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embedTrueTypeFonts="1" saveSubsetFonts="1">
  <p:sldMasterIdLst>
    <p:sldMasterId id="2147483648" r:id="rId1"/>
  </p:sldMasterIdLst>
  <p:notesMasterIdLst>
    <p:notesMasterId r:id="rId28"/>
  </p:notesMasterIdLst>
  <p:sldIdLst>
    <p:sldId id="257" r:id="rId3"/>
    <p:sldId id="261" r:id="rId4"/>
    <p:sldId id="262" r:id="rId5"/>
    <p:sldId id="269" r:id="rId6"/>
    <p:sldId id="260" r:id="rId7"/>
    <p:sldId id="277" r:id="rId8"/>
    <p:sldId id="285" r:id="rId9"/>
    <p:sldId id="286" r:id="rId10"/>
    <p:sldId id="287" r:id="rId11"/>
    <p:sldId id="290" r:id="rId12"/>
    <p:sldId id="291" r:id="rId13"/>
    <p:sldId id="292" r:id="rId14"/>
    <p:sldId id="293" r:id="rId15"/>
    <p:sldId id="294" r:id="rId16"/>
    <p:sldId id="295" r:id="rId17"/>
    <p:sldId id="296" r:id="rId18"/>
    <p:sldId id="305" r:id="rId19"/>
    <p:sldId id="288" r:id="rId20"/>
    <p:sldId id="289" r:id="rId21"/>
    <p:sldId id="309" r:id="rId22"/>
    <p:sldId id="310" r:id="rId23"/>
    <p:sldId id="311" r:id="rId24"/>
    <p:sldId id="312" r:id="rId25"/>
    <p:sldId id="313" r:id="rId26"/>
    <p:sldId id="303" r:id="rId27"/>
  </p:sldIdLst>
  <p:sldSz cx="12192000" cy="6858000"/>
  <p:notesSz cx="6858000" cy="9144000"/>
  <p:embeddedFontLst>
    <p:embeddedFont>
      <p:font typeface="Copperplate Gothic Bold" panose="020E0705020206020404" pitchFamily="34" charset="0"/>
      <p:regular r:id="rId32"/>
    </p:embeddedFont>
    <p:embeddedFont>
      <p:font typeface="黑体" panose="02010609060101010101" charset="-122"/>
      <p:regular r:id="rId33"/>
    </p:embeddedFont>
    <p:embeddedFont>
      <p:font typeface="楷体_GB2312" panose="02010609030101010101" charset="-122"/>
      <p:regular r:id="rId34"/>
    </p:embeddedFont>
    <p:embeddedFont>
      <p:font typeface="微软雅黑" panose="020B0503020204020204" charset="-122"/>
      <p:regular r:id="rId35"/>
    </p:embeddedFont>
    <p:embeddedFont>
      <p:font typeface="Calibri" panose="020F0502020204030204" charset="0"/>
      <p:regular r:id="rId36"/>
      <p:bold r:id="rId37"/>
      <p:italic r:id="rId38"/>
      <p:boldItalic r:id="rId39"/>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A0000"/>
    <a:srgbClr val="404040"/>
    <a:srgbClr val="28A9D6"/>
    <a:srgbClr val="7FCCE7"/>
    <a:srgbClr val="6AC3E2"/>
    <a:srgbClr val="4AB7DC"/>
    <a:srgbClr val="C1E6F3"/>
    <a:srgbClr val="8ED2E9"/>
    <a:srgbClr val="5BBDE0"/>
    <a:srgbClr val="71C6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721" autoAdjust="0"/>
    <p:restoredTop sz="94660"/>
  </p:normalViewPr>
  <p:slideViewPr>
    <p:cSldViewPr showGuides="1">
      <p:cViewPr>
        <p:scale>
          <a:sx n="100" d="100"/>
          <a:sy n="100" d="100"/>
        </p:scale>
        <p:origin x="-282" y="-60"/>
      </p:cViewPr>
      <p:guideLst>
        <p:guide orient="horz" pos="423"/>
        <p:guide orient="horz" pos="1285"/>
        <p:guide orient="horz" pos="3815"/>
        <p:guide orient="horz" pos="3080"/>
        <p:guide orient="horz" pos="2704"/>
        <p:guide orient="horz" pos="3294"/>
        <p:guide pos="3840"/>
        <p:guide pos="845"/>
        <p:guide pos="7680"/>
        <p:guide pos="7015"/>
        <p:guide pos="1214"/>
        <p:guide pos="6335"/>
      </p:guideLst>
    </p:cSldViewPr>
  </p:slideViewPr>
  <p:notesTextViewPr>
    <p:cViewPr>
      <p:scale>
        <a:sx n="3" d="2"/>
        <a:sy n="3" d="2"/>
      </p:scale>
      <p:origin x="0" y="0"/>
    </p:cViewPr>
  </p:notesTextViewPr>
  <p:sorterViewPr>
    <p:cViewPr>
      <p:scale>
        <a:sx n="125" d="100"/>
        <a:sy n="125" d="100"/>
      </p:scale>
      <p:origin x="0" y="-30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9" Type="http://schemas.openxmlformats.org/officeDocument/2006/relationships/font" Target="fonts/font8.fntdata"/><Relationship Id="rId38" Type="http://schemas.openxmlformats.org/officeDocument/2006/relationships/font" Target="fonts/font7.fntdata"/><Relationship Id="rId37" Type="http://schemas.openxmlformats.org/officeDocument/2006/relationships/font" Target="fonts/font6.fntdata"/><Relationship Id="rId36" Type="http://schemas.openxmlformats.org/officeDocument/2006/relationships/font" Target="fonts/font5.fntdata"/><Relationship Id="rId35" Type="http://schemas.openxmlformats.org/officeDocument/2006/relationships/font" Target="fonts/font4.fntdata"/><Relationship Id="rId34" Type="http://schemas.openxmlformats.org/officeDocument/2006/relationships/font" Target="fonts/font3.fntdata"/><Relationship Id="rId33" Type="http://schemas.openxmlformats.org/officeDocument/2006/relationships/font" Target="fonts/font2.fntdata"/><Relationship Id="rId32" Type="http://schemas.openxmlformats.org/officeDocument/2006/relationships/font" Target="fonts/font1.fntdata"/><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notesMaster" Target="notesMasters/notesMaster1.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BD7BAD-2227-4ED9-976D-74FC1DE8D0D6}"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02BD0B-23ED-4A76-9C99-2E249C5C7E4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themeOverride" Target="../theme/themeOverride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
    <p:bg>
      <p:bgPr>
        <a:gradFill>
          <a:gsLst>
            <a:gs pos="0">
              <a:schemeClr val="accent1">
                <a:lumMod val="5000"/>
                <a:lumOff val="95000"/>
              </a:schemeClr>
            </a:gs>
            <a:gs pos="63000">
              <a:schemeClr val="bg1">
                <a:lumMod val="95000"/>
              </a:schemeClr>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过渡页">
    <p:bg>
      <p:bgPr>
        <a:gradFill>
          <a:gsLst>
            <a:gs pos="0">
              <a:schemeClr val="accent1">
                <a:lumMod val="5000"/>
                <a:lumOff val="95000"/>
              </a:schemeClr>
            </a:gs>
            <a:gs pos="63000">
              <a:schemeClr val="bg1">
                <a:lumMod val="95000"/>
              </a:schemeClr>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a:xfrm>
            <a:off x="1035971" y="6334897"/>
            <a:ext cx="292061" cy="283147"/>
          </a:xfrm>
          <a:prstGeom prst="rect">
            <a:avLst/>
          </a:prstGeom>
        </p:spPr>
        <p:txBody>
          <a:bodyPr wrap="square" lIns="0" tIns="0" rIns="0" bIns="0" anchor="ctr" anchorCtr="1"/>
          <a:lstStyle>
            <a:lvl1pPr algn="ctr">
              <a:defRPr sz="1200">
                <a:solidFill>
                  <a:schemeClr val="tx1"/>
                </a:solidFill>
              </a:defRPr>
            </a:lvl1pPr>
          </a:lstStyle>
          <a:p>
            <a:fld id="{55183D58-648D-4475-BEF8-624F48514A30}" type="slidenum">
              <a:rPr lang="zh-CN" altLang="en-US" smtClean="0"/>
            </a:fld>
            <a:endParaRPr lang="zh-CN" altLang="en-US" dirty="0"/>
          </a:p>
        </p:txBody>
      </p:sp>
      <p:cxnSp>
        <p:nvCxnSpPr>
          <p:cNvPr id="5" name="直接连接符 4"/>
          <p:cNvCxnSpPr/>
          <p:nvPr userDrawn="1"/>
        </p:nvCxnSpPr>
        <p:spPr>
          <a:xfrm flipH="1">
            <a:off x="1430458" y="6479836"/>
            <a:ext cx="10620000" cy="0"/>
          </a:xfrm>
          <a:prstGeom prst="line">
            <a:avLst/>
          </a:prstGeom>
          <a:ln w="15875">
            <a:solidFill>
              <a:srgbClr val="28A9D6"/>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userDrawn="1"/>
        </p:nvCxnSpPr>
        <p:spPr>
          <a:xfrm flipH="1">
            <a:off x="141543" y="6479836"/>
            <a:ext cx="792000" cy="0"/>
          </a:xfrm>
          <a:prstGeom prst="line">
            <a:avLst/>
          </a:prstGeom>
          <a:ln w="15875">
            <a:solidFill>
              <a:srgbClr val="28A9D6"/>
            </a:solidFill>
          </a:ln>
        </p:spPr>
        <p:style>
          <a:lnRef idx="1">
            <a:schemeClr val="accent1"/>
          </a:lnRef>
          <a:fillRef idx="0">
            <a:schemeClr val="accent1"/>
          </a:fillRef>
          <a:effectRef idx="0">
            <a:schemeClr val="accent1"/>
          </a:effectRef>
          <a:fontRef idx="minor">
            <a:schemeClr val="tx1"/>
          </a:fontRef>
        </p:style>
      </p:cxnSp>
      <p:grpSp>
        <p:nvGrpSpPr>
          <p:cNvPr id="7" name="组合 6"/>
          <p:cNvGrpSpPr/>
          <p:nvPr userDrawn="1"/>
        </p:nvGrpSpPr>
        <p:grpSpPr>
          <a:xfrm flipH="1">
            <a:off x="975516" y="6268899"/>
            <a:ext cx="412970" cy="421874"/>
            <a:chOff x="7019085" y="157473"/>
            <a:chExt cx="3868830" cy="3952255"/>
          </a:xfrm>
        </p:grpSpPr>
        <p:sp>
          <p:nvSpPr>
            <p:cNvPr id="8" name="椭圆 7"/>
            <p:cNvSpPr/>
            <p:nvPr/>
          </p:nvSpPr>
          <p:spPr>
            <a:xfrm>
              <a:off x="8641073" y="157473"/>
              <a:ext cx="624855" cy="624855"/>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rot="1542857">
              <a:off x="9362925" y="322231"/>
              <a:ext cx="624855" cy="624855"/>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rot="3085714">
              <a:off x="9941806" y="783873"/>
              <a:ext cx="624855" cy="624855"/>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rot="7714286">
              <a:off x="9941806" y="2858472"/>
              <a:ext cx="624855" cy="624855"/>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rot="4628572">
              <a:off x="10263060" y="1450964"/>
              <a:ext cx="624855" cy="624855"/>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rot="9257143">
              <a:off x="9362925" y="3320114"/>
              <a:ext cx="624855" cy="624855"/>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rot="6171428">
              <a:off x="10263060" y="2191381"/>
              <a:ext cx="624855" cy="624855"/>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rot="10800000">
              <a:off x="8641073" y="3484873"/>
              <a:ext cx="624855" cy="624855"/>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rot="12342857">
              <a:off x="7919220" y="3320114"/>
              <a:ext cx="624855" cy="624855"/>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rot="13885714">
              <a:off x="7340340" y="2858472"/>
              <a:ext cx="624855" cy="624855"/>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rot="20057142">
              <a:off x="7919220" y="322231"/>
              <a:ext cx="624855" cy="624855"/>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rot="15428571">
              <a:off x="7019085" y="2191381"/>
              <a:ext cx="624855" cy="624855"/>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rot="16971429">
              <a:off x="7019085" y="1450964"/>
              <a:ext cx="624855" cy="624855"/>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rot="18514286">
              <a:off x="7340340" y="783873"/>
              <a:ext cx="624855" cy="624855"/>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Freeform 5"/>
          <p:cNvSpPr>
            <a:spLocks noEditPoints="1"/>
          </p:cNvSpPr>
          <p:nvPr userDrawn="1"/>
        </p:nvSpPr>
        <p:spPr bwMode="auto">
          <a:xfrm>
            <a:off x="7458155" y="5658694"/>
            <a:ext cx="4253066" cy="821142"/>
          </a:xfrm>
          <a:custGeom>
            <a:avLst/>
            <a:gdLst>
              <a:gd name="T0" fmla="*/ 7933 w 8000"/>
              <a:gd name="T1" fmla="*/ 1418 h 1542"/>
              <a:gd name="T2" fmla="*/ 7832 w 8000"/>
              <a:gd name="T3" fmla="*/ 1315 h 1542"/>
              <a:gd name="T4" fmla="*/ 7738 w 8000"/>
              <a:gd name="T5" fmla="*/ 1352 h 1542"/>
              <a:gd name="T6" fmla="*/ 7673 w 8000"/>
              <a:gd name="T7" fmla="*/ 1336 h 1542"/>
              <a:gd name="T8" fmla="*/ 7538 w 8000"/>
              <a:gd name="T9" fmla="*/ 1313 h 1542"/>
              <a:gd name="T10" fmla="*/ 7430 w 8000"/>
              <a:gd name="T11" fmla="*/ 1287 h 1542"/>
              <a:gd name="T12" fmla="*/ 7292 w 8000"/>
              <a:gd name="T13" fmla="*/ 1358 h 1542"/>
              <a:gd name="T14" fmla="*/ 7170 w 8000"/>
              <a:gd name="T15" fmla="*/ 1352 h 1542"/>
              <a:gd name="T16" fmla="*/ 6993 w 8000"/>
              <a:gd name="T17" fmla="*/ 1400 h 1542"/>
              <a:gd name="T18" fmla="*/ 6886 w 8000"/>
              <a:gd name="T19" fmla="*/ 1357 h 1542"/>
              <a:gd name="T20" fmla="*/ 6766 w 8000"/>
              <a:gd name="T21" fmla="*/ 1380 h 1542"/>
              <a:gd name="T22" fmla="*/ 6640 w 8000"/>
              <a:gd name="T23" fmla="*/ 1194 h 1542"/>
              <a:gd name="T24" fmla="*/ 6505 w 8000"/>
              <a:gd name="T25" fmla="*/ 1157 h 1542"/>
              <a:gd name="T26" fmla="*/ 6381 w 8000"/>
              <a:gd name="T27" fmla="*/ 1311 h 1542"/>
              <a:gd name="T28" fmla="*/ 6242 w 8000"/>
              <a:gd name="T29" fmla="*/ 1181 h 1542"/>
              <a:gd name="T30" fmla="*/ 5688 w 8000"/>
              <a:gd name="T31" fmla="*/ 818 h 1542"/>
              <a:gd name="T32" fmla="*/ 5396 w 8000"/>
              <a:gd name="T33" fmla="*/ 674 h 1542"/>
              <a:gd name="T34" fmla="*/ 5346 w 8000"/>
              <a:gd name="T35" fmla="*/ 615 h 1542"/>
              <a:gd name="T36" fmla="*/ 5292 w 8000"/>
              <a:gd name="T37" fmla="*/ 1274 h 1542"/>
              <a:gd name="T38" fmla="*/ 5007 w 8000"/>
              <a:gd name="T39" fmla="*/ 1089 h 1542"/>
              <a:gd name="T40" fmla="*/ 4819 w 8000"/>
              <a:gd name="T41" fmla="*/ 685 h 1542"/>
              <a:gd name="T42" fmla="*/ 4540 w 8000"/>
              <a:gd name="T43" fmla="*/ 1250 h 1542"/>
              <a:gd name="T44" fmla="*/ 4474 w 8000"/>
              <a:gd name="T45" fmla="*/ 1255 h 1542"/>
              <a:gd name="T46" fmla="*/ 4398 w 8000"/>
              <a:gd name="T47" fmla="*/ 1265 h 1542"/>
              <a:gd name="T48" fmla="*/ 4286 w 8000"/>
              <a:gd name="T49" fmla="*/ 1131 h 1542"/>
              <a:gd name="T50" fmla="*/ 4046 w 8000"/>
              <a:gd name="T51" fmla="*/ 1117 h 1542"/>
              <a:gd name="T52" fmla="*/ 3923 w 8000"/>
              <a:gd name="T53" fmla="*/ 975 h 1542"/>
              <a:gd name="T54" fmla="*/ 3742 w 8000"/>
              <a:gd name="T55" fmla="*/ 1095 h 1542"/>
              <a:gd name="T56" fmla="*/ 3585 w 8000"/>
              <a:gd name="T57" fmla="*/ 1415 h 1542"/>
              <a:gd name="T58" fmla="*/ 3463 w 8000"/>
              <a:gd name="T59" fmla="*/ 1255 h 1542"/>
              <a:gd name="T60" fmla="*/ 3390 w 8000"/>
              <a:gd name="T61" fmla="*/ 372 h 1542"/>
              <a:gd name="T62" fmla="*/ 3367 w 8000"/>
              <a:gd name="T63" fmla="*/ 187 h 1542"/>
              <a:gd name="T64" fmla="*/ 3329 w 8000"/>
              <a:gd name="T65" fmla="*/ 695 h 1542"/>
              <a:gd name="T66" fmla="*/ 2997 w 8000"/>
              <a:gd name="T67" fmla="*/ 1479 h 1542"/>
              <a:gd name="T68" fmla="*/ 2797 w 8000"/>
              <a:gd name="T69" fmla="*/ 1119 h 1542"/>
              <a:gd name="T70" fmla="*/ 2628 w 8000"/>
              <a:gd name="T71" fmla="*/ 1372 h 1542"/>
              <a:gd name="T72" fmla="*/ 2470 w 8000"/>
              <a:gd name="T73" fmla="*/ 1378 h 1542"/>
              <a:gd name="T74" fmla="*/ 2310 w 8000"/>
              <a:gd name="T75" fmla="*/ 1440 h 1542"/>
              <a:gd name="T76" fmla="*/ 2152 w 8000"/>
              <a:gd name="T77" fmla="*/ 1391 h 1542"/>
              <a:gd name="T78" fmla="*/ 2055 w 8000"/>
              <a:gd name="T79" fmla="*/ 1463 h 1542"/>
              <a:gd name="T80" fmla="*/ 1975 w 8000"/>
              <a:gd name="T81" fmla="*/ 1479 h 1542"/>
              <a:gd name="T82" fmla="*/ 1805 w 8000"/>
              <a:gd name="T83" fmla="*/ 1456 h 1542"/>
              <a:gd name="T84" fmla="*/ 1673 w 8000"/>
              <a:gd name="T85" fmla="*/ 1469 h 1542"/>
              <a:gd name="T86" fmla="*/ 1531 w 8000"/>
              <a:gd name="T87" fmla="*/ 1408 h 1542"/>
              <a:gd name="T88" fmla="*/ 1443 w 8000"/>
              <a:gd name="T89" fmla="*/ 1265 h 1542"/>
              <a:gd name="T90" fmla="*/ 1253 w 8000"/>
              <a:gd name="T91" fmla="*/ 1421 h 1542"/>
              <a:gd name="T92" fmla="*/ 1155 w 8000"/>
              <a:gd name="T93" fmla="*/ 1401 h 1542"/>
              <a:gd name="T94" fmla="*/ 1051 w 8000"/>
              <a:gd name="T95" fmla="*/ 1389 h 1542"/>
              <a:gd name="T96" fmla="*/ 969 w 8000"/>
              <a:gd name="T97" fmla="*/ 1224 h 1542"/>
              <a:gd name="T98" fmla="*/ 843 w 8000"/>
              <a:gd name="T99" fmla="*/ 1375 h 1542"/>
              <a:gd name="T100" fmla="*/ 664 w 8000"/>
              <a:gd name="T101" fmla="*/ 1427 h 1542"/>
              <a:gd name="T102" fmla="*/ 515 w 8000"/>
              <a:gd name="T103" fmla="*/ 1241 h 1542"/>
              <a:gd name="T104" fmla="*/ 320 w 8000"/>
              <a:gd name="T105" fmla="*/ 1245 h 1542"/>
              <a:gd name="T106" fmla="*/ 218 w 8000"/>
              <a:gd name="T107" fmla="*/ 1342 h 1542"/>
              <a:gd name="T108" fmla="*/ 56 w 8000"/>
              <a:gd name="T109" fmla="*/ 1357 h 1542"/>
              <a:gd name="T110" fmla="*/ 3369 w 8000"/>
              <a:gd name="T111" fmla="*/ 1408 h 1542"/>
              <a:gd name="T112" fmla="*/ 3356 w 8000"/>
              <a:gd name="T113" fmla="*/ 1141 h 1542"/>
              <a:gd name="T114" fmla="*/ 3356 w 8000"/>
              <a:gd name="T115" fmla="*/ 872 h 1542"/>
              <a:gd name="T116" fmla="*/ 3356 w 8000"/>
              <a:gd name="T117" fmla="*/ 756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000" h="1542">
                <a:moveTo>
                  <a:pt x="7978" y="1472"/>
                </a:moveTo>
                <a:cubicBezTo>
                  <a:pt x="7978" y="1462"/>
                  <a:pt x="7978" y="1462"/>
                  <a:pt x="7978" y="1462"/>
                </a:cubicBezTo>
                <a:cubicBezTo>
                  <a:pt x="7966" y="1462"/>
                  <a:pt x="7966" y="1462"/>
                  <a:pt x="7966" y="1462"/>
                </a:cubicBezTo>
                <a:cubicBezTo>
                  <a:pt x="7966" y="1436"/>
                  <a:pt x="7966" y="1436"/>
                  <a:pt x="7966" y="1436"/>
                </a:cubicBezTo>
                <a:cubicBezTo>
                  <a:pt x="7955" y="1436"/>
                  <a:pt x="7955" y="1436"/>
                  <a:pt x="7955" y="1436"/>
                </a:cubicBezTo>
                <a:cubicBezTo>
                  <a:pt x="7955" y="1420"/>
                  <a:pt x="7955" y="1420"/>
                  <a:pt x="7955" y="1420"/>
                </a:cubicBezTo>
                <a:cubicBezTo>
                  <a:pt x="7941" y="1420"/>
                  <a:pt x="7941" y="1420"/>
                  <a:pt x="7941" y="1420"/>
                </a:cubicBezTo>
                <a:cubicBezTo>
                  <a:pt x="7941" y="1428"/>
                  <a:pt x="7941" y="1428"/>
                  <a:pt x="7941" y="1428"/>
                </a:cubicBezTo>
                <a:cubicBezTo>
                  <a:pt x="7933" y="1428"/>
                  <a:pt x="7933" y="1428"/>
                  <a:pt x="7933" y="1428"/>
                </a:cubicBezTo>
                <a:cubicBezTo>
                  <a:pt x="7933" y="1418"/>
                  <a:pt x="7933" y="1418"/>
                  <a:pt x="7933" y="1418"/>
                </a:cubicBezTo>
                <a:cubicBezTo>
                  <a:pt x="7916" y="1418"/>
                  <a:pt x="7916" y="1418"/>
                  <a:pt x="7916" y="1418"/>
                </a:cubicBezTo>
                <a:cubicBezTo>
                  <a:pt x="7916" y="1433"/>
                  <a:pt x="7916" y="1433"/>
                  <a:pt x="7916" y="1433"/>
                </a:cubicBezTo>
                <a:cubicBezTo>
                  <a:pt x="7895" y="1433"/>
                  <a:pt x="7895" y="1433"/>
                  <a:pt x="7895" y="1433"/>
                </a:cubicBezTo>
                <a:cubicBezTo>
                  <a:pt x="7895" y="1335"/>
                  <a:pt x="7895" y="1335"/>
                  <a:pt x="7895" y="1335"/>
                </a:cubicBezTo>
                <a:cubicBezTo>
                  <a:pt x="7879" y="1335"/>
                  <a:pt x="7879" y="1335"/>
                  <a:pt x="7879" y="1335"/>
                </a:cubicBezTo>
                <a:cubicBezTo>
                  <a:pt x="7855" y="1316"/>
                  <a:pt x="7855" y="1316"/>
                  <a:pt x="7855" y="1316"/>
                </a:cubicBezTo>
                <a:cubicBezTo>
                  <a:pt x="7855" y="1300"/>
                  <a:pt x="7855" y="1300"/>
                  <a:pt x="7855" y="1300"/>
                </a:cubicBezTo>
                <a:cubicBezTo>
                  <a:pt x="7843" y="1300"/>
                  <a:pt x="7843" y="1300"/>
                  <a:pt x="7843" y="1300"/>
                </a:cubicBezTo>
                <a:cubicBezTo>
                  <a:pt x="7843" y="1315"/>
                  <a:pt x="7843" y="1315"/>
                  <a:pt x="7843" y="1315"/>
                </a:cubicBezTo>
                <a:cubicBezTo>
                  <a:pt x="7832" y="1315"/>
                  <a:pt x="7832" y="1315"/>
                  <a:pt x="7832" y="1315"/>
                </a:cubicBezTo>
                <a:cubicBezTo>
                  <a:pt x="7832" y="1300"/>
                  <a:pt x="7832" y="1300"/>
                  <a:pt x="7832" y="1300"/>
                </a:cubicBezTo>
                <a:cubicBezTo>
                  <a:pt x="7821" y="1300"/>
                  <a:pt x="7821" y="1300"/>
                  <a:pt x="7821" y="1300"/>
                </a:cubicBezTo>
                <a:cubicBezTo>
                  <a:pt x="7821" y="1315"/>
                  <a:pt x="7821" y="1315"/>
                  <a:pt x="7821" y="1315"/>
                </a:cubicBezTo>
                <a:cubicBezTo>
                  <a:pt x="7806" y="1335"/>
                  <a:pt x="7806" y="1335"/>
                  <a:pt x="7806" y="1335"/>
                </a:cubicBezTo>
                <a:cubicBezTo>
                  <a:pt x="7789" y="1335"/>
                  <a:pt x="7789" y="1335"/>
                  <a:pt x="7789" y="1335"/>
                </a:cubicBezTo>
                <a:cubicBezTo>
                  <a:pt x="7789" y="1436"/>
                  <a:pt x="7789" y="1436"/>
                  <a:pt x="7789" y="1436"/>
                </a:cubicBezTo>
                <a:cubicBezTo>
                  <a:pt x="7749" y="1436"/>
                  <a:pt x="7749" y="1436"/>
                  <a:pt x="7749" y="1436"/>
                </a:cubicBezTo>
                <a:cubicBezTo>
                  <a:pt x="7749" y="1345"/>
                  <a:pt x="7749" y="1345"/>
                  <a:pt x="7749" y="1345"/>
                </a:cubicBezTo>
                <a:cubicBezTo>
                  <a:pt x="7738" y="1345"/>
                  <a:pt x="7738" y="1345"/>
                  <a:pt x="7738" y="1345"/>
                </a:cubicBezTo>
                <a:cubicBezTo>
                  <a:pt x="7738" y="1352"/>
                  <a:pt x="7738" y="1352"/>
                  <a:pt x="7738" y="1352"/>
                </a:cubicBezTo>
                <a:cubicBezTo>
                  <a:pt x="7724" y="1352"/>
                  <a:pt x="7724" y="1352"/>
                  <a:pt x="7724" y="1352"/>
                </a:cubicBezTo>
                <a:cubicBezTo>
                  <a:pt x="7724" y="1337"/>
                  <a:pt x="7724" y="1337"/>
                  <a:pt x="7724" y="1337"/>
                </a:cubicBezTo>
                <a:cubicBezTo>
                  <a:pt x="7713" y="1337"/>
                  <a:pt x="7713" y="1337"/>
                  <a:pt x="7713" y="1337"/>
                </a:cubicBezTo>
                <a:cubicBezTo>
                  <a:pt x="7713" y="1321"/>
                  <a:pt x="7713" y="1321"/>
                  <a:pt x="7713" y="1321"/>
                </a:cubicBezTo>
                <a:cubicBezTo>
                  <a:pt x="7697" y="1321"/>
                  <a:pt x="7697" y="1321"/>
                  <a:pt x="7697" y="1321"/>
                </a:cubicBezTo>
                <a:cubicBezTo>
                  <a:pt x="7697" y="1336"/>
                  <a:pt x="7697" y="1336"/>
                  <a:pt x="7697" y="1336"/>
                </a:cubicBezTo>
                <a:cubicBezTo>
                  <a:pt x="7687" y="1336"/>
                  <a:pt x="7687" y="1336"/>
                  <a:pt x="7687" y="1336"/>
                </a:cubicBezTo>
                <a:cubicBezTo>
                  <a:pt x="7687" y="1324"/>
                  <a:pt x="7687" y="1324"/>
                  <a:pt x="7687" y="1324"/>
                </a:cubicBezTo>
                <a:cubicBezTo>
                  <a:pt x="7673" y="1324"/>
                  <a:pt x="7673" y="1324"/>
                  <a:pt x="7673" y="1324"/>
                </a:cubicBezTo>
                <a:cubicBezTo>
                  <a:pt x="7673" y="1336"/>
                  <a:pt x="7673" y="1336"/>
                  <a:pt x="7673" y="1336"/>
                </a:cubicBezTo>
                <a:cubicBezTo>
                  <a:pt x="7659" y="1336"/>
                  <a:pt x="7659" y="1336"/>
                  <a:pt x="7659" y="1336"/>
                </a:cubicBezTo>
                <a:cubicBezTo>
                  <a:pt x="7659" y="1326"/>
                  <a:pt x="7659" y="1326"/>
                  <a:pt x="7659" y="1326"/>
                </a:cubicBezTo>
                <a:cubicBezTo>
                  <a:pt x="7645" y="1326"/>
                  <a:pt x="7645" y="1326"/>
                  <a:pt x="7645" y="1326"/>
                </a:cubicBezTo>
                <a:cubicBezTo>
                  <a:pt x="7645" y="1356"/>
                  <a:pt x="7645" y="1356"/>
                  <a:pt x="7645" y="1356"/>
                </a:cubicBezTo>
                <a:cubicBezTo>
                  <a:pt x="7616" y="1356"/>
                  <a:pt x="7616" y="1356"/>
                  <a:pt x="7616" y="1356"/>
                </a:cubicBezTo>
                <a:cubicBezTo>
                  <a:pt x="7616" y="1439"/>
                  <a:pt x="7616" y="1439"/>
                  <a:pt x="7616" y="1439"/>
                </a:cubicBezTo>
                <a:cubicBezTo>
                  <a:pt x="7581" y="1439"/>
                  <a:pt x="7581" y="1439"/>
                  <a:pt x="7581" y="1439"/>
                </a:cubicBezTo>
                <a:cubicBezTo>
                  <a:pt x="7581" y="1337"/>
                  <a:pt x="7581" y="1337"/>
                  <a:pt x="7581" y="1337"/>
                </a:cubicBezTo>
                <a:cubicBezTo>
                  <a:pt x="7557" y="1337"/>
                  <a:pt x="7557" y="1337"/>
                  <a:pt x="7557" y="1337"/>
                </a:cubicBezTo>
                <a:cubicBezTo>
                  <a:pt x="7538" y="1313"/>
                  <a:pt x="7538" y="1313"/>
                  <a:pt x="7538" y="1313"/>
                </a:cubicBezTo>
                <a:cubicBezTo>
                  <a:pt x="7497" y="1313"/>
                  <a:pt x="7497" y="1313"/>
                  <a:pt x="7497" y="1313"/>
                </a:cubicBezTo>
                <a:cubicBezTo>
                  <a:pt x="7497" y="1416"/>
                  <a:pt x="7497" y="1416"/>
                  <a:pt x="7497" y="1416"/>
                </a:cubicBezTo>
                <a:cubicBezTo>
                  <a:pt x="7483" y="1416"/>
                  <a:pt x="7483" y="1416"/>
                  <a:pt x="7483" y="1416"/>
                </a:cubicBezTo>
                <a:cubicBezTo>
                  <a:pt x="7483" y="1314"/>
                  <a:pt x="7483" y="1314"/>
                  <a:pt x="7483" y="1314"/>
                </a:cubicBezTo>
                <a:cubicBezTo>
                  <a:pt x="7465" y="1285"/>
                  <a:pt x="7465" y="1285"/>
                  <a:pt x="7465" y="1285"/>
                </a:cubicBezTo>
                <a:cubicBezTo>
                  <a:pt x="7452" y="1285"/>
                  <a:pt x="7452" y="1285"/>
                  <a:pt x="7452" y="1285"/>
                </a:cubicBezTo>
                <a:cubicBezTo>
                  <a:pt x="7452" y="1291"/>
                  <a:pt x="7452" y="1291"/>
                  <a:pt x="7452" y="1291"/>
                </a:cubicBezTo>
                <a:cubicBezTo>
                  <a:pt x="7441" y="1291"/>
                  <a:pt x="7441" y="1291"/>
                  <a:pt x="7441" y="1291"/>
                </a:cubicBezTo>
                <a:cubicBezTo>
                  <a:pt x="7441" y="1287"/>
                  <a:pt x="7441" y="1287"/>
                  <a:pt x="7441" y="1287"/>
                </a:cubicBezTo>
                <a:cubicBezTo>
                  <a:pt x="7430" y="1287"/>
                  <a:pt x="7430" y="1287"/>
                  <a:pt x="7430" y="1287"/>
                </a:cubicBezTo>
                <a:cubicBezTo>
                  <a:pt x="7430" y="1301"/>
                  <a:pt x="7430" y="1301"/>
                  <a:pt x="7430" y="1301"/>
                </a:cubicBezTo>
                <a:cubicBezTo>
                  <a:pt x="7383" y="1301"/>
                  <a:pt x="7383" y="1301"/>
                  <a:pt x="7383" y="1301"/>
                </a:cubicBezTo>
                <a:cubicBezTo>
                  <a:pt x="7383" y="1286"/>
                  <a:pt x="7383" y="1286"/>
                  <a:pt x="7383" y="1286"/>
                </a:cubicBezTo>
                <a:cubicBezTo>
                  <a:pt x="7370" y="1261"/>
                  <a:pt x="7370" y="1261"/>
                  <a:pt x="7370" y="1261"/>
                </a:cubicBezTo>
                <a:cubicBezTo>
                  <a:pt x="7326" y="1261"/>
                  <a:pt x="7326" y="1261"/>
                  <a:pt x="7326" y="1261"/>
                </a:cubicBezTo>
                <a:cubicBezTo>
                  <a:pt x="7326" y="1286"/>
                  <a:pt x="7326" y="1286"/>
                  <a:pt x="7326" y="1286"/>
                </a:cubicBezTo>
                <a:cubicBezTo>
                  <a:pt x="7297" y="1286"/>
                  <a:pt x="7297" y="1286"/>
                  <a:pt x="7297" y="1286"/>
                </a:cubicBezTo>
                <a:cubicBezTo>
                  <a:pt x="7297" y="1303"/>
                  <a:pt x="7297" y="1303"/>
                  <a:pt x="7297" y="1303"/>
                </a:cubicBezTo>
                <a:cubicBezTo>
                  <a:pt x="7292" y="1303"/>
                  <a:pt x="7292" y="1303"/>
                  <a:pt x="7292" y="1303"/>
                </a:cubicBezTo>
                <a:cubicBezTo>
                  <a:pt x="7292" y="1358"/>
                  <a:pt x="7292" y="1358"/>
                  <a:pt x="7292" y="1358"/>
                </a:cubicBezTo>
                <a:cubicBezTo>
                  <a:pt x="7281" y="1358"/>
                  <a:pt x="7281" y="1358"/>
                  <a:pt x="7281" y="1358"/>
                </a:cubicBezTo>
                <a:cubicBezTo>
                  <a:pt x="7281" y="1302"/>
                  <a:pt x="7281" y="1302"/>
                  <a:pt x="7281" y="1302"/>
                </a:cubicBezTo>
                <a:cubicBezTo>
                  <a:pt x="7273" y="1302"/>
                  <a:pt x="7273" y="1302"/>
                  <a:pt x="7273" y="1302"/>
                </a:cubicBezTo>
                <a:cubicBezTo>
                  <a:pt x="7273" y="1279"/>
                  <a:pt x="7273" y="1279"/>
                  <a:pt x="7273" y="1279"/>
                </a:cubicBezTo>
                <a:cubicBezTo>
                  <a:pt x="7210" y="1279"/>
                  <a:pt x="7210" y="1279"/>
                  <a:pt x="7210" y="1279"/>
                </a:cubicBezTo>
                <a:cubicBezTo>
                  <a:pt x="7210" y="1303"/>
                  <a:pt x="7210" y="1303"/>
                  <a:pt x="7210" y="1303"/>
                </a:cubicBezTo>
                <a:cubicBezTo>
                  <a:pt x="7179" y="1303"/>
                  <a:pt x="7179" y="1303"/>
                  <a:pt x="7179" y="1303"/>
                </a:cubicBezTo>
                <a:cubicBezTo>
                  <a:pt x="7179" y="1323"/>
                  <a:pt x="7179" y="1323"/>
                  <a:pt x="7179" y="1323"/>
                </a:cubicBezTo>
                <a:cubicBezTo>
                  <a:pt x="7170" y="1323"/>
                  <a:pt x="7170" y="1323"/>
                  <a:pt x="7170" y="1323"/>
                </a:cubicBezTo>
                <a:cubicBezTo>
                  <a:pt x="7170" y="1352"/>
                  <a:pt x="7170" y="1352"/>
                  <a:pt x="7170" y="1352"/>
                </a:cubicBezTo>
                <a:cubicBezTo>
                  <a:pt x="7090" y="1352"/>
                  <a:pt x="7090" y="1352"/>
                  <a:pt x="7090" y="1352"/>
                </a:cubicBezTo>
                <a:cubicBezTo>
                  <a:pt x="7090" y="1362"/>
                  <a:pt x="7090" y="1362"/>
                  <a:pt x="7090" y="1362"/>
                </a:cubicBezTo>
                <a:cubicBezTo>
                  <a:pt x="7069" y="1362"/>
                  <a:pt x="7069" y="1362"/>
                  <a:pt x="7069" y="1362"/>
                </a:cubicBezTo>
                <a:cubicBezTo>
                  <a:pt x="7069" y="1308"/>
                  <a:pt x="7069" y="1308"/>
                  <a:pt x="7069" y="1308"/>
                </a:cubicBezTo>
                <a:cubicBezTo>
                  <a:pt x="7036" y="1308"/>
                  <a:pt x="7036" y="1308"/>
                  <a:pt x="7036" y="1308"/>
                </a:cubicBezTo>
                <a:cubicBezTo>
                  <a:pt x="7036" y="1291"/>
                  <a:pt x="7036" y="1291"/>
                  <a:pt x="7036" y="1291"/>
                </a:cubicBezTo>
                <a:cubicBezTo>
                  <a:pt x="7010" y="1291"/>
                  <a:pt x="7010" y="1291"/>
                  <a:pt x="7010" y="1291"/>
                </a:cubicBezTo>
                <a:cubicBezTo>
                  <a:pt x="7010" y="1305"/>
                  <a:pt x="7010" y="1305"/>
                  <a:pt x="7010" y="1305"/>
                </a:cubicBezTo>
                <a:cubicBezTo>
                  <a:pt x="6993" y="1305"/>
                  <a:pt x="6993" y="1305"/>
                  <a:pt x="6993" y="1305"/>
                </a:cubicBezTo>
                <a:cubicBezTo>
                  <a:pt x="6993" y="1400"/>
                  <a:pt x="6993" y="1400"/>
                  <a:pt x="6993" y="1400"/>
                </a:cubicBezTo>
                <a:cubicBezTo>
                  <a:pt x="6972" y="1400"/>
                  <a:pt x="6972" y="1400"/>
                  <a:pt x="6972" y="1400"/>
                </a:cubicBezTo>
                <a:cubicBezTo>
                  <a:pt x="6972" y="1391"/>
                  <a:pt x="6972" y="1391"/>
                  <a:pt x="6972" y="1391"/>
                </a:cubicBezTo>
                <a:cubicBezTo>
                  <a:pt x="6952" y="1391"/>
                  <a:pt x="6952" y="1391"/>
                  <a:pt x="6952" y="1391"/>
                </a:cubicBezTo>
                <a:cubicBezTo>
                  <a:pt x="6952" y="1405"/>
                  <a:pt x="6952" y="1405"/>
                  <a:pt x="6952" y="1405"/>
                </a:cubicBezTo>
                <a:cubicBezTo>
                  <a:pt x="6936" y="1405"/>
                  <a:pt x="6936" y="1405"/>
                  <a:pt x="6936" y="1405"/>
                </a:cubicBezTo>
                <a:cubicBezTo>
                  <a:pt x="6936" y="1375"/>
                  <a:pt x="6936" y="1375"/>
                  <a:pt x="6936" y="1375"/>
                </a:cubicBezTo>
                <a:cubicBezTo>
                  <a:pt x="6922" y="1375"/>
                  <a:pt x="6922" y="1375"/>
                  <a:pt x="6922" y="1375"/>
                </a:cubicBezTo>
                <a:cubicBezTo>
                  <a:pt x="6922" y="1357"/>
                  <a:pt x="6922" y="1357"/>
                  <a:pt x="6922" y="1357"/>
                </a:cubicBezTo>
                <a:cubicBezTo>
                  <a:pt x="6906" y="1357"/>
                  <a:pt x="6906" y="1357"/>
                  <a:pt x="6906" y="1357"/>
                </a:cubicBezTo>
                <a:cubicBezTo>
                  <a:pt x="6886" y="1357"/>
                  <a:pt x="6886" y="1357"/>
                  <a:pt x="6886" y="1357"/>
                </a:cubicBezTo>
                <a:cubicBezTo>
                  <a:pt x="6886" y="1348"/>
                  <a:pt x="6886" y="1348"/>
                  <a:pt x="6886" y="1348"/>
                </a:cubicBezTo>
                <a:cubicBezTo>
                  <a:pt x="6852" y="1348"/>
                  <a:pt x="6852" y="1348"/>
                  <a:pt x="6852" y="1348"/>
                </a:cubicBezTo>
                <a:cubicBezTo>
                  <a:pt x="6852" y="1334"/>
                  <a:pt x="6852" y="1334"/>
                  <a:pt x="6852" y="1334"/>
                </a:cubicBezTo>
                <a:cubicBezTo>
                  <a:pt x="6839" y="1334"/>
                  <a:pt x="6839" y="1334"/>
                  <a:pt x="6839" y="1334"/>
                </a:cubicBezTo>
                <a:cubicBezTo>
                  <a:pt x="6839" y="1344"/>
                  <a:pt x="6839" y="1344"/>
                  <a:pt x="6839" y="1344"/>
                </a:cubicBezTo>
                <a:cubicBezTo>
                  <a:pt x="6786" y="1344"/>
                  <a:pt x="6786" y="1344"/>
                  <a:pt x="6786" y="1344"/>
                </a:cubicBezTo>
                <a:cubicBezTo>
                  <a:pt x="6786" y="1355"/>
                  <a:pt x="6786" y="1355"/>
                  <a:pt x="6786" y="1355"/>
                </a:cubicBezTo>
                <a:cubicBezTo>
                  <a:pt x="6776" y="1355"/>
                  <a:pt x="6776" y="1355"/>
                  <a:pt x="6776" y="1355"/>
                </a:cubicBezTo>
                <a:cubicBezTo>
                  <a:pt x="6776" y="1370"/>
                  <a:pt x="6776" y="1370"/>
                  <a:pt x="6776" y="1370"/>
                </a:cubicBezTo>
                <a:cubicBezTo>
                  <a:pt x="6766" y="1380"/>
                  <a:pt x="6766" y="1380"/>
                  <a:pt x="6766" y="1380"/>
                </a:cubicBezTo>
                <a:cubicBezTo>
                  <a:pt x="6766" y="1411"/>
                  <a:pt x="6766" y="1411"/>
                  <a:pt x="6766" y="1411"/>
                </a:cubicBezTo>
                <a:cubicBezTo>
                  <a:pt x="6755" y="1411"/>
                  <a:pt x="6755" y="1411"/>
                  <a:pt x="6755" y="1411"/>
                </a:cubicBezTo>
                <a:cubicBezTo>
                  <a:pt x="6755" y="1381"/>
                  <a:pt x="6755" y="1381"/>
                  <a:pt x="6755" y="1381"/>
                </a:cubicBezTo>
                <a:cubicBezTo>
                  <a:pt x="6744" y="1367"/>
                  <a:pt x="6744" y="1367"/>
                  <a:pt x="6744" y="1367"/>
                </a:cubicBezTo>
                <a:cubicBezTo>
                  <a:pt x="6744" y="1291"/>
                  <a:pt x="6744" y="1291"/>
                  <a:pt x="6744" y="1291"/>
                </a:cubicBezTo>
                <a:cubicBezTo>
                  <a:pt x="6727" y="1291"/>
                  <a:pt x="6727" y="1291"/>
                  <a:pt x="6727" y="1291"/>
                </a:cubicBezTo>
                <a:cubicBezTo>
                  <a:pt x="6727" y="1217"/>
                  <a:pt x="6727" y="1217"/>
                  <a:pt x="6727" y="1217"/>
                </a:cubicBezTo>
                <a:cubicBezTo>
                  <a:pt x="6670" y="1217"/>
                  <a:pt x="6670" y="1217"/>
                  <a:pt x="6670" y="1217"/>
                </a:cubicBezTo>
                <a:cubicBezTo>
                  <a:pt x="6670" y="1194"/>
                  <a:pt x="6670" y="1194"/>
                  <a:pt x="6670" y="1194"/>
                </a:cubicBezTo>
                <a:cubicBezTo>
                  <a:pt x="6640" y="1194"/>
                  <a:pt x="6640" y="1194"/>
                  <a:pt x="6640" y="1194"/>
                </a:cubicBezTo>
                <a:cubicBezTo>
                  <a:pt x="6640" y="1246"/>
                  <a:pt x="6640" y="1246"/>
                  <a:pt x="6640" y="1246"/>
                </a:cubicBezTo>
                <a:cubicBezTo>
                  <a:pt x="6625" y="1246"/>
                  <a:pt x="6625" y="1246"/>
                  <a:pt x="6625" y="1246"/>
                </a:cubicBezTo>
                <a:cubicBezTo>
                  <a:pt x="6625" y="1229"/>
                  <a:pt x="6625" y="1229"/>
                  <a:pt x="6625" y="1229"/>
                </a:cubicBezTo>
                <a:cubicBezTo>
                  <a:pt x="6625" y="1229"/>
                  <a:pt x="6614" y="1229"/>
                  <a:pt x="6609" y="1229"/>
                </a:cubicBezTo>
                <a:cubicBezTo>
                  <a:pt x="6604" y="1229"/>
                  <a:pt x="6604" y="1246"/>
                  <a:pt x="6604" y="1246"/>
                </a:cubicBezTo>
                <a:cubicBezTo>
                  <a:pt x="6604" y="1293"/>
                  <a:pt x="6604" y="1293"/>
                  <a:pt x="6604" y="1293"/>
                </a:cubicBezTo>
                <a:cubicBezTo>
                  <a:pt x="6562" y="1293"/>
                  <a:pt x="6562" y="1293"/>
                  <a:pt x="6562" y="1293"/>
                </a:cubicBezTo>
                <a:cubicBezTo>
                  <a:pt x="6562" y="1130"/>
                  <a:pt x="6562" y="1130"/>
                  <a:pt x="6562" y="1130"/>
                </a:cubicBezTo>
                <a:cubicBezTo>
                  <a:pt x="6505" y="1130"/>
                  <a:pt x="6505" y="1130"/>
                  <a:pt x="6505" y="1130"/>
                </a:cubicBezTo>
                <a:cubicBezTo>
                  <a:pt x="6505" y="1157"/>
                  <a:pt x="6505" y="1157"/>
                  <a:pt x="6505" y="1157"/>
                </a:cubicBezTo>
                <a:cubicBezTo>
                  <a:pt x="6481" y="1157"/>
                  <a:pt x="6477" y="1169"/>
                  <a:pt x="6477" y="1169"/>
                </a:cubicBezTo>
                <a:cubicBezTo>
                  <a:pt x="6450" y="1169"/>
                  <a:pt x="6450" y="1169"/>
                  <a:pt x="6450" y="1169"/>
                </a:cubicBezTo>
                <a:cubicBezTo>
                  <a:pt x="6450" y="1202"/>
                  <a:pt x="6450" y="1202"/>
                  <a:pt x="6450" y="1202"/>
                </a:cubicBezTo>
                <a:cubicBezTo>
                  <a:pt x="6438" y="1202"/>
                  <a:pt x="6438" y="1202"/>
                  <a:pt x="6438" y="1202"/>
                </a:cubicBezTo>
                <a:cubicBezTo>
                  <a:pt x="6438" y="1333"/>
                  <a:pt x="6438" y="1333"/>
                  <a:pt x="6438" y="1333"/>
                </a:cubicBezTo>
                <a:cubicBezTo>
                  <a:pt x="6414" y="1333"/>
                  <a:pt x="6414" y="1333"/>
                  <a:pt x="6414" y="1333"/>
                </a:cubicBezTo>
                <a:cubicBezTo>
                  <a:pt x="6414" y="1314"/>
                  <a:pt x="6414" y="1314"/>
                  <a:pt x="6414" y="1314"/>
                </a:cubicBezTo>
                <a:cubicBezTo>
                  <a:pt x="6401" y="1301"/>
                  <a:pt x="6401" y="1301"/>
                  <a:pt x="6401" y="1301"/>
                </a:cubicBezTo>
                <a:cubicBezTo>
                  <a:pt x="6394" y="1301"/>
                  <a:pt x="6394" y="1301"/>
                  <a:pt x="6394" y="1301"/>
                </a:cubicBezTo>
                <a:cubicBezTo>
                  <a:pt x="6381" y="1311"/>
                  <a:pt x="6381" y="1311"/>
                  <a:pt x="6381" y="1311"/>
                </a:cubicBezTo>
                <a:cubicBezTo>
                  <a:pt x="6381" y="1078"/>
                  <a:pt x="6381" y="1078"/>
                  <a:pt x="6381" y="1078"/>
                </a:cubicBezTo>
                <a:cubicBezTo>
                  <a:pt x="6322" y="1065"/>
                  <a:pt x="6322" y="1065"/>
                  <a:pt x="6322" y="1065"/>
                </a:cubicBezTo>
                <a:cubicBezTo>
                  <a:pt x="6297" y="1065"/>
                  <a:pt x="6297" y="1065"/>
                  <a:pt x="6297" y="1065"/>
                </a:cubicBezTo>
                <a:cubicBezTo>
                  <a:pt x="6297" y="1080"/>
                  <a:pt x="6297" y="1080"/>
                  <a:pt x="6297" y="1080"/>
                </a:cubicBezTo>
                <a:cubicBezTo>
                  <a:pt x="6280" y="1080"/>
                  <a:pt x="6280" y="1080"/>
                  <a:pt x="6280" y="1080"/>
                </a:cubicBezTo>
                <a:cubicBezTo>
                  <a:pt x="6280" y="1135"/>
                  <a:pt x="6280" y="1135"/>
                  <a:pt x="6280" y="1135"/>
                </a:cubicBezTo>
                <a:cubicBezTo>
                  <a:pt x="6264" y="1135"/>
                  <a:pt x="6264" y="1135"/>
                  <a:pt x="6264" y="1135"/>
                </a:cubicBezTo>
                <a:cubicBezTo>
                  <a:pt x="6264" y="1207"/>
                  <a:pt x="6264" y="1207"/>
                  <a:pt x="6264" y="1207"/>
                </a:cubicBezTo>
                <a:cubicBezTo>
                  <a:pt x="6242" y="1207"/>
                  <a:pt x="6242" y="1207"/>
                  <a:pt x="6242" y="1207"/>
                </a:cubicBezTo>
                <a:cubicBezTo>
                  <a:pt x="6242" y="1181"/>
                  <a:pt x="6242" y="1181"/>
                  <a:pt x="6242" y="1181"/>
                </a:cubicBezTo>
                <a:cubicBezTo>
                  <a:pt x="6214" y="1181"/>
                  <a:pt x="6214" y="1181"/>
                  <a:pt x="6214" y="1181"/>
                </a:cubicBezTo>
                <a:cubicBezTo>
                  <a:pt x="6214" y="1098"/>
                  <a:pt x="6214" y="1098"/>
                  <a:pt x="6214" y="1098"/>
                </a:cubicBezTo>
                <a:cubicBezTo>
                  <a:pt x="6196" y="1098"/>
                  <a:pt x="6196" y="1098"/>
                  <a:pt x="6196" y="1098"/>
                </a:cubicBezTo>
                <a:cubicBezTo>
                  <a:pt x="6196" y="1048"/>
                  <a:pt x="6196" y="1048"/>
                  <a:pt x="6196" y="1048"/>
                </a:cubicBezTo>
                <a:cubicBezTo>
                  <a:pt x="6114" y="1039"/>
                  <a:pt x="6114" y="1039"/>
                  <a:pt x="6114" y="1039"/>
                </a:cubicBezTo>
                <a:cubicBezTo>
                  <a:pt x="6114" y="1024"/>
                  <a:pt x="6114" y="1024"/>
                  <a:pt x="6114" y="1024"/>
                </a:cubicBezTo>
                <a:cubicBezTo>
                  <a:pt x="5961" y="1014"/>
                  <a:pt x="5961" y="1014"/>
                  <a:pt x="5961" y="1014"/>
                </a:cubicBezTo>
                <a:cubicBezTo>
                  <a:pt x="5961" y="823"/>
                  <a:pt x="5961" y="823"/>
                  <a:pt x="5961" y="823"/>
                </a:cubicBezTo>
                <a:cubicBezTo>
                  <a:pt x="5826" y="790"/>
                  <a:pt x="5826" y="790"/>
                  <a:pt x="5826" y="790"/>
                </a:cubicBezTo>
                <a:cubicBezTo>
                  <a:pt x="5688" y="818"/>
                  <a:pt x="5688" y="818"/>
                  <a:pt x="5688" y="818"/>
                </a:cubicBezTo>
                <a:cubicBezTo>
                  <a:pt x="5688" y="1359"/>
                  <a:pt x="5688" y="1359"/>
                  <a:pt x="5688" y="1359"/>
                </a:cubicBezTo>
                <a:cubicBezTo>
                  <a:pt x="5605" y="1359"/>
                  <a:pt x="5605" y="1359"/>
                  <a:pt x="5605" y="1359"/>
                </a:cubicBezTo>
                <a:cubicBezTo>
                  <a:pt x="5605" y="451"/>
                  <a:pt x="5605" y="451"/>
                  <a:pt x="5605" y="451"/>
                </a:cubicBezTo>
                <a:cubicBezTo>
                  <a:pt x="5468" y="487"/>
                  <a:pt x="5468" y="487"/>
                  <a:pt x="5468" y="487"/>
                </a:cubicBezTo>
                <a:cubicBezTo>
                  <a:pt x="5468" y="1274"/>
                  <a:pt x="5468" y="1274"/>
                  <a:pt x="5468" y="1274"/>
                </a:cubicBezTo>
                <a:cubicBezTo>
                  <a:pt x="5414" y="1274"/>
                  <a:pt x="5414" y="1274"/>
                  <a:pt x="5414" y="1274"/>
                </a:cubicBezTo>
                <a:cubicBezTo>
                  <a:pt x="5414" y="683"/>
                  <a:pt x="5414" y="683"/>
                  <a:pt x="5414" y="683"/>
                </a:cubicBezTo>
                <a:cubicBezTo>
                  <a:pt x="5404" y="683"/>
                  <a:pt x="5404" y="683"/>
                  <a:pt x="5404" y="683"/>
                </a:cubicBezTo>
                <a:cubicBezTo>
                  <a:pt x="5404" y="674"/>
                  <a:pt x="5404" y="674"/>
                  <a:pt x="5404" y="674"/>
                </a:cubicBezTo>
                <a:cubicBezTo>
                  <a:pt x="5396" y="674"/>
                  <a:pt x="5396" y="674"/>
                  <a:pt x="5396" y="674"/>
                </a:cubicBezTo>
                <a:cubicBezTo>
                  <a:pt x="5396" y="655"/>
                  <a:pt x="5396" y="655"/>
                  <a:pt x="5396" y="655"/>
                </a:cubicBezTo>
                <a:cubicBezTo>
                  <a:pt x="5384" y="655"/>
                  <a:pt x="5384" y="655"/>
                  <a:pt x="5384" y="655"/>
                </a:cubicBezTo>
                <a:cubicBezTo>
                  <a:pt x="5384" y="634"/>
                  <a:pt x="5384" y="634"/>
                  <a:pt x="5384" y="634"/>
                </a:cubicBezTo>
                <a:cubicBezTo>
                  <a:pt x="5367" y="634"/>
                  <a:pt x="5367" y="634"/>
                  <a:pt x="5367" y="634"/>
                </a:cubicBezTo>
                <a:cubicBezTo>
                  <a:pt x="5367" y="615"/>
                  <a:pt x="5367" y="615"/>
                  <a:pt x="5367" y="615"/>
                </a:cubicBezTo>
                <a:cubicBezTo>
                  <a:pt x="5360" y="615"/>
                  <a:pt x="5360" y="615"/>
                  <a:pt x="5360" y="615"/>
                </a:cubicBezTo>
                <a:cubicBezTo>
                  <a:pt x="5360" y="593"/>
                  <a:pt x="5360" y="593"/>
                  <a:pt x="5360" y="593"/>
                </a:cubicBezTo>
                <a:cubicBezTo>
                  <a:pt x="5353" y="532"/>
                  <a:pt x="5353" y="532"/>
                  <a:pt x="5353" y="532"/>
                </a:cubicBezTo>
                <a:cubicBezTo>
                  <a:pt x="5346" y="593"/>
                  <a:pt x="5346" y="593"/>
                  <a:pt x="5346" y="593"/>
                </a:cubicBezTo>
                <a:cubicBezTo>
                  <a:pt x="5346" y="615"/>
                  <a:pt x="5346" y="615"/>
                  <a:pt x="5346" y="615"/>
                </a:cubicBezTo>
                <a:cubicBezTo>
                  <a:pt x="5339" y="615"/>
                  <a:pt x="5339" y="615"/>
                  <a:pt x="5339" y="615"/>
                </a:cubicBezTo>
                <a:cubicBezTo>
                  <a:pt x="5339" y="634"/>
                  <a:pt x="5339" y="634"/>
                  <a:pt x="5339" y="634"/>
                </a:cubicBezTo>
                <a:cubicBezTo>
                  <a:pt x="5322" y="634"/>
                  <a:pt x="5322" y="634"/>
                  <a:pt x="5322" y="634"/>
                </a:cubicBezTo>
                <a:cubicBezTo>
                  <a:pt x="5322" y="655"/>
                  <a:pt x="5322" y="655"/>
                  <a:pt x="5322" y="655"/>
                </a:cubicBezTo>
                <a:cubicBezTo>
                  <a:pt x="5310" y="655"/>
                  <a:pt x="5310" y="655"/>
                  <a:pt x="5310" y="655"/>
                </a:cubicBezTo>
                <a:cubicBezTo>
                  <a:pt x="5310" y="674"/>
                  <a:pt x="5310" y="674"/>
                  <a:pt x="5310" y="674"/>
                </a:cubicBezTo>
                <a:cubicBezTo>
                  <a:pt x="5302" y="674"/>
                  <a:pt x="5302" y="674"/>
                  <a:pt x="5302" y="674"/>
                </a:cubicBezTo>
                <a:cubicBezTo>
                  <a:pt x="5302" y="683"/>
                  <a:pt x="5302" y="683"/>
                  <a:pt x="5302" y="683"/>
                </a:cubicBezTo>
                <a:cubicBezTo>
                  <a:pt x="5292" y="683"/>
                  <a:pt x="5292" y="683"/>
                  <a:pt x="5292" y="683"/>
                </a:cubicBezTo>
                <a:cubicBezTo>
                  <a:pt x="5292" y="1274"/>
                  <a:pt x="5292" y="1274"/>
                  <a:pt x="5292" y="1274"/>
                </a:cubicBezTo>
                <a:cubicBezTo>
                  <a:pt x="5260" y="1274"/>
                  <a:pt x="5260" y="1274"/>
                  <a:pt x="5260" y="1274"/>
                </a:cubicBezTo>
                <a:cubicBezTo>
                  <a:pt x="5260" y="792"/>
                  <a:pt x="5260" y="792"/>
                  <a:pt x="5260" y="792"/>
                </a:cubicBezTo>
                <a:cubicBezTo>
                  <a:pt x="5098" y="792"/>
                  <a:pt x="5098" y="792"/>
                  <a:pt x="5098" y="792"/>
                </a:cubicBezTo>
                <a:cubicBezTo>
                  <a:pt x="5073" y="817"/>
                  <a:pt x="5073" y="817"/>
                  <a:pt x="5073" y="817"/>
                </a:cubicBezTo>
                <a:cubicBezTo>
                  <a:pt x="5073" y="1219"/>
                  <a:pt x="5073" y="1219"/>
                  <a:pt x="5073" y="1219"/>
                </a:cubicBezTo>
                <a:cubicBezTo>
                  <a:pt x="5044" y="1219"/>
                  <a:pt x="5044" y="1219"/>
                  <a:pt x="5044" y="1219"/>
                </a:cubicBezTo>
                <a:cubicBezTo>
                  <a:pt x="5031" y="1237"/>
                  <a:pt x="5031" y="1237"/>
                  <a:pt x="5031" y="1237"/>
                </a:cubicBezTo>
                <a:cubicBezTo>
                  <a:pt x="5031" y="1419"/>
                  <a:pt x="5031" y="1419"/>
                  <a:pt x="5031" y="1419"/>
                </a:cubicBezTo>
                <a:cubicBezTo>
                  <a:pt x="5007" y="1419"/>
                  <a:pt x="5007" y="1419"/>
                  <a:pt x="5007" y="1419"/>
                </a:cubicBezTo>
                <a:cubicBezTo>
                  <a:pt x="5007" y="1089"/>
                  <a:pt x="5007" y="1089"/>
                  <a:pt x="5007" y="1089"/>
                </a:cubicBezTo>
                <a:cubicBezTo>
                  <a:pt x="4993" y="1089"/>
                  <a:pt x="4993" y="1089"/>
                  <a:pt x="4993" y="1089"/>
                </a:cubicBezTo>
                <a:cubicBezTo>
                  <a:pt x="4993" y="1050"/>
                  <a:pt x="4993" y="1050"/>
                  <a:pt x="4993" y="1050"/>
                </a:cubicBezTo>
                <a:cubicBezTo>
                  <a:pt x="4981" y="1050"/>
                  <a:pt x="4981" y="1050"/>
                  <a:pt x="4981" y="1050"/>
                </a:cubicBezTo>
                <a:cubicBezTo>
                  <a:pt x="4981" y="1026"/>
                  <a:pt x="4981" y="1026"/>
                  <a:pt x="4981" y="1026"/>
                </a:cubicBezTo>
                <a:cubicBezTo>
                  <a:pt x="4959" y="1026"/>
                  <a:pt x="4959" y="1026"/>
                  <a:pt x="4959" y="1026"/>
                </a:cubicBezTo>
                <a:cubicBezTo>
                  <a:pt x="4945" y="1016"/>
                  <a:pt x="4945" y="1016"/>
                  <a:pt x="4945" y="1016"/>
                </a:cubicBezTo>
                <a:cubicBezTo>
                  <a:pt x="4945" y="887"/>
                  <a:pt x="4945" y="887"/>
                  <a:pt x="4945" y="887"/>
                </a:cubicBezTo>
                <a:cubicBezTo>
                  <a:pt x="4841" y="919"/>
                  <a:pt x="4841" y="919"/>
                  <a:pt x="4841" y="919"/>
                </a:cubicBezTo>
                <a:cubicBezTo>
                  <a:pt x="4819" y="902"/>
                  <a:pt x="4819" y="902"/>
                  <a:pt x="4819" y="902"/>
                </a:cubicBezTo>
                <a:cubicBezTo>
                  <a:pt x="4819" y="685"/>
                  <a:pt x="4819" y="685"/>
                  <a:pt x="4819" y="685"/>
                </a:cubicBezTo>
                <a:cubicBezTo>
                  <a:pt x="4750" y="668"/>
                  <a:pt x="4750" y="668"/>
                  <a:pt x="4750" y="668"/>
                </a:cubicBezTo>
                <a:cubicBezTo>
                  <a:pt x="4616" y="723"/>
                  <a:pt x="4616" y="723"/>
                  <a:pt x="4616" y="723"/>
                </a:cubicBezTo>
                <a:cubicBezTo>
                  <a:pt x="4616" y="734"/>
                  <a:pt x="4616" y="734"/>
                  <a:pt x="4616" y="734"/>
                </a:cubicBezTo>
                <a:cubicBezTo>
                  <a:pt x="4593" y="720"/>
                  <a:pt x="4593" y="720"/>
                  <a:pt x="4593" y="720"/>
                </a:cubicBezTo>
                <a:cubicBezTo>
                  <a:pt x="4574" y="720"/>
                  <a:pt x="4574" y="720"/>
                  <a:pt x="4574" y="720"/>
                </a:cubicBezTo>
                <a:cubicBezTo>
                  <a:pt x="4574" y="739"/>
                  <a:pt x="4574" y="739"/>
                  <a:pt x="4574" y="739"/>
                </a:cubicBezTo>
                <a:cubicBezTo>
                  <a:pt x="4551" y="739"/>
                  <a:pt x="4551" y="739"/>
                  <a:pt x="4551" y="739"/>
                </a:cubicBezTo>
                <a:cubicBezTo>
                  <a:pt x="4551" y="807"/>
                  <a:pt x="4551" y="807"/>
                  <a:pt x="4551" y="807"/>
                </a:cubicBezTo>
                <a:cubicBezTo>
                  <a:pt x="4540" y="807"/>
                  <a:pt x="4540" y="807"/>
                  <a:pt x="4540" y="807"/>
                </a:cubicBezTo>
                <a:cubicBezTo>
                  <a:pt x="4540" y="1250"/>
                  <a:pt x="4540" y="1250"/>
                  <a:pt x="4540" y="1250"/>
                </a:cubicBezTo>
                <a:cubicBezTo>
                  <a:pt x="4523" y="1250"/>
                  <a:pt x="4523" y="1250"/>
                  <a:pt x="4523" y="1250"/>
                </a:cubicBezTo>
                <a:cubicBezTo>
                  <a:pt x="4516" y="1237"/>
                  <a:pt x="4516" y="1237"/>
                  <a:pt x="4516" y="1237"/>
                </a:cubicBezTo>
                <a:cubicBezTo>
                  <a:pt x="4516" y="1205"/>
                  <a:pt x="4516" y="1205"/>
                  <a:pt x="4516" y="1205"/>
                </a:cubicBezTo>
                <a:cubicBezTo>
                  <a:pt x="4499" y="1205"/>
                  <a:pt x="4499" y="1205"/>
                  <a:pt x="4499" y="1205"/>
                </a:cubicBezTo>
                <a:cubicBezTo>
                  <a:pt x="4499" y="1238"/>
                  <a:pt x="4499" y="1238"/>
                  <a:pt x="4499" y="1238"/>
                </a:cubicBezTo>
                <a:cubicBezTo>
                  <a:pt x="4495" y="1234"/>
                  <a:pt x="4495" y="1234"/>
                  <a:pt x="4495" y="1234"/>
                </a:cubicBezTo>
                <a:cubicBezTo>
                  <a:pt x="4495" y="1245"/>
                  <a:pt x="4495" y="1245"/>
                  <a:pt x="4495" y="1245"/>
                </a:cubicBezTo>
                <a:cubicBezTo>
                  <a:pt x="4482" y="1245"/>
                  <a:pt x="4482" y="1245"/>
                  <a:pt x="4482" y="1245"/>
                </a:cubicBezTo>
                <a:cubicBezTo>
                  <a:pt x="4482" y="1255"/>
                  <a:pt x="4482" y="1255"/>
                  <a:pt x="4482" y="1255"/>
                </a:cubicBezTo>
                <a:cubicBezTo>
                  <a:pt x="4474" y="1255"/>
                  <a:pt x="4474" y="1255"/>
                  <a:pt x="4474" y="1255"/>
                </a:cubicBezTo>
                <a:cubicBezTo>
                  <a:pt x="4474" y="1263"/>
                  <a:pt x="4474" y="1263"/>
                  <a:pt x="4474" y="1263"/>
                </a:cubicBezTo>
                <a:cubicBezTo>
                  <a:pt x="4452" y="1263"/>
                  <a:pt x="4452" y="1263"/>
                  <a:pt x="4452" y="1263"/>
                </a:cubicBezTo>
                <a:cubicBezTo>
                  <a:pt x="4452" y="1251"/>
                  <a:pt x="4452" y="1251"/>
                  <a:pt x="4452" y="1251"/>
                </a:cubicBezTo>
                <a:cubicBezTo>
                  <a:pt x="4468" y="1248"/>
                  <a:pt x="4468" y="1248"/>
                  <a:pt x="4468" y="1248"/>
                </a:cubicBezTo>
                <a:cubicBezTo>
                  <a:pt x="4468" y="1242"/>
                  <a:pt x="4468" y="1242"/>
                  <a:pt x="4468" y="1242"/>
                </a:cubicBezTo>
                <a:cubicBezTo>
                  <a:pt x="4407" y="1242"/>
                  <a:pt x="4407" y="1242"/>
                  <a:pt x="4407" y="1242"/>
                </a:cubicBezTo>
                <a:cubicBezTo>
                  <a:pt x="4409" y="1247"/>
                  <a:pt x="4409" y="1247"/>
                  <a:pt x="4409" y="1247"/>
                </a:cubicBezTo>
                <a:cubicBezTo>
                  <a:pt x="4421" y="1249"/>
                  <a:pt x="4421" y="1249"/>
                  <a:pt x="4421" y="1249"/>
                </a:cubicBezTo>
                <a:cubicBezTo>
                  <a:pt x="4421" y="1260"/>
                  <a:pt x="4421" y="1260"/>
                  <a:pt x="4421" y="1260"/>
                </a:cubicBezTo>
                <a:cubicBezTo>
                  <a:pt x="4398" y="1265"/>
                  <a:pt x="4398" y="1265"/>
                  <a:pt x="4398" y="1265"/>
                </a:cubicBezTo>
                <a:cubicBezTo>
                  <a:pt x="4369" y="1201"/>
                  <a:pt x="4369" y="1201"/>
                  <a:pt x="4369" y="1201"/>
                </a:cubicBezTo>
                <a:cubicBezTo>
                  <a:pt x="4369" y="1161"/>
                  <a:pt x="4369" y="1161"/>
                  <a:pt x="4369" y="1161"/>
                </a:cubicBezTo>
                <a:cubicBezTo>
                  <a:pt x="4369" y="948"/>
                  <a:pt x="4369" y="948"/>
                  <a:pt x="4369" y="948"/>
                </a:cubicBezTo>
                <a:cubicBezTo>
                  <a:pt x="4369" y="948"/>
                  <a:pt x="4379" y="944"/>
                  <a:pt x="4379" y="932"/>
                </a:cubicBezTo>
                <a:cubicBezTo>
                  <a:pt x="4379" y="920"/>
                  <a:pt x="4346" y="917"/>
                  <a:pt x="4333" y="917"/>
                </a:cubicBezTo>
                <a:cubicBezTo>
                  <a:pt x="4320" y="917"/>
                  <a:pt x="4287" y="920"/>
                  <a:pt x="4287" y="932"/>
                </a:cubicBezTo>
                <a:cubicBezTo>
                  <a:pt x="4287" y="944"/>
                  <a:pt x="4297" y="948"/>
                  <a:pt x="4297" y="948"/>
                </a:cubicBezTo>
                <a:cubicBezTo>
                  <a:pt x="4297" y="1161"/>
                  <a:pt x="4297" y="1161"/>
                  <a:pt x="4297" y="1161"/>
                </a:cubicBezTo>
                <a:cubicBezTo>
                  <a:pt x="4286" y="1161"/>
                  <a:pt x="4286" y="1161"/>
                  <a:pt x="4286" y="1161"/>
                </a:cubicBezTo>
                <a:cubicBezTo>
                  <a:pt x="4286" y="1131"/>
                  <a:pt x="4286" y="1131"/>
                  <a:pt x="4286" y="1131"/>
                </a:cubicBezTo>
                <a:cubicBezTo>
                  <a:pt x="4238" y="1091"/>
                  <a:pt x="4238" y="1091"/>
                  <a:pt x="4238" y="1091"/>
                </a:cubicBezTo>
                <a:cubicBezTo>
                  <a:pt x="4238" y="974"/>
                  <a:pt x="4238" y="974"/>
                  <a:pt x="4238" y="974"/>
                </a:cubicBezTo>
                <a:cubicBezTo>
                  <a:pt x="4223" y="974"/>
                  <a:pt x="4223" y="974"/>
                  <a:pt x="4223" y="974"/>
                </a:cubicBezTo>
                <a:cubicBezTo>
                  <a:pt x="4166" y="1010"/>
                  <a:pt x="4166" y="1010"/>
                  <a:pt x="4166" y="1010"/>
                </a:cubicBezTo>
                <a:cubicBezTo>
                  <a:pt x="4166" y="995"/>
                  <a:pt x="4166" y="995"/>
                  <a:pt x="4166" y="995"/>
                </a:cubicBezTo>
                <a:cubicBezTo>
                  <a:pt x="4087" y="995"/>
                  <a:pt x="4087" y="995"/>
                  <a:pt x="4087" y="995"/>
                </a:cubicBezTo>
                <a:cubicBezTo>
                  <a:pt x="4087" y="1012"/>
                  <a:pt x="4087" y="1012"/>
                  <a:pt x="4087" y="1012"/>
                </a:cubicBezTo>
                <a:cubicBezTo>
                  <a:pt x="4069" y="1012"/>
                  <a:pt x="4069" y="1012"/>
                  <a:pt x="4069" y="1012"/>
                </a:cubicBezTo>
                <a:cubicBezTo>
                  <a:pt x="4069" y="1130"/>
                  <a:pt x="4069" y="1130"/>
                  <a:pt x="4069" y="1130"/>
                </a:cubicBezTo>
                <a:cubicBezTo>
                  <a:pt x="4046" y="1117"/>
                  <a:pt x="4046" y="1117"/>
                  <a:pt x="4046" y="1117"/>
                </a:cubicBezTo>
                <a:cubicBezTo>
                  <a:pt x="4046" y="1088"/>
                  <a:pt x="4046" y="1088"/>
                  <a:pt x="4046" y="1088"/>
                </a:cubicBezTo>
                <a:cubicBezTo>
                  <a:pt x="4039" y="1088"/>
                  <a:pt x="4039" y="1088"/>
                  <a:pt x="4039" y="1088"/>
                </a:cubicBezTo>
                <a:cubicBezTo>
                  <a:pt x="4039" y="1118"/>
                  <a:pt x="4039" y="1118"/>
                  <a:pt x="4039" y="1118"/>
                </a:cubicBezTo>
                <a:cubicBezTo>
                  <a:pt x="4032" y="1118"/>
                  <a:pt x="4032" y="1118"/>
                  <a:pt x="4032" y="1118"/>
                </a:cubicBezTo>
                <a:cubicBezTo>
                  <a:pt x="4032" y="1061"/>
                  <a:pt x="4032" y="1061"/>
                  <a:pt x="4032" y="1061"/>
                </a:cubicBezTo>
                <a:cubicBezTo>
                  <a:pt x="3989" y="1061"/>
                  <a:pt x="3989" y="1061"/>
                  <a:pt x="3989" y="1061"/>
                </a:cubicBezTo>
                <a:cubicBezTo>
                  <a:pt x="3989" y="1052"/>
                  <a:pt x="3984" y="1018"/>
                  <a:pt x="3943" y="995"/>
                </a:cubicBezTo>
                <a:cubicBezTo>
                  <a:pt x="3943" y="975"/>
                  <a:pt x="3943" y="975"/>
                  <a:pt x="3943" y="975"/>
                </a:cubicBezTo>
                <a:cubicBezTo>
                  <a:pt x="3933" y="975"/>
                  <a:pt x="3933" y="975"/>
                  <a:pt x="3933" y="975"/>
                </a:cubicBezTo>
                <a:cubicBezTo>
                  <a:pt x="3923" y="975"/>
                  <a:pt x="3923" y="975"/>
                  <a:pt x="3923" y="975"/>
                </a:cubicBezTo>
                <a:cubicBezTo>
                  <a:pt x="3923" y="995"/>
                  <a:pt x="3923" y="995"/>
                  <a:pt x="3923" y="995"/>
                </a:cubicBezTo>
                <a:cubicBezTo>
                  <a:pt x="3882" y="1018"/>
                  <a:pt x="3877" y="1052"/>
                  <a:pt x="3877" y="1061"/>
                </a:cubicBezTo>
                <a:cubicBezTo>
                  <a:pt x="3877" y="1070"/>
                  <a:pt x="3885" y="1078"/>
                  <a:pt x="3885" y="1078"/>
                </a:cubicBezTo>
                <a:cubicBezTo>
                  <a:pt x="3859" y="1078"/>
                  <a:pt x="3859" y="1078"/>
                  <a:pt x="3859" y="1078"/>
                </a:cubicBezTo>
                <a:cubicBezTo>
                  <a:pt x="3846" y="1078"/>
                  <a:pt x="3846" y="1078"/>
                  <a:pt x="3846" y="1078"/>
                </a:cubicBezTo>
                <a:cubicBezTo>
                  <a:pt x="3809" y="1051"/>
                  <a:pt x="3809" y="1051"/>
                  <a:pt x="3809" y="1051"/>
                </a:cubicBezTo>
                <a:cubicBezTo>
                  <a:pt x="3781" y="1070"/>
                  <a:pt x="3781" y="1070"/>
                  <a:pt x="3781" y="1070"/>
                </a:cubicBezTo>
                <a:cubicBezTo>
                  <a:pt x="3770" y="1080"/>
                  <a:pt x="3770" y="1080"/>
                  <a:pt x="3770" y="1080"/>
                </a:cubicBezTo>
                <a:cubicBezTo>
                  <a:pt x="3742" y="1080"/>
                  <a:pt x="3742" y="1080"/>
                  <a:pt x="3742" y="1080"/>
                </a:cubicBezTo>
                <a:cubicBezTo>
                  <a:pt x="3742" y="1095"/>
                  <a:pt x="3742" y="1095"/>
                  <a:pt x="3742" y="1095"/>
                </a:cubicBezTo>
                <a:cubicBezTo>
                  <a:pt x="3759" y="1095"/>
                  <a:pt x="3763" y="1109"/>
                  <a:pt x="3763" y="1109"/>
                </a:cubicBezTo>
                <a:cubicBezTo>
                  <a:pt x="3763" y="1133"/>
                  <a:pt x="3763" y="1133"/>
                  <a:pt x="3763" y="1133"/>
                </a:cubicBezTo>
                <a:cubicBezTo>
                  <a:pt x="3734" y="1133"/>
                  <a:pt x="3734" y="1133"/>
                  <a:pt x="3734" y="1133"/>
                </a:cubicBezTo>
                <a:cubicBezTo>
                  <a:pt x="3734" y="1123"/>
                  <a:pt x="3734" y="1123"/>
                  <a:pt x="3734" y="1123"/>
                </a:cubicBezTo>
                <a:cubicBezTo>
                  <a:pt x="3673" y="1123"/>
                  <a:pt x="3673" y="1123"/>
                  <a:pt x="3673" y="1123"/>
                </a:cubicBezTo>
                <a:cubicBezTo>
                  <a:pt x="3673" y="1147"/>
                  <a:pt x="3673" y="1147"/>
                  <a:pt x="3673" y="1147"/>
                </a:cubicBezTo>
                <a:cubicBezTo>
                  <a:pt x="3635" y="1147"/>
                  <a:pt x="3635" y="1147"/>
                  <a:pt x="3635" y="1147"/>
                </a:cubicBezTo>
                <a:cubicBezTo>
                  <a:pt x="3635" y="1405"/>
                  <a:pt x="3635" y="1405"/>
                  <a:pt x="3635" y="1405"/>
                </a:cubicBezTo>
                <a:cubicBezTo>
                  <a:pt x="3585" y="1405"/>
                  <a:pt x="3585" y="1405"/>
                  <a:pt x="3585" y="1405"/>
                </a:cubicBezTo>
                <a:cubicBezTo>
                  <a:pt x="3585" y="1415"/>
                  <a:pt x="3585" y="1415"/>
                  <a:pt x="3585" y="1415"/>
                </a:cubicBezTo>
                <a:cubicBezTo>
                  <a:pt x="3576" y="1415"/>
                  <a:pt x="3576" y="1415"/>
                  <a:pt x="3576" y="1415"/>
                </a:cubicBezTo>
                <a:cubicBezTo>
                  <a:pt x="3576" y="1437"/>
                  <a:pt x="3576" y="1437"/>
                  <a:pt x="3576" y="1437"/>
                </a:cubicBezTo>
                <a:cubicBezTo>
                  <a:pt x="3565" y="1437"/>
                  <a:pt x="3565" y="1437"/>
                  <a:pt x="3565" y="1437"/>
                </a:cubicBezTo>
                <a:cubicBezTo>
                  <a:pt x="3565" y="1403"/>
                  <a:pt x="3565" y="1403"/>
                  <a:pt x="3565" y="1403"/>
                </a:cubicBezTo>
                <a:cubicBezTo>
                  <a:pt x="3528" y="1403"/>
                  <a:pt x="3528" y="1403"/>
                  <a:pt x="3528" y="1403"/>
                </a:cubicBezTo>
                <a:cubicBezTo>
                  <a:pt x="3528" y="1259"/>
                  <a:pt x="3528" y="1259"/>
                  <a:pt x="3528" y="1259"/>
                </a:cubicBezTo>
                <a:cubicBezTo>
                  <a:pt x="3478" y="1259"/>
                  <a:pt x="3478" y="1259"/>
                  <a:pt x="3478" y="1259"/>
                </a:cubicBezTo>
                <a:cubicBezTo>
                  <a:pt x="3478" y="1245"/>
                  <a:pt x="3478" y="1245"/>
                  <a:pt x="3478" y="1245"/>
                </a:cubicBezTo>
                <a:cubicBezTo>
                  <a:pt x="3463" y="1245"/>
                  <a:pt x="3463" y="1245"/>
                  <a:pt x="3463" y="1245"/>
                </a:cubicBezTo>
                <a:cubicBezTo>
                  <a:pt x="3463" y="1255"/>
                  <a:pt x="3463" y="1255"/>
                  <a:pt x="3463" y="1255"/>
                </a:cubicBezTo>
                <a:cubicBezTo>
                  <a:pt x="3455" y="1255"/>
                  <a:pt x="3455" y="1255"/>
                  <a:pt x="3455" y="1255"/>
                </a:cubicBezTo>
                <a:cubicBezTo>
                  <a:pt x="3456" y="1251"/>
                  <a:pt x="3456" y="1248"/>
                  <a:pt x="3456" y="1245"/>
                </a:cubicBezTo>
                <a:cubicBezTo>
                  <a:pt x="3456" y="1211"/>
                  <a:pt x="3436" y="1182"/>
                  <a:pt x="3407" y="1168"/>
                </a:cubicBezTo>
                <a:cubicBezTo>
                  <a:pt x="3407" y="700"/>
                  <a:pt x="3407" y="700"/>
                  <a:pt x="3407" y="700"/>
                </a:cubicBezTo>
                <a:cubicBezTo>
                  <a:pt x="3431" y="687"/>
                  <a:pt x="3447" y="662"/>
                  <a:pt x="3447" y="634"/>
                </a:cubicBezTo>
                <a:cubicBezTo>
                  <a:pt x="3447" y="597"/>
                  <a:pt x="3421" y="567"/>
                  <a:pt x="3387" y="560"/>
                </a:cubicBezTo>
                <a:cubicBezTo>
                  <a:pt x="3383" y="429"/>
                  <a:pt x="3383" y="429"/>
                  <a:pt x="3383" y="429"/>
                </a:cubicBezTo>
                <a:cubicBezTo>
                  <a:pt x="3391" y="425"/>
                  <a:pt x="3397" y="417"/>
                  <a:pt x="3397" y="407"/>
                </a:cubicBezTo>
                <a:cubicBezTo>
                  <a:pt x="3397" y="400"/>
                  <a:pt x="3394" y="393"/>
                  <a:pt x="3390" y="389"/>
                </a:cubicBezTo>
                <a:cubicBezTo>
                  <a:pt x="3390" y="372"/>
                  <a:pt x="3390" y="372"/>
                  <a:pt x="3390" y="372"/>
                </a:cubicBezTo>
                <a:cubicBezTo>
                  <a:pt x="3382" y="372"/>
                  <a:pt x="3382" y="372"/>
                  <a:pt x="3382" y="372"/>
                </a:cubicBezTo>
                <a:cubicBezTo>
                  <a:pt x="3382" y="269"/>
                  <a:pt x="3382" y="269"/>
                  <a:pt x="3382" y="269"/>
                </a:cubicBezTo>
                <a:cubicBezTo>
                  <a:pt x="3377" y="269"/>
                  <a:pt x="3377" y="269"/>
                  <a:pt x="3377" y="269"/>
                </a:cubicBezTo>
                <a:cubicBezTo>
                  <a:pt x="3377" y="187"/>
                  <a:pt x="3377" y="187"/>
                  <a:pt x="3377" y="187"/>
                </a:cubicBezTo>
                <a:cubicBezTo>
                  <a:pt x="3377" y="187"/>
                  <a:pt x="3385" y="187"/>
                  <a:pt x="3385" y="177"/>
                </a:cubicBezTo>
                <a:cubicBezTo>
                  <a:pt x="3385" y="167"/>
                  <a:pt x="3377" y="170"/>
                  <a:pt x="3377" y="170"/>
                </a:cubicBezTo>
                <a:cubicBezTo>
                  <a:pt x="3372" y="0"/>
                  <a:pt x="3372" y="0"/>
                  <a:pt x="3372" y="0"/>
                </a:cubicBezTo>
                <a:cubicBezTo>
                  <a:pt x="3367" y="170"/>
                  <a:pt x="3367" y="170"/>
                  <a:pt x="3367" y="170"/>
                </a:cubicBezTo>
                <a:cubicBezTo>
                  <a:pt x="3367" y="170"/>
                  <a:pt x="3359" y="167"/>
                  <a:pt x="3359" y="177"/>
                </a:cubicBezTo>
                <a:cubicBezTo>
                  <a:pt x="3359" y="187"/>
                  <a:pt x="3367" y="187"/>
                  <a:pt x="3367" y="187"/>
                </a:cubicBezTo>
                <a:cubicBezTo>
                  <a:pt x="3367" y="269"/>
                  <a:pt x="3367" y="269"/>
                  <a:pt x="3367" y="269"/>
                </a:cubicBezTo>
                <a:cubicBezTo>
                  <a:pt x="3362" y="269"/>
                  <a:pt x="3362" y="269"/>
                  <a:pt x="3362" y="269"/>
                </a:cubicBezTo>
                <a:cubicBezTo>
                  <a:pt x="3362" y="372"/>
                  <a:pt x="3362" y="372"/>
                  <a:pt x="3362" y="372"/>
                </a:cubicBezTo>
                <a:cubicBezTo>
                  <a:pt x="3354" y="372"/>
                  <a:pt x="3354" y="372"/>
                  <a:pt x="3354" y="372"/>
                </a:cubicBezTo>
                <a:cubicBezTo>
                  <a:pt x="3354" y="389"/>
                  <a:pt x="3354" y="389"/>
                  <a:pt x="3354" y="389"/>
                </a:cubicBezTo>
                <a:cubicBezTo>
                  <a:pt x="3350" y="393"/>
                  <a:pt x="3347" y="400"/>
                  <a:pt x="3347" y="407"/>
                </a:cubicBezTo>
                <a:cubicBezTo>
                  <a:pt x="3347" y="417"/>
                  <a:pt x="3353" y="425"/>
                  <a:pt x="3361" y="429"/>
                </a:cubicBezTo>
                <a:cubicBezTo>
                  <a:pt x="3357" y="560"/>
                  <a:pt x="3357" y="560"/>
                  <a:pt x="3357" y="560"/>
                </a:cubicBezTo>
                <a:cubicBezTo>
                  <a:pt x="3323" y="567"/>
                  <a:pt x="3297" y="597"/>
                  <a:pt x="3297" y="634"/>
                </a:cubicBezTo>
                <a:cubicBezTo>
                  <a:pt x="3297" y="659"/>
                  <a:pt x="3310" y="681"/>
                  <a:pt x="3329" y="695"/>
                </a:cubicBezTo>
                <a:cubicBezTo>
                  <a:pt x="3329" y="1173"/>
                  <a:pt x="3329" y="1173"/>
                  <a:pt x="3329" y="1173"/>
                </a:cubicBezTo>
                <a:cubicBezTo>
                  <a:pt x="3304" y="1187"/>
                  <a:pt x="3288" y="1214"/>
                  <a:pt x="3288" y="1245"/>
                </a:cubicBezTo>
                <a:cubicBezTo>
                  <a:pt x="3288" y="1275"/>
                  <a:pt x="3304" y="1302"/>
                  <a:pt x="3329" y="1317"/>
                </a:cubicBezTo>
                <a:cubicBezTo>
                  <a:pt x="3329" y="1343"/>
                  <a:pt x="3329" y="1343"/>
                  <a:pt x="3329" y="1343"/>
                </a:cubicBezTo>
                <a:cubicBezTo>
                  <a:pt x="3287" y="1479"/>
                  <a:pt x="3287" y="1479"/>
                  <a:pt x="3287" y="1479"/>
                </a:cubicBezTo>
                <a:cubicBezTo>
                  <a:pt x="3180" y="1479"/>
                  <a:pt x="3180" y="1479"/>
                  <a:pt x="3180" y="1479"/>
                </a:cubicBezTo>
                <a:cubicBezTo>
                  <a:pt x="3180" y="1420"/>
                  <a:pt x="3180" y="1420"/>
                  <a:pt x="3180" y="1420"/>
                </a:cubicBezTo>
                <a:cubicBezTo>
                  <a:pt x="3132" y="1420"/>
                  <a:pt x="3132" y="1420"/>
                  <a:pt x="3132" y="1420"/>
                </a:cubicBezTo>
                <a:cubicBezTo>
                  <a:pt x="3132" y="1479"/>
                  <a:pt x="3132" y="1479"/>
                  <a:pt x="3132" y="1479"/>
                </a:cubicBezTo>
                <a:cubicBezTo>
                  <a:pt x="2997" y="1479"/>
                  <a:pt x="2997" y="1479"/>
                  <a:pt x="2997" y="1479"/>
                </a:cubicBezTo>
                <a:cubicBezTo>
                  <a:pt x="2997" y="1395"/>
                  <a:pt x="2997" y="1395"/>
                  <a:pt x="2997" y="1395"/>
                </a:cubicBezTo>
                <a:cubicBezTo>
                  <a:pt x="2850" y="1372"/>
                  <a:pt x="2850" y="1372"/>
                  <a:pt x="2850" y="1372"/>
                </a:cubicBezTo>
                <a:cubicBezTo>
                  <a:pt x="2850" y="1279"/>
                  <a:pt x="2850" y="1279"/>
                  <a:pt x="2850" y="1279"/>
                </a:cubicBezTo>
                <a:cubicBezTo>
                  <a:pt x="2844" y="1271"/>
                  <a:pt x="2844" y="1271"/>
                  <a:pt x="2844" y="1271"/>
                </a:cubicBezTo>
                <a:cubicBezTo>
                  <a:pt x="2844" y="1227"/>
                  <a:pt x="2844" y="1227"/>
                  <a:pt x="2844" y="1227"/>
                </a:cubicBezTo>
                <a:cubicBezTo>
                  <a:pt x="2838" y="1223"/>
                  <a:pt x="2838" y="1223"/>
                  <a:pt x="2838" y="1223"/>
                </a:cubicBezTo>
                <a:cubicBezTo>
                  <a:pt x="2838" y="1194"/>
                  <a:pt x="2838" y="1194"/>
                  <a:pt x="2838" y="1194"/>
                </a:cubicBezTo>
                <a:cubicBezTo>
                  <a:pt x="2818" y="1177"/>
                  <a:pt x="2818" y="1177"/>
                  <a:pt x="2818" y="1177"/>
                </a:cubicBezTo>
                <a:cubicBezTo>
                  <a:pt x="2803" y="1177"/>
                  <a:pt x="2803" y="1177"/>
                  <a:pt x="2803" y="1177"/>
                </a:cubicBezTo>
                <a:cubicBezTo>
                  <a:pt x="2797" y="1119"/>
                  <a:pt x="2797" y="1119"/>
                  <a:pt x="2797" y="1119"/>
                </a:cubicBezTo>
                <a:cubicBezTo>
                  <a:pt x="2791" y="1177"/>
                  <a:pt x="2791" y="1177"/>
                  <a:pt x="2791" y="1177"/>
                </a:cubicBezTo>
                <a:cubicBezTo>
                  <a:pt x="2776" y="1177"/>
                  <a:pt x="2776" y="1177"/>
                  <a:pt x="2776" y="1177"/>
                </a:cubicBezTo>
                <a:cubicBezTo>
                  <a:pt x="2756" y="1194"/>
                  <a:pt x="2756" y="1194"/>
                  <a:pt x="2756" y="1194"/>
                </a:cubicBezTo>
                <a:cubicBezTo>
                  <a:pt x="2756" y="1223"/>
                  <a:pt x="2756" y="1223"/>
                  <a:pt x="2756" y="1223"/>
                </a:cubicBezTo>
                <a:cubicBezTo>
                  <a:pt x="2750" y="1227"/>
                  <a:pt x="2750" y="1227"/>
                  <a:pt x="2750" y="1227"/>
                </a:cubicBezTo>
                <a:cubicBezTo>
                  <a:pt x="2750" y="1271"/>
                  <a:pt x="2750" y="1271"/>
                  <a:pt x="2750" y="1271"/>
                </a:cubicBezTo>
                <a:cubicBezTo>
                  <a:pt x="2744" y="1279"/>
                  <a:pt x="2744" y="1279"/>
                  <a:pt x="2744" y="1279"/>
                </a:cubicBezTo>
                <a:cubicBezTo>
                  <a:pt x="2744" y="1341"/>
                  <a:pt x="2744" y="1341"/>
                  <a:pt x="2744" y="1341"/>
                </a:cubicBezTo>
                <a:cubicBezTo>
                  <a:pt x="2744" y="1341"/>
                  <a:pt x="2733" y="1330"/>
                  <a:pt x="2701" y="1330"/>
                </a:cubicBezTo>
                <a:cubicBezTo>
                  <a:pt x="2658" y="1330"/>
                  <a:pt x="2628" y="1372"/>
                  <a:pt x="2628" y="1372"/>
                </a:cubicBezTo>
                <a:cubicBezTo>
                  <a:pt x="2572" y="1372"/>
                  <a:pt x="2572" y="1372"/>
                  <a:pt x="2572" y="1372"/>
                </a:cubicBezTo>
                <a:cubicBezTo>
                  <a:pt x="2572" y="1389"/>
                  <a:pt x="2572" y="1389"/>
                  <a:pt x="2572" y="1389"/>
                </a:cubicBezTo>
                <a:cubicBezTo>
                  <a:pt x="2553" y="1389"/>
                  <a:pt x="2553" y="1389"/>
                  <a:pt x="2553" y="1389"/>
                </a:cubicBezTo>
                <a:cubicBezTo>
                  <a:pt x="2553" y="1382"/>
                  <a:pt x="2553" y="1382"/>
                  <a:pt x="2553" y="1382"/>
                </a:cubicBezTo>
                <a:cubicBezTo>
                  <a:pt x="2510" y="1382"/>
                  <a:pt x="2510" y="1382"/>
                  <a:pt x="2510" y="1382"/>
                </a:cubicBezTo>
                <a:cubicBezTo>
                  <a:pt x="2502" y="1393"/>
                  <a:pt x="2502" y="1393"/>
                  <a:pt x="2502" y="1393"/>
                </a:cubicBezTo>
                <a:cubicBezTo>
                  <a:pt x="2478" y="1393"/>
                  <a:pt x="2478" y="1393"/>
                  <a:pt x="2478" y="1393"/>
                </a:cubicBezTo>
                <a:cubicBezTo>
                  <a:pt x="2478" y="1402"/>
                  <a:pt x="2478" y="1402"/>
                  <a:pt x="2478" y="1402"/>
                </a:cubicBezTo>
                <a:cubicBezTo>
                  <a:pt x="2470" y="1402"/>
                  <a:pt x="2470" y="1402"/>
                  <a:pt x="2470" y="1402"/>
                </a:cubicBezTo>
                <a:cubicBezTo>
                  <a:pt x="2470" y="1378"/>
                  <a:pt x="2470" y="1378"/>
                  <a:pt x="2470" y="1378"/>
                </a:cubicBezTo>
                <a:cubicBezTo>
                  <a:pt x="2443" y="1378"/>
                  <a:pt x="2443" y="1378"/>
                  <a:pt x="2443" y="1378"/>
                </a:cubicBezTo>
                <a:cubicBezTo>
                  <a:pt x="2432" y="1388"/>
                  <a:pt x="2432" y="1388"/>
                  <a:pt x="2432" y="1388"/>
                </a:cubicBezTo>
                <a:cubicBezTo>
                  <a:pt x="2417" y="1388"/>
                  <a:pt x="2417" y="1388"/>
                  <a:pt x="2417" y="1388"/>
                </a:cubicBezTo>
                <a:cubicBezTo>
                  <a:pt x="2408" y="1375"/>
                  <a:pt x="2408" y="1375"/>
                  <a:pt x="2408" y="1375"/>
                </a:cubicBezTo>
                <a:cubicBezTo>
                  <a:pt x="2393" y="1375"/>
                  <a:pt x="2393" y="1375"/>
                  <a:pt x="2393" y="1375"/>
                </a:cubicBezTo>
                <a:cubicBezTo>
                  <a:pt x="2381" y="1388"/>
                  <a:pt x="2381" y="1388"/>
                  <a:pt x="2381" y="1388"/>
                </a:cubicBezTo>
                <a:cubicBezTo>
                  <a:pt x="2365" y="1388"/>
                  <a:pt x="2365" y="1388"/>
                  <a:pt x="2365" y="1388"/>
                </a:cubicBezTo>
                <a:cubicBezTo>
                  <a:pt x="2365" y="1465"/>
                  <a:pt x="2365" y="1465"/>
                  <a:pt x="2365" y="1465"/>
                </a:cubicBezTo>
                <a:cubicBezTo>
                  <a:pt x="2310" y="1465"/>
                  <a:pt x="2310" y="1465"/>
                  <a:pt x="2310" y="1465"/>
                </a:cubicBezTo>
                <a:cubicBezTo>
                  <a:pt x="2310" y="1440"/>
                  <a:pt x="2310" y="1440"/>
                  <a:pt x="2310" y="1440"/>
                </a:cubicBezTo>
                <a:cubicBezTo>
                  <a:pt x="2284" y="1420"/>
                  <a:pt x="2284" y="1420"/>
                  <a:pt x="2284" y="1420"/>
                </a:cubicBezTo>
                <a:cubicBezTo>
                  <a:pt x="2279" y="1380"/>
                  <a:pt x="2279" y="1380"/>
                  <a:pt x="2279" y="1380"/>
                </a:cubicBezTo>
                <a:cubicBezTo>
                  <a:pt x="2273" y="1419"/>
                  <a:pt x="2273" y="1419"/>
                  <a:pt x="2273" y="1419"/>
                </a:cubicBezTo>
                <a:cubicBezTo>
                  <a:pt x="2243" y="1441"/>
                  <a:pt x="2243" y="1441"/>
                  <a:pt x="2243" y="1441"/>
                </a:cubicBezTo>
                <a:cubicBezTo>
                  <a:pt x="2243" y="1457"/>
                  <a:pt x="2243" y="1457"/>
                  <a:pt x="2243" y="1457"/>
                </a:cubicBezTo>
                <a:cubicBezTo>
                  <a:pt x="2199" y="1457"/>
                  <a:pt x="2199" y="1457"/>
                  <a:pt x="2199" y="1457"/>
                </a:cubicBezTo>
                <a:cubicBezTo>
                  <a:pt x="2199" y="1401"/>
                  <a:pt x="2199" y="1401"/>
                  <a:pt x="2199" y="1401"/>
                </a:cubicBezTo>
                <a:cubicBezTo>
                  <a:pt x="2177" y="1401"/>
                  <a:pt x="2177" y="1401"/>
                  <a:pt x="2177" y="1401"/>
                </a:cubicBezTo>
                <a:cubicBezTo>
                  <a:pt x="2177" y="1391"/>
                  <a:pt x="2177" y="1391"/>
                  <a:pt x="2177" y="1391"/>
                </a:cubicBezTo>
                <a:cubicBezTo>
                  <a:pt x="2152" y="1391"/>
                  <a:pt x="2152" y="1391"/>
                  <a:pt x="2152" y="1391"/>
                </a:cubicBezTo>
                <a:cubicBezTo>
                  <a:pt x="2152" y="1409"/>
                  <a:pt x="2152" y="1409"/>
                  <a:pt x="2152" y="1409"/>
                </a:cubicBezTo>
                <a:cubicBezTo>
                  <a:pt x="2139" y="1409"/>
                  <a:pt x="2139" y="1409"/>
                  <a:pt x="2139" y="1409"/>
                </a:cubicBezTo>
                <a:cubicBezTo>
                  <a:pt x="2139" y="1371"/>
                  <a:pt x="2139" y="1371"/>
                  <a:pt x="2139" y="1371"/>
                </a:cubicBezTo>
                <a:cubicBezTo>
                  <a:pt x="2093" y="1371"/>
                  <a:pt x="2093" y="1371"/>
                  <a:pt x="2093" y="1371"/>
                </a:cubicBezTo>
                <a:cubicBezTo>
                  <a:pt x="2093" y="1436"/>
                  <a:pt x="2093" y="1436"/>
                  <a:pt x="2093" y="1436"/>
                </a:cubicBezTo>
                <a:cubicBezTo>
                  <a:pt x="2077" y="1436"/>
                  <a:pt x="2077" y="1436"/>
                  <a:pt x="2077" y="1436"/>
                </a:cubicBezTo>
                <a:cubicBezTo>
                  <a:pt x="2077" y="1453"/>
                  <a:pt x="2077" y="1453"/>
                  <a:pt x="2077" y="1453"/>
                </a:cubicBezTo>
                <a:cubicBezTo>
                  <a:pt x="2068" y="1453"/>
                  <a:pt x="2068" y="1453"/>
                  <a:pt x="2068" y="1453"/>
                </a:cubicBezTo>
                <a:cubicBezTo>
                  <a:pt x="2068" y="1463"/>
                  <a:pt x="2068" y="1463"/>
                  <a:pt x="2068" y="1463"/>
                </a:cubicBezTo>
                <a:cubicBezTo>
                  <a:pt x="2055" y="1463"/>
                  <a:pt x="2055" y="1463"/>
                  <a:pt x="2055" y="1463"/>
                </a:cubicBezTo>
                <a:cubicBezTo>
                  <a:pt x="2055" y="1453"/>
                  <a:pt x="2055" y="1453"/>
                  <a:pt x="2055" y="1453"/>
                </a:cubicBezTo>
                <a:cubicBezTo>
                  <a:pt x="2033" y="1453"/>
                  <a:pt x="2033" y="1453"/>
                  <a:pt x="2033" y="1453"/>
                </a:cubicBezTo>
                <a:cubicBezTo>
                  <a:pt x="2033" y="1461"/>
                  <a:pt x="2033" y="1461"/>
                  <a:pt x="2033" y="1461"/>
                </a:cubicBezTo>
                <a:cubicBezTo>
                  <a:pt x="2004" y="1461"/>
                  <a:pt x="2004" y="1461"/>
                  <a:pt x="2004" y="1461"/>
                </a:cubicBezTo>
                <a:cubicBezTo>
                  <a:pt x="2004" y="1471"/>
                  <a:pt x="2004" y="1471"/>
                  <a:pt x="2004" y="1471"/>
                </a:cubicBezTo>
                <a:cubicBezTo>
                  <a:pt x="1996" y="1471"/>
                  <a:pt x="1996" y="1471"/>
                  <a:pt x="1996" y="1471"/>
                </a:cubicBezTo>
                <a:cubicBezTo>
                  <a:pt x="1996" y="1463"/>
                  <a:pt x="1996" y="1463"/>
                  <a:pt x="1996" y="1463"/>
                </a:cubicBezTo>
                <a:cubicBezTo>
                  <a:pt x="1983" y="1463"/>
                  <a:pt x="1983" y="1463"/>
                  <a:pt x="1983" y="1463"/>
                </a:cubicBezTo>
                <a:cubicBezTo>
                  <a:pt x="1983" y="1479"/>
                  <a:pt x="1983" y="1479"/>
                  <a:pt x="1983" y="1479"/>
                </a:cubicBezTo>
                <a:cubicBezTo>
                  <a:pt x="1975" y="1479"/>
                  <a:pt x="1975" y="1479"/>
                  <a:pt x="1975" y="1479"/>
                </a:cubicBezTo>
                <a:cubicBezTo>
                  <a:pt x="1975" y="1343"/>
                  <a:pt x="1975" y="1343"/>
                  <a:pt x="1975" y="1343"/>
                </a:cubicBezTo>
                <a:cubicBezTo>
                  <a:pt x="1952" y="1343"/>
                  <a:pt x="1952" y="1343"/>
                  <a:pt x="1952" y="1343"/>
                </a:cubicBezTo>
                <a:cubicBezTo>
                  <a:pt x="1952" y="1352"/>
                  <a:pt x="1952" y="1352"/>
                  <a:pt x="1952" y="1352"/>
                </a:cubicBezTo>
                <a:cubicBezTo>
                  <a:pt x="1943" y="1352"/>
                  <a:pt x="1943" y="1352"/>
                  <a:pt x="1943" y="1352"/>
                </a:cubicBezTo>
                <a:cubicBezTo>
                  <a:pt x="1935" y="1335"/>
                  <a:pt x="1935" y="1335"/>
                  <a:pt x="1935" y="1335"/>
                </a:cubicBezTo>
                <a:cubicBezTo>
                  <a:pt x="1921" y="1335"/>
                  <a:pt x="1921" y="1335"/>
                  <a:pt x="1921" y="1335"/>
                </a:cubicBezTo>
                <a:cubicBezTo>
                  <a:pt x="1912" y="1352"/>
                  <a:pt x="1912" y="1352"/>
                  <a:pt x="1912" y="1352"/>
                </a:cubicBezTo>
                <a:cubicBezTo>
                  <a:pt x="1877" y="1352"/>
                  <a:pt x="1877" y="1352"/>
                  <a:pt x="1877" y="1352"/>
                </a:cubicBezTo>
                <a:cubicBezTo>
                  <a:pt x="1877" y="1456"/>
                  <a:pt x="1877" y="1456"/>
                  <a:pt x="1877" y="1456"/>
                </a:cubicBezTo>
                <a:cubicBezTo>
                  <a:pt x="1805" y="1456"/>
                  <a:pt x="1805" y="1456"/>
                  <a:pt x="1805" y="1456"/>
                </a:cubicBezTo>
                <a:cubicBezTo>
                  <a:pt x="1791" y="1441"/>
                  <a:pt x="1791" y="1441"/>
                  <a:pt x="1791" y="1441"/>
                </a:cubicBezTo>
                <a:cubicBezTo>
                  <a:pt x="1781" y="1452"/>
                  <a:pt x="1781" y="1452"/>
                  <a:pt x="1781" y="1452"/>
                </a:cubicBezTo>
                <a:cubicBezTo>
                  <a:pt x="1771" y="1452"/>
                  <a:pt x="1771" y="1452"/>
                  <a:pt x="1771" y="1452"/>
                </a:cubicBezTo>
                <a:cubicBezTo>
                  <a:pt x="1756" y="1437"/>
                  <a:pt x="1756" y="1437"/>
                  <a:pt x="1756" y="1437"/>
                </a:cubicBezTo>
                <a:cubicBezTo>
                  <a:pt x="1744" y="1437"/>
                  <a:pt x="1744" y="1437"/>
                  <a:pt x="1744" y="1437"/>
                </a:cubicBezTo>
                <a:cubicBezTo>
                  <a:pt x="1731" y="1448"/>
                  <a:pt x="1731" y="1448"/>
                  <a:pt x="1731" y="1448"/>
                </a:cubicBezTo>
                <a:cubicBezTo>
                  <a:pt x="1699" y="1448"/>
                  <a:pt x="1699" y="1448"/>
                  <a:pt x="1699" y="1448"/>
                </a:cubicBezTo>
                <a:cubicBezTo>
                  <a:pt x="1699" y="1437"/>
                  <a:pt x="1699" y="1437"/>
                  <a:pt x="1699" y="1437"/>
                </a:cubicBezTo>
                <a:cubicBezTo>
                  <a:pt x="1673" y="1437"/>
                  <a:pt x="1673" y="1437"/>
                  <a:pt x="1673" y="1437"/>
                </a:cubicBezTo>
                <a:cubicBezTo>
                  <a:pt x="1673" y="1469"/>
                  <a:pt x="1673" y="1469"/>
                  <a:pt x="1673" y="1469"/>
                </a:cubicBezTo>
                <a:cubicBezTo>
                  <a:pt x="1656" y="1469"/>
                  <a:pt x="1656" y="1469"/>
                  <a:pt x="1656" y="1469"/>
                </a:cubicBezTo>
                <a:cubicBezTo>
                  <a:pt x="1656" y="1459"/>
                  <a:pt x="1656" y="1459"/>
                  <a:pt x="1656" y="1459"/>
                </a:cubicBezTo>
                <a:cubicBezTo>
                  <a:pt x="1619" y="1459"/>
                  <a:pt x="1619" y="1459"/>
                  <a:pt x="1619" y="1459"/>
                </a:cubicBezTo>
                <a:cubicBezTo>
                  <a:pt x="1619" y="1448"/>
                  <a:pt x="1619" y="1448"/>
                  <a:pt x="1619" y="1448"/>
                </a:cubicBezTo>
                <a:cubicBezTo>
                  <a:pt x="1587" y="1448"/>
                  <a:pt x="1587" y="1448"/>
                  <a:pt x="1587" y="1448"/>
                </a:cubicBezTo>
                <a:cubicBezTo>
                  <a:pt x="1587" y="1459"/>
                  <a:pt x="1587" y="1459"/>
                  <a:pt x="1587" y="1459"/>
                </a:cubicBezTo>
                <a:cubicBezTo>
                  <a:pt x="1563" y="1459"/>
                  <a:pt x="1563" y="1459"/>
                  <a:pt x="1563" y="1459"/>
                </a:cubicBezTo>
                <a:cubicBezTo>
                  <a:pt x="1563" y="1407"/>
                  <a:pt x="1563" y="1407"/>
                  <a:pt x="1563" y="1407"/>
                </a:cubicBezTo>
                <a:cubicBezTo>
                  <a:pt x="1531" y="1393"/>
                  <a:pt x="1531" y="1393"/>
                  <a:pt x="1531" y="1393"/>
                </a:cubicBezTo>
                <a:cubicBezTo>
                  <a:pt x="1531" y="1408"/>
                  <a:pt x="1531" y="1408"/>
                  <a:pt x="1531" y="1408"/>
                </a:cubicBezTo>
                <a:cubicBezTo>
                  <a:pt x="1524" y="1408"/>
                  <a:pt x="1524" y="1408"/>
                  <a:pt x="1524" y="1408"/>
                </a:cubicBezTo>
                <a:cubicBezTo>
                  <a:pt x="1524" y="1331"/>
                  <a:pt x="1524" y="1331"/>
                  <a:pt x="1524" y="1331"/>
                </a:cubicBezTo>
                <a:cubicBezTo>
                  <a:pt x="1507" y="1331"/>
                  <a:pt x="1507" y="1331"/>
                  <a:pt x="1507" y="1331"/>
                </a:cubicBezTo>
                <a:cubicBezTo>
                  <a:pt x="1507" y="1307"/>
                  <a:pt x="1507" y="1307"/>
                  <a:pt x="1507" y="1307"/>
                </a:cubicBezTo>
                <a:cubicBezTo>
                  <a:pt x="1479" y="1307"/>
                  <a:pt x="1479" y="1307"/>
                  <a:pt x="1479" y="1307"/>
                </a:cubicBezTo>
                <a:cubicBezTo>
                  <a:pt x="1479" y="1281"/>
                  <a:pt x="1479" y="1281"/>
                  <a:pt x="1479" y="1281"/>
                </a:cubicBezTo>
                <a:cubicBezTo>
                  <a:pt x="1465" y="1281"/>
                  <a:pt x="1465" y="1281"/>
                  <a:pt x="1465" y="1281"/>
                </a:cubicBezTo>
                <a:cubicBezTo>
                  <a:pt x="1465" y="1307"/>
                  <a:pt x="1465" y="1307"/>
                  <a:pt x="1465" y="1307"/>
                </a:cubicBezTo>
                <a:cubicBezTo>
                  <a:pt x="1443" y="1307"/>
                  <a:pt x="1443" y="1307"/>
                  <a:pt x="1443" y="1307"/>
                </a:cubicBezTo>
                <a:cubicBezTo>
                  <a:pt x="1443" y="1265"/>
                  <a:pt x="1443" y="1265"/>
                  <a:pt x="1443" y="1265"/>
                </a:cubicBezTo>
                <a:cubicBezTo>
                  <a:pt x="1443" y="1265"/>
                  <a:pt x="1412" y="1232"/>
                  <a:pt x="1389" y="1232"/>
                </a:cubicBezTo>
                <a:cubicBezTo>
                  <a:pt x="1367" y="1232"/>
                  <a:pt x="1337" y="1269"/>
                  <a:pt x="1337" y="1269"/>
                </a:cubicBezTo>
                <a:cubicBezTo>
                  <a:pt x="1337" y="1359"/>
                  <a:pt x="1337" y="1359"/>
                  <a:pt x="1337" y="1359"/>
                </a:cubicBezTo>
                <a:cubicBezTo>
                  <a:pt x="1315" y="1359"/>
                  <a:pt x="1315" y="1359"/>
                  <a:pt x="1315" y="1359"/>
                </a:cubicBezTo>
                <a:cubicBezTo>
                  <a:pt x="1315" y="1417"/>
                  <a:pt x="1315" y="1417"/>
                  <a:pt x="1315" y="1417"/>
                </a:cubicBezTo>
                <a:cubicBezTo>
                  <a:pt x="1275" y="1432"/>
                  <a:pt x="1275" y="1432"/>
                  <a:pt x="1275" y="1432"/>
                </a:cubicBezTo>
                <a:cubicBezTo>
                  <a:pt x="1275" y="1445"/>
                  <a:pt x="1275" y="1445"/>
                  <a:pt x="1275" y="1445"/>
                </a:cubicBezTo>
                <a:cubicBezTo>
                  <a:pt x="1267" y="1445"/>
                  <a:pt x="1267" y="1445"/>
                  <a:pt x="1267" y="1445"/>
                </a:cubicBezTo>
                <a:cubicBezTo>
                  <a:pt x="1267" y="1421"/>
                  <a:pt x="1267" y="1421"/>
                  <a:pt x="1267" y="1421"/>
                </a:cubicBezTo>
                <a:cubicBezTo>
                  <a:pt x="1253" y="1421"/>
                  <a:pt x="1253" y="1421"/>
                  <a:pt x="1253" y="1421"/>
                </a:cubicBezTo>
                <a:cubicBezTo>
                  <a:pt x="1235" y="1395"/>
                  <a:pt x="1235" y="1395"/>
                  <a:pt x="1235" y="1395"/>
                </a:cubicBezTo>
                <a:cubicBezTo>
                  <a:pt x="1213" y="1416"/>
                  <a:pt x="1213" y="1416"/>
                  <a:pt x="1213" y="1416"/>
                </a:cubicBezTo>
                <a:cubicBezTo>
                  <a:pt x="1213" y="1399"/>
                  <a:pt x="1213" y="1399"/>
                  <a:pt x="1213" y="1399"/>
                </a:cubicBezTo>
                <a:cubicBezTo>
                  <a:pt x="1200" y="1399"/>
                  <a:pt x="1200" y="1399"/>
                  <a:pt x="1200" y="1399"/>
                </a:cubicBezTo>
                <a:cubicBezTo>
                  <a:pt x="1200" y="1409"/>
                  <a:pt x="1200" y="1409"/>
                  <a:pt x="1200" y="1409"/>
                </a:cubicBezTo>
                <a:cubicBezTo>
                  <a:pt x="1189" y="1409"/>
                  <a:pt x="1189" y="1409"/>
                  <a:pt x="1189" y="1409"/>
                </a:cubicBezTo>
                <a:cubicBezTo>
                  <a:pt x="1189" y="1392"/>
                  <a:pt x="1189" y="1392"/>
                  <a:pt x="1189" y="1392"/>
                </a:cubicBezTo>
                <a:cubicBezTo>
                  <a:pt x="1164" y="1392"/>
                  <a:pt x="1164" y="1392"/>
                  <a:pt x="1164" y="1392"/>
                </a:cubicBezTo>
                <a:cubicBezTo>
                  <a:pt x="1164" y="1401"/>
                  <a:pt x="1164" y="1401"/>
                  <a:pt x="1164" y="1401"/>
                </a:cubicBezTo>
                <a:cubicBezTo>
                  <a:pt x="1155" y="1401"/>
                  <a:pt x="1155" y="1401"/>
                  <a:pt x="1155" y="1401"/>
                </a:cubicBezTo>
                <a:cubicBezTo>
                  <a:pt x="1155" y="1417"/>
                  <a:pt x="1155" y="1417"/>
                  <a:pt x="1155" y="1417"/>
                </a:cubicBezTo>
                <a:cubicBezTo>
                  <a:pt x="1133" y="1417"/>
                  <a:pt x="1133" y="1417"/>
                  <a:pt x="1133" y="1417"/>
                </a:cubicBezTo>
                <a:cubicBezTo>
                  <a:pt x="1133" y="1397"/>
                  <a:pt x="1133" y="1397"/>
                  <a:pt x="1133" y="1397"/>
                </a:cubicBezTo>
                <a:cubicBezTo>
                  <a:pt x="1123" y="1397"/>
                  <a:pt x="1123" y="1397"/>
                  <a:pt x="1123" y="1397"/>
                </a:cubicBezTo>
                <a:cubicBezTo>
                  <a:pt x="1112" y="1385"/>
                  <a:pt x="1112" y="1385"/>
                  <a:pt x="1112" y="1385"/>
                </a:cubicBezTo>
                <a:cubicBezTo>
                  <a:pt x="1104" y="1391"/>
                  <a:pt x="1104" y="1391"/>
                  <a:pt x="1104" y="1391"/>
                </a:cubicBezTo>
                <a:cubicBezTo>
                  <a:pt x="1095" y="1391"/>
                  <a:pt x="1095" y="1391"/>
                  <a:pt x="1095" y="1391"/>
                </a:cubicBezTo>
                <a:cubicBezTo>
                  <a:pt x="1076" y="1368"/>
                  <a:pt x="1076" y="1368"/>
                  <a:pt x="1076" y="1368"/>
                </a:cubicBezTo>
                <a:cubicBezTo>
                  <a:pt x="1063" y="1389"/>
                  <a:pt x="1063" y="1389"/>
                  <a:pt x="1063" y="1389"/>
                </a:cubicBezTo>
                <a:cubicBezTo>
                  <a:pt x="1051" y="1389"/>
                  <a:pt x="1051" y="1389"/>
                  <a:pt x="1051" y="1389"/>
                </a:cubicBezTo>
                <a:cubicBezTo>
                  <a:pt x="1051" y="1371"/>
                  <a:pt x="1051" y="1371"/>
                  <a:pt x="1051" y="1371"/>
                </a:cubicBezTo>
                <a:cubicBezTo>
                  <a:pt x="1031" y="1371"/>
                  <a:pt x="1031" y="1371"/>
                  <a:pt x="1031" y="1371"/>
                </a:cubicBezTo>
                <a:cubicBezTo>
                  <a:pt x="1031" y="1391"/>
                  <a:pt x="1031" y="1391"/>
                  <a:pt x="1031" y="1391"/>
                </a:cubicBezTo>
                <a:cubicBezTo>
                  <a:pt x="1020" y="1403"/>
                  <a:pt x="1020" y="1403"/>
                  <a:pt x="1020" y="1403"/>
                </a:cubicBezTo>
                <a:cubicBezTo>
                  <a:pt x="1012" y="1403"/>
                  <a:pt x="1012" y="1403"/>
                  <a:pt x="1012" y="1403"/>
                </a:cubicBezTo>
                <a:cubicBezTo>
                  <a:pt x="1012" y="1376"/>
                  <a:pt x="1012" y="1376"/>
                  <a:pt x="1012" y="1376"/>
                </a:cubicBezTo>
                <a:cubicBezTo>
                  <a:pt x="999" y="1376"/>
                  <a:pt x="999" y="1376"/>
                  <a:pt x="999" y="1376"/>
                </a:cubicBezTo>
                <a:cubicBezTo>
                  <a:pt x="988" y="1359"/>
                  <a:pt x="988" y="1359"/>
                  <a:pt x="988" y="1359"/>
                </a:cubicBezTo>
                <a:cubicBezTo>
                  <a:pt x="969" y="1381"/>
                  <a:pt x="969" y="1381"/>
                  <a:pt x="969" y="1381"/>
                </a:cubicBezTo>
                <a:cubicBezTo>
                  <a:pt x="969" y="1224"/>
                  <a:pt x="969" y="1224"/>
                  <a:pt x="969" y="1224"/>
                </a:cubicBezTo>
                <a:cubicBezTo>
                  <a:pt x="943" y="1224"/>
                  <a:pt x="943" y="1224"/>
                  <a:pt x="943" y="1224"/>
                </a:cubicBezTo>
                <a:cubicBezTo>
                  <a:pt x="943" y="1212"/>
                  <a:pt x="943" y="1212"/>
                  <a:pt x="943" y="1212"/>
                </a:cubicBezTo>
                <a:cubicBezTo>
                  <a:pt x="969" y="1212"/>
                  <a:pt x="969" y="1212"/>
                  <a:pt x="969" y="1212"/>
                </a:cubicBezTo>
                <a:cubicBezTo>
                  <a:pt x="969" y="1204"/>
                  <a:pt x="969" y="1204"/>
                  <a:pt x="969" y="1204"/>
                </a:cubicBezTo>
                <a:cubicBezTo>
                  <a:pt x="847" y="1204"/>
                  <a:pt x="847" y="1204"/>
                  <a:pt x="847" y="1204"/>
                </a:cubicBezTo>
                <a:cubicBezTo>
                  <a:pt x="847" y="1211"/>
                  <a:pt x="847" y="1211"/>
                  <a:pt x="847" y="1211"/>
                </a:cubicBezTo>
                <a:cubicBezTo>
                  <a:pt x="857" y="1211"/>
                  <a:pt x="857" y="1211"/>
                  <a:pt x="857" y="1211"/>
                </a:cubicBezTo>
                <a:cubicBezTo>
                  <a:pt x="857" y="1224"/>
                  <a:pt x="857" y="1224"/>
                  <a:pt x="857" y="1224"/>
                </a:cubicBezTo>
                <a:cubicBezTo>
                  <a:pt x="843" y="1224"/>
                  <a:pt x="843" y="1224"/>
                  <a:pt x="843" y="1224"/>
                </a:cubicBezTo>
                <a:cubicBezTo>
                  <a:pt x="843" y="1375"/>
                  <a:pt x="843" y="1375"/>
                  <a:pt x="843" y="1375"/>
                </a:cubicBezTo>
                <a:cubicBezTo>
                  <a:pt x="828" y="1375"/>
                  <a:pt x="828" y="1375"/>
                  <a:pt x="828" y="1375"/>
                </a:cubicBezTo>
                <a:cubicBezTo>
                  <a:pt x="828" y="1387"/>
                  <a:pt x="828" y="1387"/>
                  <a:pt x="828" y="1387"/>
                </a:cubicBezTo>
                <a:cubicBezTo>
                  <a:pt x="816" y="1387"/>
                  <a:pt x="816" y="1387"/>
                  <a:pt x="816" y="1387"/>
                </a:cubicBezTo>
                <a:cubicBezTo>
                  <a:pt x="816" y="1403"/>
                  <a:pt x="816" y="1403"/>
                  <a:pt x="816" y="1403"/>
                </a:cubicBezTo>
                <a:cubicBezTo>
                  <a:pt x="804" y="1403"/>
                  <a:pt x="804" y="1403"/>
                  <a:pt x="804" y="1403"/>
                </a:cubicBezTo>
                <a:cubicBezTo>
                  <a:pt x="787" y="1393"/>
                  <a:pt x="787" y="1393"/>
                  <a:pt x="787" y="1393"/>
                </a:cubicBezTo>
                <a:cubicBezTo>
                  <a:pt x="787" y="1193"/>
                  <a:pt x="787" y="1193"/>
                  <a:pt x="787" y="1193"/>
                </a:cubicBezTo>
                <a:cubicBezTo>
                  <a:pt x="691" y="1193"/>
                  <a:pt x="691" y="1193"/>
                  <a:pt x="691" y="1193"/>
                </a:cubicBezTo>
                <a:cubicBezTo>
                  <a:pt x="691" y="1427"/>
                  <a:pt x="691" y="1427"/>
                  <a:pt x="691" y="1427"/>
                </a:cubicBezTo>
                <a:cubicBezTo>
                  <a:pt x="664" y="1427"/>
                  <a:pt x="664" y="1427"/>
                  <a:pt x="664" y="1427"/>
                </a:cubicBezTo>
                <a:cubicBezTo>
                  <a:pt x="664" y="1445"/>
                  <a:pt x="664" y="1445"/>
                  <a:pt x="664" y="1445"/>
                </a:cubicBezTo>
                <a:cubicBezTo>
                  <a:pt x="640" y="1445"/>
                  <a:pt x="640" y="1445"/>
                  <a:pt x="640" y="1445"/>
                </a:cubicBezTo>
                <a:cubicBezTo>
                  <a:pt x="640" y="1436"/>
                  <a:pt x="640" y="1436"/>
                  <a:pt x="640" y="1436"/>
                </a:cubicBezTo>
                <a:cubicBezTo>
                  <a:pt x="625" y="1436"/>
                  <a:pt x="625" y="1436"/>
                  <a:pt x="625" y="1436"/>
                </a:cubicBezTo>
                <a:cubicBezTo>
                  <a:pt x="625" y="1237"/>
                  <a:pt x="625" y="1237"/>
                  <a:pt x="625" y="1237"/>
                </a:cubicBezTo>
                <a:cubicBezTo>
                  <a:pt x="601" y="1237"/>
                  <a:pt x="601" y="1237"/>
                  <a:pt x="601" y="1237"/>
                </a:cubicBezTo>
                <a:cubicBezTo>
                  <a:pt x="601" y="1228"/>
                  <a:pt x="601" y="1228"/>
                  <a:pt x="601" y="1228"/>
                </a:cubicBezTo>
                <a:cubicBezTo>
                  <a:pt x="536" y="1228"/>
                  <a:pt x="536" y="1228"/>
                  <a:pt x="536" y="1228"/>
                </a:cubicBezTo>
                <a:cubicBezTo>
                  <a:pt x="536" y="1241"/>
                  <a:pt x="536" y="1241"/>
                  <a:pt x="536" y="1241"/>
                </a:cubicBezTo>
                <a:cubicBezTo>
                  <a:pt x="515" y="1241"/>
                  <a:pt x="515" y="1241"/>
                  <a:pt x="515" y="1241"/>
                </a:cubicBezTo>
                <a:cubicBezTo>
                  <a:pt x="515" y="1227"/>
                  <a:pt x="515" y="1227"/>
                  <a:pt x="515" y="1227"/>
                </a:cubicBezTo>
                <a:cubicBezTo>
                  <a:pt x="501" y="1227"/>
                  <a:pt x="501" y="1227"/>
                  <a:pt x="501" y="1227"/>
                </a:cubicBezTo>
                <a:cubicBezTo>
                  <a:pt x="501" y="1227"/>
                  <a:pt x="487" y="1169"/>
                  <a:pt x="456" y="1169"/>
                </a:cubicBezTo>
                <a:cubicBezTo>
                  <a:pt x="425" y="1169"/>
                  <a:pt x="401" y="1224"/>
                  <a:pt x="401" y="1224"/>
                </a:cubicBezTo>
                <a:cubicBezTo>
                  <a:pt x="392" y="1224"/>
                  <a:pt x="392" y="1224"/>
                  <a:pt x="392" y="1224"/>
                </a:cubicBezTo>
                <a:cubicBezTo>
                  <a:pt x="392" y="1243"/>
                  <a:pt x="392" y="1243"/>
                  <a:pt x="392" y="1243"/>
                </a:cubicBezTo>
                <a:cubicBezTo>
                  <a:pt x="373" y="1243"/>
                  <a:pt x="373" y="1243"/>
                  <a:pt x="373" y="1243"/>
                </a:cubicBezTo>
                <a:cubicBezTo>
                  <a:pt x="373" y="1233"/>
                  <a:pt x="373" y="1233"/>
                  <a:pt x="373" y="1233"/>
                </a:cubicBezTo>
                <a:cubicBezTo>
                  <a:pt x="320" y="1233"/>
                  <a:pt x="320" y="1233"/>
                  <a:pt x="320" y="1233"/>
                </a:cubicBezTo>
                <a:cubicBezTo>
                  <a:pt x="320" y="1245"/>
                  <a:pt x="320" y="1245"/>
                  <a:pt x="320" y="1245"/>
                </a:cubicBezTo>
                <a:cubicBezTo>
                  <a:pt x="303" y="1245"/>
                  <a:pt x="303" y="1245"/>
                  <a:pt x="303" y="1245"/>
                </a:cubicBezTo>
                <a:cubicBezTo>
                  <a:pt x="288" y="1257"/>
                  <a:pt x="288" y="1257"/>
                  <a:pt x="288" y="1257"/>
                </a:cubicBezTo>
                <a:cubicBezTo>
                  <a:pt x="288" y="1331"/>
                  <a:pt x="288" y="1331"/>
                  <a:pt x="288" y="1331"/>
                </a:cubicBezTo>
                <a:cubicBezTo>
                  <a:pt x="268" y="1331"/>
                  <a:pt x="268" y="1331"/>
                  <a:pt x="268" y="1331"/>
                </a:cubicBezTo>
                <a:cubicBezTo>
                  <a:pt x="268" y="1373"/>
                  <a:pt x="268" y="1373"/>
                  <a:pt x="268" y="1373"/>
                </a:cubicBezTo>
                <a:cubicBezTo>
                  <a:pt x="252" y="1373"/>
                  <a:pt x="252" y="1373"/>
                  <a:pt x="252" y="1373"/>
                </a:cubicBezTo>
                <a:cubicBezTo>
                  <a:pt x="252" y="1325"/>
                  <a:pt x="252" y="1325"/>
                  <a:pt x="252" y="1325"/>
                </a:cubicBezTo>
                <a:cubicBezTo>
                  <a:pt x="236" y="1325"/>
                  <a:pt x="236" y="1325"/>
                  <a:pt x="236" y="1325"/>
                </a:cubicBezTo>
                <a:cubicBezTo>
                  <a:pt x="236" y="1342"/>
                  <a:pt x="236" y="1342"/>
                  <a:pt x="236" y="1342"/>
                </a:cubicBezTo>
                <a:cubicBezTo>
                  <a:pt x="218" y="1342"/>
                  <a:pt x="218" y="1342"/>
                  <a:pt x="218" y="1342"/>
                </a:cubicBezTo>
                <a:cubicBezTo>
                  <a:pt x="218" y="1331"/>
                  <a:pt x="218" y="1331"/>
                  <a:pt x="218" y="1331"/>
                </a:cubicBezTo>
                <a:cubicBezTo>
                  <a:pt x="195" y="1331"/>
                  <a:pt x="195" y="1331"/>
                  <a:pt x="195" y="1331"/>
                </a:cubicBezTo>
                <a:cubicBezTo>
                  <a:pt x="195" y="1312"/>
                  <a:pt x="195" y="1312"/>
                  <a:pt x="195" y="1312"/>
                </a:cubicBezTo>
                <a:cubicBezTo>
                  <a:pt x="182" y="1299"/>
                  <a:pt x="182" y="1299"/>
                  <a:pt x="182" y="1299"/>
                </a:cubicBezTo>
                <a:cubicBezTo>
                  <a:pt x="168" y="1283"/>
                  <a:pt x="168" y="1283"/>
                  <a:pt x="168" y="1283"/>
                </a:cubicBezTo>
                <a:cubicBezTo>
                  <a:pt x="134" y="1283"/>
                  <a:pt x="134" y="1283"/>
                  <a:pt x="134" y="1283"/>
                </a:cubicBezTo>
                <a:cubicBezTo>
                  <a:pt x="102" y="1307"/>
                  <a:pt x="102" y="1307"/>
                  <a:pt x="102" y="1307"/>
                </a:cubicBezTo>
                <a:cubicBezTo>
                  <a:pt x="78" y="1307"/>
                  <a:pt x="78" y="1307"/>
                  <a:pt x="78" y="1307"/>
                </a:cubicBezTo>
                <a:cubicBezTo>
                  <a:pt x="78" y="1401"/>
                  <a:pt x="78" y="1401"/>
                  <a:pt x="78" y="1401"/>
                </a:cubicBezTo>
                <a:cubicBezTo>
                  <a:pt x="56" y="1357"/>
                  <a:pt x="56" y="1357"/>
                  <a:pt x="56" y="1357"/>
                </a:cubicBezTo>
                <a:cubicBezTo>
                  <a:pt x="56" y="1333"/>
                  <a:pt x="56" y="1333"/>
                  <a:pt x="56" y="1333"/>
                </a:cubicBezTo>
                <a:cubicBezTo>
                  <a:pt x="0" y="1333"/>
                  <a:pt x="0" y="1333"/>
                  <a:pt x="0" y="1333"/>
                </a:cubicBezTo>
                <a:cubicBezTo>
                  <a:pt x="0" y="1542"/>
                  <a:pt x="0" y="1542"/>
                  <a:pt x="0" y="1542"/>
                </a:cubicBezTo>
                <a:cubicBezTo>
                  <a:pt x="8000" y="1542"/>
                  <a:pt x="8000" y="1542"/>
                  <a:pt x="8000" y="1542"/>
                </a:cubicBezTo>
                <a:cubicBezTo>
                  <a:pt x="8000" y="1472"/>
                  <a:pt x="8000" y="1472"/>
                  <a:pt x="8000" y="1472"/>
                </a:cubicBezTo>
                <a:lnTo>
                  <a:pt x="7978" y="1472"/>
                </a:lnTo>
                <a:close/>
                <a:moveTo>
                  <a:pt x="3369" y="1457"/>
                </a:moveTo>
                <a:cubicBezTo>
                  <a:pt x="3356" y="1457"/>
                  <a:pt x="3356" y="1457"/>
                  <a:pt x="3356" y="1457"/>
                </a:cubicBezTo>
                <a:cubicBezTo>
                  <a:pt x="3356" y="1408"/>
                  <a:pt x="3356" y="1408"/>
                  <a:pt x="3356" y="1408"/>
                </a:cubicBezTo>
                <a:cubicBezTo>
                  <a:pt x="3369" y="1408"/>
                  <a:pt x="3369" y="1408"/>
                  <a:pt x="3369" y="1408"/>
                </a:cubicBezTo>
                <a:lnTo>
                  <a:pt x="3369" y="1457"/>
                </a:lnTo>
                <a:close/>
                <a:moveTo>
                  <a:pt x="3369" y="1389"/>
                </a:moveTo>
                <a:cubicBezTo>
                  <a:pt x="3356" y="1389"/>
                  <a:pt x="3356" y="1389"/>
                  <a:pt x="3356" y="1389"/>
                </a:cubicBezTo>
                <a:cubicBezTo>
                  <a:pt x="3356" y="1335"/>
                  <a:pt x="3356" y="1335"/>
                  <a:pt x="3356" y="1335"/>
                </a:cubicBezTo>
                <a:cubicBezTo>
                  <a:pt x="3369" y="1335"/>
                  <a:pt x="3369" y="1335"/>
                  <a:pt x="3369" y="1335"/>
                </a:cubicBezTo>
                <a:lnTo>
                  <a:pt x="3369" y="1389"/>
                </a:lnTo>
                <a:close/>
                <a:moveTo>
                  <a:pt x="3356" y="1141"/>
                </a:moveTo>
                <a:cubicBezTo>
                  <a:pt x="3356" y="1098"/>
                  <a:pt x="3356" y="1098"/>
                  <a:pt x="3356" y="1098"/>
                </a:cubicBezTo>
                <a:cubicBezTo>
                  <a:pt x="3356" y="1098"/>
                  <a:pt x="3373" y="1103"/>
                  <a:pt x="3373" y="1119"/>
                </a:cubicBezTo>
                <a:cubicBezTo>
                  <a:pt x="3373" y="1136"/>
                  <a:pt x="3356" y="1141"/>
                  <a:pt x="3356" y="1141"/>
                </a:cubicBezTo>
                <a:close/>
                <a:moveTo>
                  <a:pt x="3356" y="1060"/>
                </a:moveTo>
                <a:cubicBezTo>
                  <a:pt x="3356" y="1024"/>
                  <a:pt x="3356" y="1024"/>
                  <a:pt x="3356" y="1024"/>
                </a:cubicBezTo>
                <a:cubicBezTo>
                  <a:pt x="3356" y="1024"/>
                  <a:pt x="3373" y="1029"/>
                  <a:pt x="3373" y="1042"/>
                </a:cubicBezTo>
                <a:cubicBezTo>
                  <a:pt x="3373" y="1055"/>
                  <a:pt x="3356" y="1060"/>
                  <a:pt x="3356" y="1060"/>
                </a:cubicBezTo>
                <a:close/>
                <a:moveTo>
                  <a:pt x="3356" y="988"/>
                </a:moveTo>
                <a:cubicBezTo>
                  <a:pt x="3356" y="950"/>
                  <a:pt x="3356" y="950"/>
                  <a:pt x="3356" y="950"/>
                </a:cubicBezTo>
                <a:cubicBezTo>
                  <a:pt x="3356" y="950"/>
                  <a:pt x="3373" y="953"/>
                  <a:pt x="3373" y="969"/>
                </a:cubicBezTo>
                <a:cubicBezTo>
                  <a:pt x="3373" y="985"/>
                  <a:pt x="3356" y="988"/>
                  <a:pt x="3356" y="988"/>
                </a:cubicBezTo>
                <a:close/>
                <a:moveTo>
                  <a:pt x="3356" y="911"/>
                </a:moveTo>
                <a:cubicBezTo>
                  <a:pt x="3356" y="872"/>
                  <a:pt x="3356" y="872"/>
                  <a:pt x="3356" y="872"/>
                </a:cubicBezTo>
                <a:cubicBezTo>
                  <a:pt x="3356" y="872"/>
                  <a:pt x="3373" y="878"/>
                  <a:pt x="3373" y="891"/>
                </a:cubicBezTo>
                <a:cubicBezTo>
                  <a:pt x="3373" y="905"/>
                  <a:pt x="3356" y="911"/>
                  <a:pt x="3356" y="911"/>
                </a:cubicBezTo>
                <a:close/>
                <a:moveTo>
                  <a:pt x="3356" y="835"/>
                </a:moveTo>
                <a:cubicBezTo>
                  <a:pt x="3356" y="796"/>
                  <a:pt x="3356" y="796"/>
                  <a:pt x="3356" y="796"/>
                </a:cubicBezTo>
                <a:cubicBezTo>
                  <a:pt x="3356" y="796"/>
                  <a:pt x="3373" y="800"/>
                  <a:pt x="3373" y="815"/>
                </a:cubicBezTo>
                <a:cubicBezTo>
                  <a:pt x="3373" y="831"/>
                  <a:pt x="3356" y="835"/>
                  <a:pt x="3356" y="835"/>
                </a:cubicBezTo>
                <a:close/>
                <a:moveTo>
                  <a:pt x="3356" y="756"/>
                </a:moveTo>
                <a:cubicBezTo>
                  <a:pt x="3356" y="718"/>
                  <a:pt x="3356" y="718"/>
                  <a:pt x="3356" y="718"/>
                </a:cubicBezTo>
                <a:cubicBezTo>
                  <a:pt x="3356" y="718"/>
                  <a:pt x="3373" y="720"/>
                  <a:pt x="3373" y="737"/>
                </a:cubicBezTo>
                <a:cubicBezTo>
                  <a:pt x="3373" y="754"/>
                  <a:pt x="3356" y="756"/>
                  <a:pt x="3356" y="756"/>
                </a:cubicBezTo>
                <a:close/>
                <a:moveTo>
                  <a:pt x="5556" y="570"/>
                </a:moveTo>
                <a:cubicBezTo>
                  <a:pt x="5508" y="582"/>
                  <a:pt x="5508" y="582"/>
                  <a:pt x="5508" y="582"/>
                </a:cubicBezTo>
                <a:cubicBezTo>
                  <a:pt x="5490" y="529"/>
                  <a:pt x="5490" y="529"/>
                  <a:pt x="5490" y="529"/>
                </a:cubicBezTo>
                <a:cubicBezTo>
                  <a:pt x="5566" y="508"/>
                  <a:pt x="5566" y="508"/>
                  <a:pt x="5566" y="508"/>
                </a:cubicBezTo>
                <a:lnTo>
                  <a:pt x="5556" y="570"/>
                </a:lnTo>
                <a:close/>
              </a:path>
            </a:pathLst>
          </a:custGeom>
          <a:noFill/>
          <a:ln>
            <a:gradFill>
              <a:gsLst>
                <a:gs pos="0">
                  <a:schemeClr val="accent1">
                    <a:lumMod val="5000"/>
                    <a:lumOff val="95000"/>
                  </a:schemeClr>
                </a:gs>
                <a:gs pos="100000">
                  <a:srgbClr val="28A9D6">
                    <a:alpha val="75000"/>
                  </a:srgbClr>
                </a:gs>
              </a:gsLst>
              <a:lin ang="5400000" scaled="1"/>
            </a:gradFill>
          </a:ln>
          <a:effectLst/>
        </p:spPr>
        <p:txBody>
          <a:bodyPr vert="horz" wrap="square" lIns="121920" tIns="60960" rIns="121920" bIns="60960" numCol="1" anchor="t" anchorCtr="0" compatLnSpc="1"/>
          <a:lstStyle/>
          <a:p>
            <a:endParaRPr lang="zh-CN" altLang="en-US" sz="2400"/>
          </a:p>
        </p:txBody>
      </p:sp>
      <p:cxnSp>
        <p:nvCxnSpPr>
          <p:cNvPr id="24" name="直接连接符 23" hidden="1"/>
          <p:cNvCxnSpPr/>
          <p:nvPr userDrawn="1"/>
        </p:nvCxnSpPr>
        <p:spPr>
          <a:xfrm>
            <a:off x="3181635" y="431856"/>
            <a:ext cx="0" cy="524933"/>
          </a:xfrm>
          <a:prstGeom prst="line">
            <a:avLst/>
          </a:prstGeom>
          <a:ln>
            <a:solidFill>
              <a:srgbClr val="28A9D6"/>
            </a:solidFill>
          </a:ln>
        </p:spPr>
        <p:style>
          <a:lnRef idx="1">
            <a:schemeClr val="accent1"/>
          </a:lnRef>
          <a:fillRef idx="0">
            <a:schemeClr val="accent1"/>
          </a:fillRef>
          <a:effectRef idx="0">
            <a:schemeClr val="accent1"/>
          </a:effectRef>
          <a:fontRef idx="minor">
            <a:schemeClr val="tx1"/>
          </a:fontRef>
        </p:style>
      </p:cxnSp>
      <p:sp>
        <p:nvSpPr>
          <p:cNvPr id="28" name="文本框 27"/>
          <p:cNvSpPr txBox="1"/>
          <p:nvPr userDrawn="1"/>
        </p:nvSpPr>
        <p:spPr>
          <a:xfrm>
            <a:off x="333375" y="455040"/>
            <a:ext cx="1227586" cy="369332"/>
          </a:xfrm>
          <a:prstGeom prst="rect">
            <a:avLst/>
          </a:prstGeom>
          <a:noFill/>
        </p:spPr>
        <p:txBody>
          <a:bodyPr wrap="square" rtlCol="0">
            <a:spAutoFit/>
          </a:bodyPr>
          <a:lstStyle/>
          <a:p>
            <a:pPr algn="ctr"/>
            <a:r>
              <a:rPr lang="zh-CN" altLang="en-US" sz="1800" dirty="0" smtClean="0">
                <a:solidFill>
                  <a:schemeClr val="tx1">
                    <a:lumMod val="75000"/>
                    <a:lumOff val="25000"/>
                  </a:schemeClr>
                </a:solidFill>
              </a:rPr>
              <a:t>过渡页</a:t>
            </a:r>
            <a:endParaRPr lang="zh-CN" altLang="en-US" sz="1800" dirty="0">
              <a:solidFill>
                <a:schemeClr val="tx1">
                  <a:lumMod val="75000"/>
                  <a:lumOff val="25000"/>
                </a:schemeClr>
              </a:solidFill>
            </a:endParaRPr>
          </a:p>
        </p:txBody>
      </p:sp>
      <p:sp>
        <p:nvSpPr>
          <p:cNvPr id="29" name="任意多边形 28"/>
          <p:cNvSpPr/>
          <p:nvPr userDrawn="1"/>
        </p:nvSpPr>
        <p:spPr>
          <a:xfrm flipV="1">
            <a:off x="174171" y="423706"/>
            <a:ext cx="1386789" cy="432000"/>
          </a:xfrm>
          <a:custGeom>
            <a:avLst/>
            <a:gdLst>
              <a:gd name="connsiteX0" fmla="*/ 167822 w 1386790"/>
              <a:gd name="connsiteY0" fmla="*/ 524933 h 524933"/>
              <a:gd name="connsiteX1" fmla="*/ 168846 w 1386790"/>
              <a:gd name="connsiteY1" fmla="*/ 524933 h 524933"/>
              <a:gd name="connsiteX2" fmla="*/ 168846 w 1386790"/>
              <a:gd name="connsiteY2" fmla="*/ 14598 h 524933"/>
              <a:gd name="connsiteX3" fmla="*/ 1386790 w 1386790"/>
              <a:gd name="connsiteY3" fmla="*/ 14598 h 524933"/>
              <a:gd name="connsiteX4" fmla="*/ 1386790 w 1386790"/>
              <a:gd name="connsiteY4" fmla="*/ 0 h 524933"/>
              <a:gd name="connsiteX5" fmla="*/ 167822 w 1386790"/>
              <a:gd name="connsiteY5" fmla="*/ 0 h 524933"/>
              <a:gd name="connsiteX6" fmla="*/ 152999 w 1386790"/>
              <a:gd name="connsiteY6" fmla="*/ 0 h 524933"/>
              <a:gd name="connsiteX7" fmla="*/ 152999 w 1386790"/>
              <a:gd name="connsiteY7" fmla="*/ 507260 h 524933"/>
              <a:gd name="connsiteX8" fmla="*/ 107280 w 1386790"/>
              <a:gd name="connsiteY8" fmla="*/ 507260 h 524933"/>
              <a:gd name="connsiteX9" fmla="*/ 107280 w 1386790"/>
              <a:gd name="connsiteY9" fmla="*/ 0 h 524933"/>
              <a:gd name="connsiteX10" fmla="*/ 0 w 1386790"/>
              <a:gd name="connsiteY10" fmla="*/ 0 h 524933"/>
              <a:gd name="connsiteX11" fmla="*/ 0 w 1386790"/>
              <a:gd name="connsiteY11" fmla="*/ 524932 h 524933"/>
              <a:gd name="connsiteX12" fmla="*/ 33834 w 1386790"/>
              <a:gd name="connsiteY12" fmla="*/ 524932 h 524933"/>
              <a:gd name="connsiteX13" fmla="*/ 33834 w 1386790"/>
              <a:gd name="connsiteY13" fmla="*/ 23810 h 524933"/>
              <a:gd name="connsiteX14" fmla="*/ 79553 w 1386790"/>
              <a:gd name="connsiteY14" fmla="*/ 23810 h 524933"/>
              <a:gd name="connsiteX15" fmla="*/ 79553 w 1386790"/>
              <a:gd name="connsiteY15" fmla="*/ 524932 h 524933"/>
              <a:gd name="connsiteX16" fmla="*/ 167822 w 1386790"/>
              <a:gd name="connsiteY16" fmla="*/ 524932 h 524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86790" h="524933">
                <a:moveTo>
                  <a:pt x="167822" y="524933"/>
                </a:moveTo>
                <a:lnTo>
                  <a:pt x="168846" y="524933"/>
                </a:lnTo>
                <a:lnTo>
                  <a:pt x="168846" y="14598"/>
                </a:lnTo>
                <a:lnTo>
                  <a:pt x="1386790" y="14598"/>
                </a:lnTo>
                <a:lnTo>
                  <a:pt x="1386790" y="0"/>
                </a:lnTo>
                <a:lnTo>
                  <a:pt x="167822" y="0"/>
                </a:lnTo>
                <a:lnTo>
                  <a:pt x="152999" y="0"/>
                </a:lnTo>
                <a:lnTo>
                  <a:pt x="152999" y="507260"/>
                </a:lnTo>
                <a:lnTo>
                  <a:pt x="107280" y="507260"/>
                </a:lnTo>
                <a:lnTo>
                  <a:pt x="107280" y="0"/>
                </a:lnTo>
                <a:lnTo>
                  <a:pt x="0" y="0"/>
                </a:lnTo>
                <a:lnTo>
                  <a:pt x="0" y="524932"/>
                </a:lnTo>
                <a:lnTo>
                  <a:pt x="33834" y="524932"/>
                </a:lnTo>
                <a:lnTo>
                  <a:pt x="33834" y="23810"/>
                </a:lnTo>
                <a:lnTo>
                  <a:pt x="79553" y="23810"/>
                </a:lnTo>
                <a:lnTo>
                  <a:pt x="79553" y="524932"/>
                </a:lnTo>
                <a:lnTo>
                  <a:pt x="167822" y="524932"/>
                </a:lnTo>
                <a:close/>
              </a:path>
            </a:pathLst>
          </a:cu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7" name="椭圆 26"/>
          <p:cNvSpPr/>
          <p:nvPr userDrawn="1"/>
        </p:nvSpPr>
        <p:spPr>
          <a:xfrm>
            <a:off x="11156816" y="275375"/>
            <a:ext cx="548997" cy="548997"/>
          </a:xfrm>
          <a:prstGeom prst="ellipse">
            <a:avLst/>
          </a:prstGeom>
          <a:blipFill dpi="0" rotWithShape="1">
            <a:blip r:embed="rId2" cstate="print"/>
            <a:srcRect/>
            <a:tile tx="-19050" ty="101600" sx="20000" sy="20000" flip="none" algn="ctr"/>
          </a:blipFill>
          <a:ln w="9525">
            <a:solidFill>
              <a:srgbClr val="4DB8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timing>
    <p:tnLst>
      <p:par>
        <p:cTn id="1" dur="indefinite" restart="never" nodeType="tmRoot"/>
      </p:par>
    </p:tn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过渡页">
    <p:bg>
      <p:bgPr>
        <a:gradFill>
          <a:gsLst>
            <a:gs pos="0">
              <a:schemeClr val="accent1">
                <a:lumMod val="5000"/>
                <a:lumOff val="95000"/>
              </a:schemeClr>
            </a:gs>
            <a:gs pos="63000">
              <a:schemeClr val="bg1">
                <a:lumMod val="95000"/>
              </a:schemeClr>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a:xfrm>
            <a:off x="1035971" y="6334897"/>
            <a:ext cx="292061" cy="283147"/>
          </a:xfrm>
          <a:prstGeom prst="rect">
            <a:avLst/>
          </a:prstGeom>
        </p:spPr>
        <p:txBody>
          <a:bodyPr wrap="square" lIns="0" tIns="0" rIns="0" bIns="0" anchor="ctr" anchorCtr="1"/>
          <a:lstStyle>
            <a:lvl1pPr algn="ctr">
              <a:defRPr sz="1200">
                <a:solidFill>
                  <a:schemeClr val="tx1"/>
                </a:solidFill>
              </a:defRPr>
            </a:lvl1pPr>
          </a:lstStyle>
          <a:p>
            <a:fld id="{55183D58-648D-4475-BEF8-624F48514A30}" type="slidenum">
              <a:rPr lang="zh-CN" altLang="en-US" smtClean="0"/>
            </a:fld>
            <a:endParaRPr lang="zh-CN" altLang="en-US" dirty="0"/>
          </a:p>
        </p:txBody>
      </p:sp>
      <p:cxnSp>
        <p:nvCxnSpPr>
          <p:cNvPr id="5" name="直接连接符 4"/>
          <p:cNvCxnSpPr/>
          <p:nvPr userDrawn="1"/>
        </p:nvCxnSpPr>
        <p:spPr>
          <a:xfrm flipH="1">
            <a:off x="1430458" y="6479836"/>
            <a:ext cx="10620000" cy="0"/>
          </a:xfrm>
          <a:prstGeom prst="line">
            <a:avLst/>
          </a:prstGeom>
          <a:ln w="15875">
            <a:solidFill>
              <a:srgbClr val="28A9D6"/>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userDrawn="1"/>
        </p:nvCxnSpPr>
        <p:spPr>
          <a:xfrm flipH="1">
            <a:off x="141543" y="6479836"/>
            <a:ext cx="792000" cy="0"/>
          </a:xfrm>
          <a:prstGeom prst="line">
            <a:avLst/>
          </a:prstGeom>
          <a:ln w="15875">
            <a:solidFill>
              <a:srgbClr val="28A9D6"/>
            </a:solidFill>
          </a:ln>
        </p:spPr>
        <p:style>
          <a:lnRef idx="1">
            <a:schemeClr val="accent1"/>
          </a:lnRef>
          <a:fillRef idx="0">
            <a:schemeClr val="accent1"/>
          </a:fillRef>
          <a:effectRef idx="0">
            <a:schemeClr val="accent1"/>
          </a:effectRef>
          <a:fontRef idx="minor">
            <a:schemeClr val="tx1"/>
          </a:fontRef>
        </p:style>
      </p:cxnSp>
      <p:grpSp>
        <p:nvGrpSpPr>
          <p:cNvPr id="7" name="组合 6"/>
          <p:cNvGrpSpPr/>
          <p:nvPr userDrawn="1"/>
        </p:nvGrpSpPr>
        <p:grpSpPr>
          <a:xfrm flipH="1">
            <a:off x="975516" y="6268899"/>
            <a:ext cx="412970" cy="421874"/>
            <a:chOff x="7019085" y="157473"/>
            <a:chExt cx="3868830" cy="3952255"/>
          </a:xfrm>
        </p:grpSpPr>
        <p:sp>
          <p:nvSpPr>
            <p:cNvPr id="8" name="椭圆 7"/>
            <p:cNvSpPr/>
            <p:nvPr/>
          </p:nvSpPr>
          <p:spPr>
            <a:xfrm>
              <a:off x="8641073" y="157473"/>
              <a:ext cx="624855" cy="624855"/>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rot="1542857">
              <a:off x="9362925" y="322231"/>
              <a:ext cx="624855" cy="624855"/>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rot="3085714">
              <a:off x="9941806" y="783873"/>
              <a:ext cx="624855" cy="624855"/>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rot="7714286">
              <a:off x="9941806" y="2858472"/>
              <a:ext cx="624855" cy="624855"/>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rot="4628572">
              <a:off x="10263060" y="1450964"/>
              <a:ext cx="624855" cy="624855"/>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rot="9257143">
              <a:off x="9362925" y="3320114"/>
              <a:ext cx="624855" cy="624855"/>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rot="6171428">
              <a:off x="10263060" y="2191381"/>
              <a:ext cx="624855" cy="624855"/>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rot="10800000">
              <a:off x="8641073" y="3484873"/>
              <a:ext cx="624855" cy="624855"/>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rot="12342857">
              <a:off x="7919220" y="3320114"/>
              <a:ext cx="624855" cy="624855"/>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rot="13885714">
              <a:off x="7340340" y="2858472"/>
              <a:ext cx="624855" cy="624855"/>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rot="20057142">
              <a:off x="7919220" y="322231"/>
              <a:ext cx="624855" cy="624855"/>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rot="15428571">
              <a:off x="7019085" y="2191381"/>
              <a:ext cx="624855" cy="624855"/>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rot="16971429">
              <a:off x="7019085" y="1450964"/>
              <a:ext cx="624855" cy="624855"/>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rot="18514286">
              <a:off x="7340340" y="783873"/>
              <a:ext cx="624855" cy="624855"/>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Freeform 5"/>
          <p:cNvSpPr>
            <a:spLocks noEditPoints="1"/>
          </p:cNvSpPr>
          <p:nvPr userDrawn="1"/>
        </p:nvSpPr>
        <p:spPr bwMode="auto">
          <a:xfrm>
            <a:off x="7458155" y="5658694"/>
            <a:ext cx="4253066" cy="821142"/>
          </a:xfrm>
          <a:custGeom>
            <a:avLst/>
            <a:gdLst>
              <a:gd name="T0" fmla="*/ 7933 w 8000"/>
              <a:gd name="T1" fmla="*/ 1418 h 1542"/>
              <a:gd name="T2" fmla="*/ 7832 w 8000"/>
              <a:gd name="T3" fmla="*/ 1315 h 1542"/>
              <a:gd name="T4" fmla="*/ 7738 w 8000"/>
              <a:gd name="T5" fmla="*/ 1352 h 1542"/>
              <a:gd name="T6" fmla="*/ 7673 w 8000"/>
              <a:gd name="T7" fmla="*/ 1336 h 1542"/>
              <a:gd name="T8" fmla="*/ 7538 w 8000"/>
              <a:gd name="T9" fmla="*/ 1313 h 1542"/>
              <a:gd name="T10" fmla="*/ 7430 w 8000"/>
              <a:gd name="T11" fmla="*/ 1287 h 1542"/>
              <a:gd name="T12" fmla="*/ 7292 w 8000"/>
              <a:gd name="T13" fmla="*/ 1358 h 1542"/>
              <a:gd name="T14" fmla="*/ 7170 w 8000"/>
              <a:gd name="T15" fmla="*/ 1352 h 1542"/>
              <a:gd name="T16" fmla="*/ 6993 w 8000"/>
              <a:gd name="T17" fmla="*/ 1400 h 1542"/>
              <a:gd name="T18" fmla="*/ 6886 w 8000"/>
              <a:gd name="T19" fmla="*/ 1357 h 1542"/>
              <a:gd name="T20" fmla="*/ 6766 w 8000"/>
              <a:gd name="T21" fmla="*/ 1380 h 1542"/>
              <a:gd name="T22" fmla="*/ 6640 w 8000"/>
              <a:gd name="T23" fmla="*/ 1194 h 1542"/>
              <a:gd name="T24" fmla="*/ 6505 w 8000"/>
              <a:gd name="T25" fmla="*/ 1157 h 1542"/>
              <a:gd name="T26" fmla="*/ 6381 w 8000"/>
              <a:gd name="T27" fmla="*/ 1311 h 1542"/>
              <a:gd name="T28" fmla="*/ 6242 w 8000"/>
              <a:gd name="T29" fmla="*/ 1181 h 1542"/>
              <a:gd name="T30" fmla="*/ 5688 w 8000"/>
              <a:gd name="T31" fmla="*/ 818 h 1542"/>
              <a:gd name="T32" fmla="*/ 5396 w 8000"/>
              <a:gd name="T33" fmla="*/ 674 h 1542"/>
              <a:gd name="T34" fmla="*/ 5346 w 8000"/>
              <a:gd name="T35" fmla="*/ 615 h 1542"/>
              <a:gd name="T36" fmla="*/ 5292 w 8000"/>
              <a:gd name="T37" fmla="*/ 1274 h 1542"/>
              <a:gd name="T38" fmla="*/ 5007 w 8000"/>
              <a:gd name="T39" fmla="*/ 1089 h 1542"/>
              <a:gd name="T40" fmla="*/ 4819 w 8000"/>
              <a:gd name="T41" fmla="*/ 685 h 1542"/>
              <a:gd name="T42" fmla="*/ 4540 w 8000"/>
              <a:gd name="T43" fmla="*/ 1250 h 1542"/>
              <a:gd name="T44" fmla="*/ 4474 w 8000"/>
              <a:gd name="T45" fmla="*/ 1255 h 1542"/>
              <a:gd name="T46" fmla="*/ 4398 w 8000"/>
              <a:gd name="T47" fmla="*/ 1265 h 1542"/>
              <a:gd name="T48" fmla="*/ 4286 w 8000"/>
              <a:gd name="T49" fmla="*/ 1131 h 1542"/>
              <a:gd name="T50" fmla="*/ 4046 w 8000"/>
              <a:gd name="T51" fmla="*/ 1117 h 1542"/>
              <a:gd name="T52" fmla="*/ 3923 w 8000"/>
              <a:gd name="T53" fmla="*/ 975 h 1542"/>
              <a:gd name="T54" fmla="*/ 3742 w 8000"/>
              <a:gd name="T55" fmla="*/ 1095 h 1542"/>
              <a:gd name="T56" fmla="*/ 3585 w 8000"/>
              <a:gd name="T57" fmla="*/ 1415 h 1542"/>
              <a:gd name="T58" fmla="*/ 3463 w 8000"/>
              <a:gd name="T59" fmla="*/ 1255 h 1542"/>
              <a:gd name="T60" fmla="*/ 3390 w 8000"/>
              <a:gd name="T61" fmla="*/ 372 h 1542"/>
              <a:gd name="T62" fmla="*/ 3367 w 8000"/>
              <a:gd name="T63" fmla="*/ 187 h 1542"/>
              <a:gd name="T64" fmla="*/ 3329 w 8000"/>
              <a:gd name="T65" fmla="*/ 695 h 1542"/>
              <a:gd name="T66" fmla="*/ 2997 w 8000"/>
              <a:gd name="T67" fmla="*/ 1479 h 1542"/>
              <a:gd name="T68" fmla="*/ 2797 w 8000"/>
              <a:gd name="T69" fmla="*/ 1119 h 1542"/>
              <a:gd name="T70" fmla="*/ 2628 w 8000"/>
              <a:gd name="T71" fmla="*/ 1372 h 1542"/>
              <a:gd name="T72" fmla="*/ 2470 w 8000"/>
              <a:gd name="T73" fmla="*/ 1378 h 1542"/>
              <a:gd name="T74" fmla="*/ 2310 w 8000"/>
              <a:gd name="T75" fmla="*/ 1440 h 1542"/>
              <a:gd name="T76" fmla="*/ 2152 w 8000"/>
              <a:gd name="T77" fmla="*/ 1391 h 1542"/>
              <a:gd name="T78" fmla="*/ 2055 w 8000"/>
              <a:gd name="T79" fmla="*/ 1463 h 1542"/>
              <a:gd name="T80" fmla="*/ 1975 w 8000"/>
              <a:gd name="T81" fmla="*/ 1479 h 1542"/>
              <a:gd name="T82" fmla="*/ 1805 w 8000"/>
              <a:gd name="T83" fmla="*/ 1456 h 1542"/>
              <a:gd name="T84" fmla="*/ 1673 w 8000"/>
              <a:gd name="T85" fmla="*/ 1469 h 1542"/>
              <a:gd name="T86" fmla="*/ 1531 w 8000"/>
              <a:gd name="T87" fmla="*/ 1408 h 1542"/>
              <a:gd name="T88" fmla="*/ 1443 w 8000"/>
              <a:gd name="T89" fmla="*/ 1265 h 1542"/>
              <a:gd name="T90" fmla="*/ 1253 w 8000"/>
              <a:gd name="T91" fmla="*/ 1421 h 1542"/>
              <a:gd name="T92" fmla="*/ 1155 w 8000"/>
              <a:gd name="T93" fmla="*/ 1401 h 1542"/>
              <a:gd name="T94" fmla="*/ 1051 w 8000"/>
              <a:gd name="T95" fmla="*/ 1389 h 1542"/>
              <a:gd name="T96" fmla="*/ 969 w 8000"/>
              <a:gd name="T97" fmla="*/ 1224 h 1542"/>
              <a:gd name="T98" fmla="*/ 843 w 8000"/>
              <a:gd name="T99" fmla="*/ 1375 h 1542"/>
              <a:gd name="T100" fmla="*/ 664 w 8000"/>
              <a:gd name="T101" fmla="*/ 1427 h 1542"/>
              <a:gd name="T102" fmla="*/ 515 w 8000"/>
              <a:gd name="T103" fmla="*/ 1241 h 1542"/>
              <a:gd name="T104" fmla="*/ 320 w 8000"/>
              <a:gd name="T105" fmla="*/ 1245 h 1542"/>
              <a:gd name="T106" fmla="*/ 218 w 8000"/>
              <a:gd name="T107" fmla="*/ 1342 h 1542"/>
              <a:gd name="T108" fmla="*/ 56 w 8000"/>
              <a:gd name="T109" fmla="*/ 1357 h 1542"/>
              <a:gd name="T110" fmla="*/ 3369 w 8000"/>
              <a:gd name="T111" fmla="*/ 1408 h 1542"/>
              <a:gd name="T112" fmla="*/ 3356 w 8000"/>
              <a:gd name="T113" fmla="*/ 1141 h 1542"/>
              <a:gd name="T114" fmla="*/ 3356 w 8000"/>
              <a:gd name="T115" fmla="*/ 872 h 1542"/>
              <a:gd name="T116" fmla="*/ 3356 w 8000"/>
              <a:gd name="T117" fmla="*/ 756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000" h="1542">
                <a:moveTo>
                  <a:pt x="7978" y="1472"/>
                </a:moveTo>
                <a:cubicBezTo>
                  <a:pt x="7978" y="1462"/>
                  <a:pt x="7978" y="1462"/>
                  <a:pt x="7978" y="1462"/>
                </a:cubicBezTo>
                <a:cubicBezTo>
                  <a:pt x="7966" y="1462"/>
                  <a:pt x="7966" y="1462"/>
                  <a:pt x="7966" y="1462"/>
                </a:cubicBezTo>
                <a:cubicBezTo>
                  <a:pt x="7966" y="1436"/>
                  <a:pt x="7966" y="1436"/>
                  <a:pt x="7966" y="1436"/>
                </a:cubicBezTo>
                <a:cubicBezTo>
                  <a:pt x="7955" y="1436"/>
                  <a:pt x="7955" y="1436"/>
                  <a:pt x="7955" y="1436"/>
                </a:cubicBezTo>
                <a:cubicBezTo>
                  <a:pt x="7955" y="1420"/>
                  <a:pt x="7955" y="1420"/>
                  <a:pt x="7955" y="1420"/>
                </a:cubicBezTo>
                <a:cubicBezTo>
                  <a:pt x="7941" y="1420"/>
                  <a:pt x="7941" y="1420"/>
                  <a:pt x="7941" y="1420"/>
                </a:cubicBezTo>
                <a:cubicBezTo>
                  <a:pt x="7941" y="1428"/>
                  <a:pt x="7941" y="1428"/>
                  <a:pt x="7941" y="1428"/>
                </a:cubicBezTo>
                <a:cubicBezTo>
                  <a:pt x="7933" y="1428"/>
                  <a:pt x="7933" y="1428"/>
                  <a:pt x="7933" y="1428"/>
                </a:cubicBezTo>
                <a:cubicBezTo>
                  <a:pt x="7933" y="1418"/>
                  <a:pt x="7933" y="1418"/>
                  <a:pt x="7933" y="1418"/>
                </a:cubicBezTo>
                <a:cubicBezTo>
                  <a:pt x="7916" y="1418"/>
                  <a:pt x="7916" y="1418"/>
                  <a:pt x="7916" y="1418"/>
                </a:cubicBezTo>
                <a:cubicBezTo>
                  <a:pt x="7916" y="1433"/>
                  <a:pt x="7916" y="1433"/>
                  <a:pt x="7916" y="1433"/>
                </a:cubicBezTo>
                <a:cubicBezTo>
                  <a:pt x="7895" y="1433"/>
                  <a:pt x="7895" y="1433"/>
                  <a:pt x="7895" y="1433"/>
                </a:cubicBezTo>
                <a:cubicBezTo>
                  <a:pt x="7895" y="1335"/>
                  <a:pt x="7895" y="1335"/>
                  <a:pt x="7895" y="1335"/>
                </a:cubicBezTo>
                <a:cubicBezTo>
                  <a:pt x="7879" y="1335"/>
                  <a:pt x="7879" y="1335"/>
                  <a:pt x="7879" y="1335"/>
                </a:cubicBezTo>
                <a:cubicBezTo>
                  <a:pt x="7855" y="1316"/>
                  <a:pt x="7855" y="1316"/>
                  <a:pt x="7855" y="1316"/>
                </a:cubicBezTo>
                <a:cubicBezTo>
                  <a:pt x="7855" y="1300"/>
                  <a:pt x="7855" y="1300"/>
                  <a:pt x="7855" y="1300"/>
                </a:cubicBezTo>
                <a:cubicBezTo>
                  <a:pt x="7843" y="1300"/>
                  <a:pt x="7843" y="1300"/>
                  <a:pt x="7843" y="1300"/>
                </a:cubicBezTo>
                <a:cubicBezTo>
                  <a:pt x="7843" y="1315"/>
                  <a:pt x="7843" y="1315"/>
                  <a:pt x="7843" y="1315"/>
                </a:cubicBezTo>
                <a:cubicBezTo>
                  <a:pt x="7832" y="1315"/>
                  <a:pt x="7832" y="1315"/>
                  <a:pt x="7832" y="1315"/>
                </a:cubicBezTo>
                <a:cubicBezTo>
                  <a:pt x="7832" y="1300"/>
                  <a:pt x="7832" y="1300"/>
                  <a:pt x="7832" y="1300"/>
                </a:cubicBezTo>
                <a:cubicBezTo>
                  <a:pt x="7821" y="1300"/>
                  <a:pt x="7821" y="1300"/>
                  <a:pt x="7821" y="1300"/>
                </a:cubicBezTo>
                <a:cubicBezTo>
                  <a:pt x="7821" y="1315"/>
                  <a:pt x="7821" y="1315"/>
                  <a:pt x="7821" y="1315"/>
                </a:cubicBezTo>
                <a:cubicBezTo>
                  <a:pt x="7806" y="1335"/>
                  <a:pt x="7806" y="1335"/>
                  <a:pt x="7806" y="1335"/>
                </a:cubicBezTo>
                <a:cubicBezTo>
                  <a:pt x="7789" y="1335"/>
                  <a:pt x="7789" y="1335"/>
                  <a:pt x="7789" y="1335"/>
                </a:cubicBezTo>
                <a:cubicBezTo>
                  <a:pt x="7789" y="1436"/>
                  <a:pt x="7789" y="1436"/>
                  <a:pt x="7789" y="1436"/>
                </a:cubicBezTo>
                <a:cubicBezTo>
                  <a:pt x="7749" y="1436"/>
                  <a:pt x="7749" y="1436"/>
                  <a:pt x="7749" y="1436"/>
                </a:cubicBezTo>
                <a:cubicBezTo>
                  <a:pt x="7749" y="1345"/>
                  <a:pt x="7749" y="1345"/>
                  <a:pt x="7749" y="1345"/>
                </a:cubicBezTo>
                <a:cubicBezTo>
                  <a:pt x="7738" y="1345"/>
                  <a:pt x="7738" y="1345"/>
                  <a:pt x="7738" y="1345"/>
                </a:cubicBezTo>
                <a:cubicBezTo>
                  <a:pt x="7738" y="1352"/>
                  <a:pt x="7738" y="1352"/>
                  <a:pt x="7738" y="1352"/>
                </a:cubicBezTo>
                <a:cubicBezTo>
                  <a:pt x="7724" y="1352"/>
                  <a:pt x="7724" y="1352"/>
                  <a:pt x="7724" y="1352"/>
                </a:cubicBezTo>
                <a:cubicBezTo>
                  <a:pt x="7724" y="1337"/>
                  <a:pt x="7724" y="1337"/>
                  <a:pt x="7724" y="1337"/>
                </a:cubicBezTo>
                <a:cubicBezTo>
                  <a:pt x="7713" y="1337"/>
                  <a:pt x="7713" y="1337"/>
                  <a:pt x="7713" y="1337"/>
                </a:cubicBezTo>
                <a:cubicBezTo>
                  <a:pt x="7713" y="1321"/>
                  <a:pt x="7713" y="1321"/>
                  <a:pt x="7713" y="1321"/>
                </a:cubicBezTo>
                <a:cubicBezTo>
                  <a:pt x="7697" y="1321"/>
                  <a:pt x="7697" y="1321"/>
                  <a:pt x="7697" y="1321"/>
                </a:cubicBezTo>
                <a:cubicBezTo>
                  <a:pt x="7697" y="1336"/>
                  <a:pt x="7697" y="1336"/>
                  <a:pt x="7697" y="1336"/>
                </a:cubicBezTo>
                <a:cubicBezTo>
                  <a:pt x="7687" y="1336"/>
                  <a:pt x="7687" y="1336"/>
                  <a:pt x="7687" y="1336"/>
                </a:cubicBezTo>
                <a:cubicBezTo>
                  <a:pt x="7687" y="1324"/>
                  <a:pt x="7687" y="1324"/>
                  <a:pt x="7687" y="1324"/>
                </a:cubicBezTo>
                <a:cubicBezTo>
                  <a:pt x="7673" y="1324"/>
                  <a:pt x="7673" y="1324"/>
                  <a:pt x="7673" y="1324"/>
                </a:cubicBezTo>
                <a:cubicBezTo>
                  <a:pt x="7673" y="1336"/>
                  <a:pt x="7673" y="1336"/>
                  <a:pt x="7673" y="1336"/>
                </a:cubicBezTo>
                <a:cubicBezTo>
                  <a:pt x="7659" y="1336"/>
                  <a:pt x="7659" y="1336"/>
                  <a:pt x="7659" y="1336"/>
                </a:cubicBezTo>
                <a:cubicBezTo>
                  <a:pt x="7659" y="1326"/>
                  <a:pt x="7659" y="1326"/>
                  <a:pt x="7659" y="1326"/>
                </a:cubicBezTo>
                <a:cubicBezTo>
                  <a:pt x="7645" y="1326"/>
                  <a:pt x="7645" y="1326"/>
                  <a:pt x="7645" y="1326"/>
                </a:cubicBezTo>
                <a:cubicBezTo>
                  <a:pt x="7645" y="1356"/>
                  <a:pt x="7645" y="1356"/>
                  <a:pt x="7645" y="1356"/>
                </a:cubicBezTo>
                <a:cubicBezTo>
                  <a:pt x="7616" y="1356"/>
                  <a:pt x="7616" y="1356"/>
                  <a:pt x="7616" y="1356"/>
                </a:cubicBezTo>
                <a:cubicBezTo>
                  <a:pt x="7616" y="1439"/>
                  <a:pt x="7616" y="1439"/>
                  <a:pt x="7616" y="1439"/>
                </a:cubicBezTo>
                <a:cubicBezTo>
                  <a:pt x="7581" y="1439"/>
                  <a:pt x="7581" y="1439"/>
                  <a:pt x="7581" y="1439"/>
                </a:cubicBezTo>
                <a:cubicBezTo>
                  <a:pt x="7581" y="1337"/>
                  <a:pt x="7581" y="1337"/>
                  <a:pt x="7581" y="1337"/>
                </a:cubicBezTo>
                <a:cubicBezTo>
                  <a:pt x="7557" y="1337"/>
                  <a:pt x="7557" y="1337"/>
                  <a:pt x="7557" y="1337"/>
                </a:cubicBezTo>
                <a:cubicBezTo>
                  <a:pt x="7538" y="1313"/>
                  <a:pt x="7538" y="1313"/>
                  <a:pt x="7538" y="1313"/>
                </a:cubicBezTo>
                <a:cubicBezTo>
                  <a:pt x="7497" y="1313"/>
                  <a:pt x="7497" y="1313"/>
                  <a:pt x="7497" y="1313"/>
                </a:cubicBezTo>
                <a:cubicBezTo>
                  <a:pt x="7497" y="1416"/>
                  <a:pt x="7497" y="1416"/>
                  <a:pt x="7497" y="1416"/>
                </a:cubicBezTo>
                <a:cubicBezTo>
                  <a:pt x="7483" y="1416"/>
                  <a:pt x="7483" y="1416"/>
                  <a:pt x="7483" y="1416"/>
                </a:cubicBezTo>
                <a:cubicBezTo>
                  <a:pt x="7483" y="1314"/>
                  <a:pt x="7483" y="1314"/>
                  <a:pt x="7483" y="1314"/>
                </a:cubicBezTo>
                <a:cubicBezTo>
                  <a:pt x="7465" y="1285"/>
                  <a:pt x="7465" y="1285"/>
                  <a:pt x="7465" y="1285"/>
                </a:cubicBezTo>
                <a:cubicBezTo>
                  <a:pt x="7452" y="1285"/>
                  <a:pt x="7452" y="1285"/>
                  <a:pt x="7452" y="1285"/>
                </a:cubicBezTo>
                <a:cubicBezTo>
                  <a:pt x="7452" y="1291"/>
                  <a:pt x="7452" y="1291"/>
                  <a:pt x="7452" y="1291"/>
                </a:cubicBezTo>
                <a:cubicBezTo>
                  <a:pt x="7441" y="1291"/>
                  <a:pt x="7441" y="1291"/>
                  <a:pt x="7441" y="1291"/>
                </a:cubicBezTo>
                <a:cubicBezTo>
                  <a:pt x="7441" y="1287"/>
                  <a:pt x="7441" y="1287"/>
                  <a:pt x="7441" y="1287"/>
                </a:cubicBezTo>
                <a:cubicBezTo>
                  <a:pt x="7430" y="1287"/>
                  <a:pt x="7430" y="1287"/>
                  <a:pt x="7430" y="1287"/>
                </a:cubicBezTo>
                <a:cubicBezTo>
                  <a:pt x="7430" y="1301"/>
                  <a:pt x="7430" y="1301"/>
                  <a:pt x="7430" y="1301"/>
                </a:cubicBezTo>
                <a:cubicBezTo>
                  <a:pt x="7383" y="1301"/>
                  <a:pt x="7383" y="1301"/>
                  <a:pt x="7383" y="1301"/>
                </a:cubicBezTo>
                <a:cubicBezTo>
                  <a:pt x="7383" y="1286"/>
                  <a:pt x="7383" y="1286"/>
                  <a:pt x="7383" y="1286"/>
                </a:cubicBezTo>
                <a:cubicBezTo>
                  <a:pt x="7370" y="1261"/>
                  <a:pt x="7370" y="1261"/>
                  <a:pt x="7370" y="1261"/>
                </a:cubicBezTo>
                <a:cubicBezTo>
                  <a:pt x="7326" y="1261"/>
                  <a:pt x="7326" y="1261"/>
                  <a:pt x="7326" y="1261"/>
                </a:cubicBezTo>
                <a:cubicBezTo>
                  <a:pt x="7326" y="1286"/>
                  <a:pt x="7326" y="1286"/>
                  <a:pt x="7326" y="1286"/>
                </a:cubicBezTo>
                <a:cubicBezTo>
                  <a:pt x="7297" y="1286"/>
                  <a:pt x="7297" y="1286"/>
                  <a:pt x="7297" y="1286"/>
                </a:cubicBezTo>
                <a:cubicBezTo>
                  <a:pt x="7297" y="1303"/>
                  <a:pt x="7297" y="1303"/>
                  <a:pt x="7297" y="1303"/>
                </a:cubicBezTo>
                <a:cubicBezTo>
                  <a:pt x="7292" y="1303"/>
                  <a:pt x="7292" y="1303"/>
                  <a:pt x="7292" y="1303"/>
                </a:cubicBezTo>
                <a:cubicBezTo>
                  <a:pt x="7292" y="1358"/>
                  <a:pt x="7292" y="1358"/>
                  <a:pt x="7292" y="1358"/>
                </a:cubicBezTo>
                <a:cubicBezTo>
                  <a:pt x="7281" y="1358"/>
                  <a:pt x="7281" y="1358"/>
                  <a:pt x="7281" y="1358"/>
                </a:cubicBezTo>
                <a:cubicBezTo>
                  <a:pt x="7281" y="1302"/>
                  <a:pt x="7281" y="1302"/>
                  <a:pt x="7281" y="1302"/>
                </a:cubicBezTo>
                <a:cubicBezTo>
                  <a:pt x="7273" y="1302"/>
                  <a:pt x="7273" y="1302"/>
                  <a:pt x="7273" y="1302"/>
                </a:cubicBezTo>
                <a:cubicBezTo>
                  <a:pt x="7273" y="1279"/>
                  <a:pt x="7273" y="1279"/>
                  <a:pt x="7273" y="1279"/>
                </a:cubicBezTo>
                <a:cubicBezTo>
                  <a:pt x="7210" y="1279"/>
                  <a:pt x="7210" y="1279"/>
                  <a:pt x="7210" y="1279"/>
                </a:cubicBezTo>
                <a:cubicBezTo>
                  <a:pt x="7210" y="1303"/>
                  <a:pt x="7210" y="1303"/>
                  <a:pt x="7210" y="1303"/>
                </a:cubicBezTo>
                <a:cubicBezTo>
                  <a:pt x="7179" y="1303"/>
                  <a:pt x="7179" y="1303"/>
                  <a:pt x="7179" y="1303"/>
                </a:cubicBezTo>
                <a:cubicBezTo>
                  <a:pt x="7179" y="1323"/>
                  <a:pt x="7179" y="1323"/>
                  <a:pt x="7179" y="1323"/>
                </a:cubicBezTo>
                <a:cubicBezTo>
                  <a:pt x="7170" y="1323"/>
                  <a:pt x="7170" y="1323"/>
                  <a:pt x="7170" y="1323"/>
                </a:cubicBezTo>
                <a:cubicBezTo>
                  <a:pt x="7170" y="1352"/>
                  <a:pt x="7170" y="1352"/>
                  <a:pt x="7170" y="1352"/>
                </a:cubicBezTo>
                <a:cubicBezTo>
                  <a:pt x="7090" y="1352"/>
                  <a:pt x="7090" y="1352"/>
                  <a:pt x="7090" y="1352"/>
                </a:cubicBezTo>
                <a:cubicBezTo>
                  <a:pt x="7090" y="1362"/>
                  <a:pt x="7090" y="1362"/>
                  <a:pt x="7090" y="1362"/>
                </a:cubicBezTo>
                <a:cubicBezTo>
                  <a:pt x="7069" y="1362"/>
                  <a:pt x="7069" y="1362"/>
                  <a:pt x="7069" y="1362"/>
                </a:cubicBezTo>
                <a:cubicBezTo>
                  <a:pt x="7069" y="1308"/>
                  <a:pt x="7069" y="1308"/>
                  <a:pt x="7069" y="1308"/>
                </a:cubicBezTo>
                <a:cubicBezTo>
                  <a:pt x="7036" y="1308"/>
                  <a:pt x="7036" y="1308"/>
                  <a:pt x="7036" y="1308"/>
                </a:cubicBezTo>
                <a:cubicBezTo>
                  <a:pt x="7036" y="1291"/>
                  <a:pt x="7036" y="1291"/>
                  <a:pt x="7036" y="1291"/>
                </a:cubicBezTo>
                <a:cubicBezTo>
                  <a:pt x="7010" y="1291"/>
                  <a:pt x="7010" y="1291"/>
                  <a:pt x="7010" y="1291"/>
                </a:cubicBezTo>
                <a:cubicBezTo>
                  <a:pt x="7010" y="1305"/>
                  <a:pt x="7010" y="1305"/>
                  <a:pt x="7010" y="1305"/>
                </a:cubicBezTo>
                <a:cubicBezTo>
                  <a:pt x="6993" y="1305"/>
                  <a:pt x="6993" y="1305"/>
                  <a:pt x="6993" y="1305"/>
                </a:cubicBezTo>
                <a:cubicBezTo>
                  <a:pt x="6993" y="1400"/>
                  <a:pt x="6993" y="1400"/>
                  <a:pt x="6993" y="1400"/>
                </a:cubicBezTo>
                <a:cubicBezTo>
                  <a:pt x="6972" y="1400"/>
                  <a:pt x="6972" y="1400"/>
                  <a:pt x="6972" y="1400"/>
                </a:cubicBezTo>
                <a:cubicBezTo>
                  <a:pt x="6972" y="1391"/>
                  <a:pt x="6972" y="1391"/>
                  <a:pt x="6972" y="1391"/>
                </a:cubicBezTo>
                <a:cubicBezTo>
                  <a:pt x="6952" y="1391"/>
                  <a:pt x="6952" y="1391"/>
                  <a:pt x="6952" y="1391"/>
                </a:cubicBezTo>
                <a:cubicBezTo>
                  <a:pt x="6952" y="1405"/>
                  <a:pt x="6952" y="1405"/>
                  <a:pt x="6952" y="1405"/>
                </a:cubicBezTo>
                <a:cubicBezTo>
                  <a:pt x="6936" y="1405"/>
                  <a:pt x="6936" y="1405"/>
                  <a:pt x="6936" y="1405"/>
                </a:cubicBezTo>
                <a:cubicBezTo>
                  <a:pt x="6936" y="1375"/>
                  <a:pt x="6936" y="1375"/>
                  <a:pt x="6936" y="1375"/>
                </a:cubicBezTo>
                <a:cubicBezTo>
                  <a:pt x="6922" y="1375"/>
                  <a:pt x="6922" y="1375"/>
                  <a:pt x="6922" y="1375"/>
                </a:cubicBezTo>
                <a:cubicBezTo>
                  <a:pt x="6922" y="1357"/>
                  <a:pt x="6922" y="1357"/>
                  <a:pt x="6922" y="1357"/>
                </a:cubicBezTo>
                <a:cubicBezTo>
                  <a:pt x="6906" y="1357"/>
                  <a:pt x="6906" y="1357"/>
                  <a:pt x="6906" y="1357"/>
                </a:cubicBezTo>
                <a:cubicBezTo>
                  <a:pt x="6886" y="1357"/>
                  <a:pt x="6886" y="1357"/>
                  <a:pt x="6886" y="1357"/>
                </a:cubicBezTo>
                <a:cubicBezTo>
                  <a:pt x="6886" y="1348"/>
                  <a:pt x="6886" y="1348"/>
                  <a:pt x="6886" y="1348"/>
                </a:cubicBezTo>
                <a:cubicBezTo>
                  <a:pt x="6852" y="1348"/>
                  <a:pt x="6852" y="1348"/>
                  <a:pt x="6852" y="1348"/>
                </a:cubicBezTo>
                <a:cubicBezTo>
                  <a:pt x="6852" y="1334"/>
                  <a:pt x="6852" y="1334"/>
                  <a:pt x="6852" y="1334"/>
                </a:cubicBezTo>
                <a:cubicBezTo>
                  <a:pt x="6839" y="1334"/>
                  <a:pt x="6839" y="1334"/>
                  <a:pt x="6839" y="1334"/>
                </a:cubicBezTo>
                <a:cubicBezTo>
                  <a:pt x="6839" y="1344"/>
                  <a:pt x="6839" y="1344"/>
                  <a:pt x="6839" y="1344"/>
                </a:cubicBezTo>
                <a:cubicBezTo>
                  <a:pt x="6786" y="1344"/>
                  <a:pt x="6786" y="1344"/>
                  <a:pt x="6786" y="1344"/>
                </a:cubicBezTo>
                <a:cubicBezTo>
                  <a:pt x="6786" y="1355"/>
                  <a:pt x="6786" y="1355"/>
                  <a:pt x="6786" y="1355"/>
                </a:cubicBezTo>
                <a:cubicBezTo>
                  <a:pt x="6776" y="1355"/>
                  <a:pt x="6776" y="1355"/>
                  <a:pt x="6776" y="1355"/>
                </a:cubicBezTo>
                <a:cubicBezTo>
                  <a:pt x="6776" y="1370"/>
                  <a:pt x="6776" y="1370"/>
                  <a:pt x="6776" y="1370"/>
                </a:cubicBezTo>
                <a:cubicBezTo>
                  <a:pt x="6766" y="1380"/>
                  <a:pt x="6766" y="1380"/>
                  <a:pt x="6766" y="1380"/>
                </a:cubicBezTo>
                <a:cubicBezTo>
                  <a:pt x="6766" y="1411"/>
                  <a:pt x="6766" y="1411"/>
                  <a:pt x="6766" y="1411"/>
                </a:cubicBezTo>
                <a:cubicBezTo>
                  <a:pt x="6755" y="1411"/>
                  <a:pt x="6755" y="1411"/>
                  <a:pt x="6755" y="1411"/>
                </a:cubicBezTo>
                <a:cubicBezTo>
                  <a:pt x="6755" y="1381"/>
                  <a:pt x="6755" y="1381"/>
                  <a:pt x="6755" y="1381"/>
                </a:cubicBezTo>
                <a:cubicBezTo>
                  <a:pt x="6744" y="1367"/>
                  <a:pt x="6744" y="1367"/>
                  <a:pt x="6744" y="1367"/>
                </a:cubicBezTo>
                <a:cubicBezTo>
                  <a:pt x="6744" y="1291"/>
                  <a:pt x="6744" y="1291"/>
                  <a:pt x="6744" y="1291"/>
                </a:cubicBezTo>
                <a:cubicBezTo>
                  <a:pt x="6727" y="1291"/>
                  <a:pt x="6727" y="1291"/>
                  <a:pt x="6727" y="1291"/>
                </a:cubicBezTo>
                <a:cubicBezTo>
                  <a:pt x="6727" y="1217"/>
                  <a:pt x="6727" y="1217"/>
                  <a:pt x="6727" y="1217"/>
                </a:cubicBezTo>
                <a:cubicBezTo>
                  <a:pt x="6670" y="1217"/>
                  <a:pt x="6670" y="1217"/>
                  <a:pt x="6670" y="1217"/>
                </a:cubicBezTo>
                <a:cubicBezTo>
                  <a:pt x="6670" y="1194"/>
                  <a:pt x="6670" y="1194"/>
                  <a:pt x="6670" y="1194"/>
                </a:cubicBezTo>
                <a:cubicBezTo>
                  <a:pt x="6640" y="1194"/>
                  <a:pt x="6640" y="1194"/>
                  <a:pt x="6640" y="1194"/>
                </a:cubicBezTo>
                <a:cubicBezTo>
                  <a:pt x="6640" y="1246"/>
                  <a:pt x="6640" y="1246"/>
                  <a:pt x="6640" y="1246"/>
                </a:cubicBezTo>
                <a:cubicBezTo>
                  <a:pt x="6625" y="1246"/>
                  <a:pt x="6625" y="1246"/>
                  <a:pt x="6625" y="1246"/>
                </a:cubicBezTo>
                <a:cubicBezTo>
                  <a:pt x="6625" y="1229"/>
                  <a:pt x="6625" y="1229"/>
                  <a:pt x="6625" y="1229"/>
                </a:cubicBezTo>
                <a:cubicBezTo>
                  <a:pt x="6625" y="1229"/>
                  <a:pt x="6614" y="1229"/>
                  <a:pt x="6609" y="1229"/>
                </a:cubicBezTo>
                <a:cubicBezTo>
                  <a:pt x="6604" y="1229"/>
                  <a:pt x="6604" y="1246"/>
                  <a:pt x="6604" y="1246"/>
                </a:cubicBezTo>
                <a:cubicBezTo>
                  <a:pt x="6604" y="1293"/>
                  <a:pt x="6604" y="1293"/>
                  <a:pt x="6604" y="1293"/>
                </a:cubicBezTo>
                <a:cubicBezTo>
                  <a:pt x="6562" y="1293"/>
                  <a:pt x="6562" y="1293"/>
                  <a:pt x="6562" y="1293"/>
                </a:cubicBezTo>
                <a:cubicBezTo>
                  <a:pt x="6562" y="1130"/>
                  <a:pt x="6562" y="1130"/>
                  <a:pt x="6562" y="1130"/>
                </a:cubicBezTo>
                <a:cubicBezTo>
                  <a:pt x="6505" y="1130"/>
                  <a:pt x="6505" y="1130"/>
                  <a:pt x="6505" y="1130"/>
                </a:cubicBezTo>
                <a:cubicBezTo>
                  <a:pt x="6505" y="1157"/>
                  <a:pt x="6505" y="1157"/>
                  <a:pt x="6505" y="1157"/>
                </a:cubicBezTo>
                <a:cubicBezTo>
                  <a:pt x="6481" y="1157"/>
                  <a:pt x="6477" y="1169"/>
                  <a:pt x="6477" y="1169"/>
                </a:cubicBezTo>
                <a:cubicBezTo>
                  <a:pt x="6450" y="1169"/>
                  <a:pt x="6450" y="1169"/>
                  <a:pt x="6450" y="1169"/>
                </a:cubicBezTo>
                <a:cubicBezTo>
                  <a:pt x="6450" y="1202"/>
                  <a:pt x="6450" y="1202"/>
                  <a:pt x="6450" y="1202"/>
                </a:cubicBezTo>
                <a:cubicBezTo>
                  <a:pt x="6438" y="1202"/>
                  <a:pt x="6438" y="1202"/>
                  <a:pt x="6438" y="1202"/>
                </a:cubicBezTo>
                <a:cubicBezTo>
                  <a:pt x="6438" y="1333"/>
                  <a:pt x="6438" y="1333"/>
                  <a:pt x="6438" y="1333"/>
                </a:cubicBezTo>
                <a:cubicBezTo>
                  <a:pt x="6414" y="1333"/>
                  <a:pt x="6414" y="1333"/>
                  <a:pt x="6414" y="1333"/>
                </a:cubicBezTo>
                <a:cubicBezTo>
                  <a:pt x="6414" y="1314"/>
                  <a:pt x="6414" y="1314"/>
                  <a:pt x="6414" y="1314"/>
                </a:cubicBezTo>
                <a:cubicBezTo>
                  <a:pt x="6401" y="1301"/>
                  <a:pt x="6401" y="1301"/>
                  <a:pt x="6401" y="1301"/>
                </a:cubicBezTo>
                <a:cubicBezTo>
                  <a:pt x="6394" y="1301"/>
                  <a:pt x="6394" y="1301"/>
                  <a:pt x="6394" y="1301"/>
                </a:cubicBezTo>
                <a:cubicBezTo>
                  <a:pt x="6381" y="1311"/>
                  <a:pt x="6381" y="1311"/>
                  <a:pt x="6381" y="1311"/>
                </a:cubicBezTo>
                <a:cubicBezTo>
                  <a:pt x="6381" y="1078"/>
                  <a:pt x="6381" y="1078"/>
                  <a:pt x="6381" y="1078"/>
                </a:cubicBezTo>
                <a:cubicBezTo>
                  <a:pt x="6322" y="1065"/>
                  <a:pt x="6322" y="1065"/>
                  <a:pt x="6322" y="1065"/>
                </a:cubicBezTo>
                <a:cubicBezTo>
                  <a:pt x="6297" y="1065"/>
                  <a:pt x="6297" y="1065"/>
                  <a:pt x="6297" y="1065"/>
                </a:cubicBezTo>
                <a:cubicBezTo>
                  <a:pt x="6297" y="1080"/>
                  <a:pt x="6297" y="1080"/>
                  <a:pt x="6297" y="1080"/>
                </a:cubicBezTo>
                <a:cubicBezTo>
                  <a:pt x="6280" y="1080"/>
                  <a:pt x="6280" y="1080"/>
                  <a:pt x="6280" y="1080"/>
                </a:cubicBezTo>
                <a:cubicBezTo>
                  <a:pt x="6280" y="1135"/>
                  <a:pt x="6280" y="1135"/>
                  <a:pt x="6280" y="1135"/>
                </a:cubicBezTo>
                <a:cubicBezTo>
                  <a:pt x="6264" y="1135"/>
                  <a:pt x="6264" y="1135"/>
                  <a:pt x="6264" y="1135"/>
                </a:cubicBezTo>
                <a:cubicBezTo>
                  <a:pt x="6264" y="1207"/>
                  <a:pt x="6264" y="1207"/>
                  <a:pt x="6264" y="1207"/>
                </a:cubicBezTo>
                <a:cubicBezTo>
                  <a:pt x="6242" y="1207"/>
                  <a:pt x="6242" y="1207"/>
                  <a:pt x="6242" y="1207"/>
                </a:cubicBezTo>
                <a:cubicBezTo>
                  <a:pt x="6242" y="1181"/>
                  <a:pt x="6242" y="1181"/>
                  <a:pt x="6242" y="1181"/>
                </a:cubicBezTo>
                <a:cubicBezTo>
                  <a:pt x="6214" y="1181"/>
                  <a:pt x="6214" y="1181"/>
                  <a:pt x="6214" y="1181"/>
                </a:cubicBezTo>
                <a:cubicBezTo>
                  <a:pt x="6214" y="1098"/>
                  <a:pt x="6214" y="1098"/>
                  <a:pt x="6214" y="1098"/>
                </a:cubicBezTo>
                <a:cubicBezTo>
                  <a:pt x="6196" y="1098"/>
                  <a:pt x="6196" y="1098"/>
                  <a:pt x="6196" y="1098"/>
                </a:cubicBezTo>
                <a:cubicBezTo>
                  <a:pt x="6196" y="1048"/>
                  <a:pt x="6196" y="1048"/>
                  <a:pt x="6196" y="1048"/>
                </a:cubicBezTo>
                <a:cubicBezTo>
                  <a:pt x="6114" y="1039"/>
                  <a:pt x="6114" y="1039"/>
                  <a:pt x="6114" y="1039"/>
                </a:cubicBezTo>
                <a:cubicBezTo>
                  <a:pt x="6114" y="1024"/>
                  <a:pt x="6114" y="1024"/>
                  <a:pt x="6114" y="1024"/>
                </a:cubicBezTo>
                <a:cubicBezTo>
                  <a:pt x="5961" y="1014"/>
                  <a:pt x="5961" y="1014"/>
                  <a:pt x="5961" y="1014"/>
                </a:cubicBezTo>
                <a:cubicBezTo>
                  <a:pt x="5961" y="823"/>
                  <a:pt x="5961" y="823"/>
                  <a:pt x="5961" y="823"/>
                </a:cubicBezTo>
                <a:cubicBezTo>
                  <a:pt x="5826" y="790"/>
                  <a:pt x="5826" y="790"/>
                  <a:pt x="5826" y="790"/>
                </a:cubicBezTo>
                <a:cubicBezTo>
                  <a:pt x="5688" y="818"/>
                  <a:pt x="5688" y="818"/>
                  <a:pt x="5688" y="818"/>
                </a:cubicBezTo>
                <a:cubicBezTo>
                  <a:pt x="5688" y="1359"/>
                  <a:pt x="5688" y="1359"/>
                  <a:pt x="5688" y="1359"/>
                </a:cubicBezTo>
                <a:cubicBezTo>
                  <a:pt x="5605" y="1359"/>
                  <a:pt x="5605" y="1359"/>
                  <a:pt x="5605" y="1359"/>
                </a:cubicBezTo>
                <a:cubicBezTo>
                  <a:pt x="5605" y="451"/>
                  <a:pt x="5605" y="451"/>
                  <a:pt x="5605" y="451"/>
                </a:cubicBezTo>
                <a:cubicBezTo>
                  <a:pt x="5468" y="487"/>
                  <a:pt x="5468" y="487"/>
                  <a:pt x="5468" y="487"/>
                </a:cubicBezTo>
                <a:cubicBezTo>
                  <a:pt x="5468" y="1274"/>
                  <a:pt x="5468" y="1274"/>
                  <a:pt x="5468" y="1274"/>
                </a:cubicBezTo>
                <a:cubicBezTo>
                  <a:pt x="5414" y="1274"/>
                  <a:pt x="5414" y="1274"/>
                  <a:pt x="5414" y="1274"/>
                </a:cubicBezTo>
                <a:cubicBezTo>
                  <a:pt x="5414" y="683"/>
                  <a:pt x="5414" y="683"/>
                  <a:pt x="5414" y="683"/>
                </a:cubicBezTo>
                <a:cubicBezTo>
                  <a:pt x="5404" y="683"/>
                  <a:pt x="5404" y="683"/>
                  <a:pt x="5404" y="683"/>
                </a:cubicBezTo>
                <a:cubicBezTo>
                  <a:pt x="5404" y="674"/>
                  <a:pt x="5404" y="674"/>
                  <a:pt x="5404" y="674"/>
                </a:cubicBezTo>
                <a:cubicBezTo>
                  <a:pt x="5396" y="674"/>
                  <a:pt x="5396" y="674"/>
                  <a:pt x="5396" y="674"/>
                </a:cubicBezTo>
                <a:cubicBezTo>
                  <a:pt x="5396" y="655"/>
                  <a:pt x="5396" y="655"/>
                  <a:pt x="5396" y="655"/>
                </a:cubicBezTo>
                <a:cubicBezTo>
                  <a:pt x="5384" y="655"/>
                  <a:pt x="5384" y="655"/>
                  <a:pt x="5384" y="655"/>
                </a:cubicBezTo>
                <a:cubicBezTo>
                  <a:pt x="5384" y="634"/>
                  <a:pt x="5384" y="634"/>
                  <a:pt x="5384" y="634"/>
                </a:cubicBezTo>
                <a:cubicBezTo>
                  <a:pt x="5367" y="634"/>
                  <a:pt x="5367" y="634"/>
                  <a:pt x="5367" y="634"/>
                </a:cubicBezTo>
                <a:cubicBezTo>
                  <a:pt x="5367" y="615"/>
                  <a:pt x="5367" y="615"/>
                  <a:pt x="5367" y="615"/>
                </a:cubicBezTo>
                <a:cubicBezTo>
                  <a:pt x="5360" y="615"/>
                  <a:pt x="5360" y="615"/>
                  <a:pt x="5360" y="615"/>
                </a:cubicBezTo>
                <a:cubicBezTo>
                  <a:pt x="5360" y="593"/>
                  <a:pt x="5360" y="593"/>
                  <a:pt x="5360" y="593"/>
                </a:cubicBezTo>
                <a:cubicBezTo>
                  <a:pt x="5353" y="532"/>
                  <a:pt x="5353" y="532"/>
                  <a:pt x="5353" y="532"/>
                </a:cubicBezTo>
                <a:cubicBezTo>
                  <a:pt x="5346" y="593"/>
                  <a:pt x="5346" y="593"/>
                  <a:pt x="5346" y="593"/>
                </a:cubicBezTo>
                <a:cubicBezTo>
                  <a:pt x="5346" y="615"/>
                  <a:pt x="5346" y="615"/>
                  <a:pt x="5346" y="615"/>
                </a:cubicBezTo>
                <a:cubicBezTo>
                  <a:pt x="5339" y="615"/>
                  <a:pt x="5339" y="615"/>
                  <a:pt x="5339" y="615"/>
                </a:cubicBezTo>
                <a:cubicBezTo>
                  <a:pt x="5339" y="634"/>
                  <a:pt x="5339" y="634"/>
                  <a:pt x="5339" y="634"/>
                </a:cubicBezTo>
                <a:cubicBezTo>
                  <a:pt x="5322" y="634"/>
                  <a:pt x="5322" y="634"/>
                  <a:pt x="5322" y="634"/>
                </a:cubicBezTo>
                <a:cubicBezTo>
                  <a:pt x="5322" y="655"/>
                  <a:pt x="5322" y="655"/>
                  <a:pt x="5322" y="655"/>
                </a:cubicBezTo>
                <a:cubicBezTo>
                  <a:pt x="5310" y="655"/>
                  <a:pt x="5310" y="655"/>
                  <a:pt x="5310" y="655"/>
                </a:cubicBezTo>
                <a:cubicBezTo>
                  <a:pt x="5310" y="674"/>
                  <a:pt x="5310" y="674"/>
                  <a:pt x="5310" y="674"/>
                </a:cubicBezTo>
                <a:cubicBezTo>
                  <a:pt x="5302" y="674"/>
                  <a:pt x="5302" y="674"/>
                  <a:pt x="5302" y="674"/>
                </a:cubicBezTo>
                <a:cubicBezTo>
                  <a:pt x="5302" y="683"/>
                  <a:pt x="5302" y="683"/>
                  <a:pt x="5302" y="683"/>
                </a:cubicBezTo>
                <a:cubicBezTo>
                  <a:pt x="5292" y="683"/>
                  <a:pt x="5292" y="683"/>
                  <a:pt x="5292" y="683"/>
                </a:cubicBezTo>
                <a:cubicBezTo>
                  <a:pt x="5292" y="1274"/>
                  <a:pt x="5292" y="1274"/>
                  <a:pt x="5292" y="1274"/>
                </a:cubicBezTo>
                <a:cubicBezTo>
                  <a:pt x="5260" y="1274"/>
                  <a:pt x="5260" y="1274"/>
                  <a:pt x="5260" y="1274"/>
                </a:cubicBezTo>
                <a:cubicBezTo>
                  <a:pt x="5260" y="792"/>
                  <a:pt x="5260" y="792"/>
                  <a:pt x="5260" y="792"/>
                </a:cubicBezTo>
                <a:cubicBezTo>
                  <a:pt x="5098" y="792"/>
                  <a:pt x="5098" y="792"/>
                  <a:pt x="5098" y="792"/>
                </a:cubicBezTo>
                <a:cubicBezTo>
                  <a:pt x="5073" y="817"/>
                  <a:pt x="5073" y="817"/>
                  <a:pt x="5073" y="817"/>
                </a:cubicBezTo>
                <a:cubicBezTo>
                  <a:pt x="5073" y="1219"/>
                  <a:pt x="5073" y="1219"/>
                  <a:pt x="5073" y="1219"/>
                </a:cubicBezTo>
                <a:cubicBezTo>
                  <a:pt x="5044" y="1219"/>
                  <a:pt x="5044" y="1219"/>
                  <a:pt x="5044" y="1219"/>
                </a:cubicBezTo>
                <a:cubicBezTo>
                  <a:pt x="5031" y="1237"/>
                  <a:pt x="5031" y="1237"/>
                  <a:pt x="5031" y="1237"/>
                </a:cubicBezTo>
                <a:cubicBezTo>
                  <a:pt x="5031" y="1419"/>
                  <a:pt x="5031" y="1419"/>
                  <a:pt x="5031" y="1419"/>
                </a:cubicBezTo>
                <a:cubicBezTo>
                  <a:pt x="5007" y="1419"/>
                  <a:pt x="5007" y="1419"/>
                  <a:pt x="5007" y="1419"/>
                </a:cubicBezTo>
                <a:cubicBezTo>
                  <a:pt x="5007" y="1089"/>
                  <a:pt x="5007" y="1089"/>
                  <a:pt x="5007" y="1089"/>
                </a:cubicBezTo>
                <a:cubicBezTo>
                  <a:pt x="4993" y="1089"/>
                  <a:pt x="4993" y="1089"/>
                  <a:pt x="4993" y="1089"/>
                </a:cubicBezTo>
                <a:cubicBezTo>
                  <a:pt x="4993" y="1050"/>
                  <a:pt x="4993" y="1050"/>
                  <a:pt x="4993" y="1050"/>
                </a:cubicBezTo>
                <a:cubicBezTo>
                  <a:pt x="4981" y="1050"/>
                  <a:pt x="4981" y="1050"/>
                  <a:pt x="4981" y="1050"/>
                </a:cubicBezTo>
                <a:cubicBezTo>
                  <a:pt x="4981" y="1026"/>
                  <a:pt x="4981" y="1026"/>
                  <a:pt x="4981" y="1026"/>
                </a:cubicBezTo>
                <a:cubicBezTo>
                  <a:pt x="4959" y="1026"/>
                  <a:pt x="4959" y="1026"/>
                  <a:pt x="4959" y="1026"/>
                </a:cubicBezTo>
                <a:cubicBezTo>
                  <a:pt x="4945" y="1016"/>
                  <a:pt x="4945" y="1016"/>
                  <a:pt x="4945" y="1016"/>
                </a:cubicBezTo>
                <a:cubicBezTo>
                  <a:pt x="4945" y="887"/>
                  <a:pt x="4945" y="887"/>
                  <a:pt x="4945" y="887"/>
                </a:cubicBezTo>
                <a:cubicBezTo>
                  <a:pt x="4841" y="919"/>
                  <a:pt x="4841" y="919"/>
                  <a:pt x="4841" y="919"/>
                </a:cubicBezTo>
                <a:cubicBezTo>
                  <a:pt x="4819" y="902"/>
                  <a:pt x="4819" y="902"/>
                  <a:pt x="4819" y="902"/>
                </a:cubicBezTo>
                <a:cubicBezTo>
                  <a:pt x="4819" y="685"/>
                  <a:pt x="4819" y="685"/>
                  <a:pt x="4819" y="685"/>
                </a:cubicBezTo>
                <a:cubicBezTo>
                  <a:pt x="4750" y="668"/>
                  <a:pt x="4750" y="668"/>
                  <a:pt x="4750" y="668"/>
                </a:cubicBezTo>
                <a:cubicBezTo>
                  <a:pt x="4616" y="723"/>
                  <a:pt x="4616" y="723"/>
                  <a:pt x="4616" y="723"/>
                </a:cubicBezTo>
                <a:cubicBezTo>
                  <a:pt x="4616" y="734"/>
                  <a:pt x="4616" y="734"/>
                  <a:pt x="4616" y="734"/>
                </a:cubicBezTo>
                <a:cubicBezTo>
                  <a:pt x="4593" y="720"/>
                  <a:pt x="4593" y="720"/>
                  <a:pt x="4593" y="720"/>
                </a:cubicBezTo>
                <a:cubicBezTo>
                  <a:pt x="4574" y="720"/>
                  <a:pt x="4574" y="720"/>
                  <a:pt x="4574" y="720"/>
                </a:cubicBezTo>
                <a:cubicBezTo>
                  <a:pt x="4574" y="739"/>
                  <a:pt x="4574" y="739"/>
                  <a:pt x="4574" y="739"/>
                </a:cubicBezTo>
                <a:cubicBezTo>
                  <a:pt x="4551" y="739"/>
                  <a:pt x="4551" y="739"/>
                  <a:pt x="4551" y="739"/>
                </a:cubicBezTo>
                <a:cubicBezTo>
                  <a:pt x="4551" y="807"/>
                  <a:pt x="4551" y="807"/>
                  <a:pt x="4551" y="807"/>
                </a:cubicBezTo>
                <a:cubicBezTo>
                  <a:pt x="4540" y="807"/>
                  <a:pt x="4540" y="807"/>
                  <a:pt x="4540" y="807"/>
                </a:cubicBezTo>
                <a:cubicBezTo>
                  <a:pt x="4540" y="1250"/>
                  <a:pt x="4540" y="1250"/>
                  <a:pt x="4540" y="1250"/>
                </a:cubicBezTo>
                <a:cubicBezTo>
                  <a:pt x="4523" y="1250"/>
                  <a:pt x="4523" y="1250"/>
                  <a:pt x="4523" y="1250"/>
                </a:cubicBezTo>
                <a:cubicBezTo>
                  <a:pt x="4516" y="1237"/>
                  <a:pt x="4516" y="1237"/>
                  <a:pt x="4516" y="1237"/>
                </a:cubicBezTo>
                <a:cubicBezTo>
                  <a:pt x="4516" y="1205"/>
                  <a:pt x="4516" y="1205"/>
                  <a:pt x="4516" y="1205"/>
                </a:cubicBezTo>
                <a:cubicBezTo>
                  <a:pt x="4499" y="1205"/>
                  <a:pt x="4499" y="1205"/>
                  <a:pt x="4499" y="1205"/>
                </a:cubicBezTo>
                <a:cubicBezTo>
                  <a:pt x="4499" y="1238"/>
                  <a:pt x="4499" y="1238"/>
                  <a:pt x="4499" y="1238"/>
                </a:cubicBezTo>
                <a:cubicBezTo>
                  <a:pt x="4495" y="1234"/>
                  <a:pt x="4495" y="1234"/>
                  <a:pt x="4495" y="1234"/>
                </a:cubicBezTo>
                <a:cubicBezTo>
                  <a:pt x="4495" y="1245"/>
                  <a:pt x="4495" y="1245"/>
                  <a:pt x="4495" y="1245"/>
                </a:cubicBezTo>
                <a:cubicBezTo>
                  <a:pt x="4482" y="1245"/>
                  <a:pt x="4482" y="1245"/>
                  <a:pt x="4482" y="1245"/>
                </a:cubicBezTo>
                <a:cubicBezTo>
                  <a:pt x="4482" y="1255"/>
                  <a:pt x="4482" y="1255"/>
                  <a:pt x="4482" y="1255"/>
                </a:cubicBezTo>
                <a:cubicBezTo>
                  <a:pt x="4474" y="1255"/>
                  <a:pt x="4474" y="1255"/>
                  <a:pt x="4474" y="1255"/>
                </a:cubicBezTo>
                <a:cubicBezTo>
                  <a:pt x="4474" y="1263"/>
                  <a:pt x="4474" y="1263"/>
                  <a:pt x="4474" y="1263"/>
                </a:cubicBezTo>
                <a:cubicBezTo>
                  <a:pt x="4452" y="1263"/>
                  <a:pt x="4452" y="1263"/>
                  <a:pt x="4452" y="1263"/>
                </a:cubicBezTo>
                <a:cubicBezTo>
                  <a:pt x="4452" y="1251"/>
                  <a:pt x="4452" y="1251"/>
                  <a:pt x="4452" y="1251"/>
                </a:cubicBezTo>
                <a:cubicBezTo>
                  <a:pt x="4468" y="1248"/>
                  <a:pt x="4468" y="1248"/>
                  <a:pt x="4468" y="1248"/>
                </a:cubicBezTo>
                <a:cubicBezTo>
                  <a:pt x="4468" y="1242"/>
                  <a:pt x="4468" y="1242"/>
                  <a:pt x="4468" y="1242"/>
                </a:cubicBezTo>
                <a:cubicBezTo>
                  <a:pt x="4407" y="1242"/>
                  <a:pt x="4407" y="1242"/>
                  <a:pt x="4407" y="1242"/>
                </a:cubicBezTo>
                <a:cubicBezTo>
                  <a:pt x="4409" y="1247"/>
                  <a:pt x="4409" y="1247"/>
                  <a:pt x="4409" y="1247"/>
                </a:cubicBezTo>
                <a:cubicBezTo>
                  <a:pt x="4421" y="1249"/>
                  <a:pt x="4421" y="1249"/>
                  <a:pt x="4421" y="1249"/>
                </a:cubicBezTo>
                <a:cubicBezTo>
                  <a:pt x="4421" y="1260"/>
                  <a:pt x="4421" y="1260"/>
                  <a:pt x="4421" y="1260"/>
                </a:cubicBezTo>
                <a:cubicBezTo>
                  <a:pt x="4398" y="1265"/>
                  <a:pt x="4398" y="1265"/>
                  <a:pt x="4398" y="1265"/>
                </a:cubicBezTo>
                <a:cubicBezTo>
                  <a:pt x="4369" y="1201"/>
                  <a:pt x="4369" y="1201"/>
                  <a:pt x="4369" y="1201"/>
                </a:cubicBezTo>
                <a:cubicBezTo>
                  <a:pt x="4369" y="1161"/>
                  <a:pt x="4369" y="1161"/>
                  <a:pt x="4369" y="1161"/>
                </a:cubicBezTo>
                <a:cubicBezTo>
                  <a:pt x="4369" y="948"/>
                  <a:pt x="4369" y="948"/>
                  <a:pt x="4369" y="948"/>
                </a:cubicBezTo>
                <a:cubicBezTo>
                  <a:pt x="4369" y="948"/>
                  <a:pt x="4379" y="944"/>
                  <a:pt x="4379" y="932"/>
                </a:cubicBezTo>
                <a:cubicBezTo>
                  <a:pt x="4379" y="920"/>
                  <a:pt x="4346" y="917"/>
                  <a:pt x="4333" y="917"/>
                </a:cubicBezTo>
                <a:cubicBezTo>
                  <a:pt x="4320" y="917"/>
                  <a:pt x="4287" y="920"/>
                  <a:pt x="4287" y="932"/>
                </a:cubicBezTo>
                <a:cubicBezTo>
                  <a:pt x="4287" y="944"/>
                  <a:pt x="4297" y="948"/>
                  <a:pt x="4297" y="948"/>
                </a:cubicBezTo>
                <a:cubicBezTo>
                  <a:pt x="4297" y="1161"/>
                  <a:pt x="4297" y="1161"/>
                  <a:pt x="4297" y="1161"/>
                </a:cubicBezTo>
                <a:cubicBezTo>
                  <a:pt x="4286" y="1161"/>
                  <a:pt x="4286" y="1161"/>
                  <a:pt x="4286" y="1161"/>
                </a:cubicBezTo>
                <a:cubicBezTo>
                  <a:pt x="4286" y="1131"/>
                  <a:pt x="4286" y="1131"/>
                  <a:pt x="4286" y="1131"/>
                </a:cubicBezTo>
                <a:cubicBezTo>
                  <a:pt x="4238" y="1091"/>
                  <a:pt x="4238" y="1091"/>
                  <a:pt x="4238" y="1091"/>
                </a:cubicBezTo>
                <a:cubicBezTo>
                  <a:pt x="4238" y="974"/>
                  <a:pt x="4238" y="974"/>
                  <a:pt x="4238" y="974"/>
                </a:cubicBezTo>
                <a:cubicBezTo>
                  <a:pt x="4223" y="974"/>
                  <a:pt x="4223" y="974"/>
                  <a:pt x="4223" y="974"/>
                </a:cubicBezTo>
                <a:cubicBezTo>
                  <a:pt x="4166" y="1010"/>
                  <a:pt x="4166" y="1010"/>
                  <a:pt x="4166" y="1010"/>
                </a:cubicBezTo>
                <a:cubicBezTo>
                  <a:pt x="4166" y="995"/>
                  <a:pt x="4166" y="995"/>
                  <a:pt x="4166" y="995"/>
                </a:cubicBezTo>
                <a:cubicBezTo>
                  <a:pt x="4087" y="995"/>
                  <a:pt x="4087" y="995"/>
                  <a:pt x="4087" y="995"/>
                </a:cubicBezTo>
                <a:cubicBezTo>
                  <a:pt x="4087" y="1012"/>
                  <a:pt x="4087" y="1012"/>
                  <a:pt x="4087" y="1012"/>
                </a:cubicBezTo>
                <a:cubicBezTo>
                  <a:pt x="4069" y="1012"/>
                  <a:pt x="4069" y="1012"/>
                  <a:pt x="4069" y="1012"/>
                </a:cubicBezTo>
                <a:cubicBezTo>
                  <a:pt x="4069" y="1130"/>
                  <a:pt x="4069" y="1130"/>
                  <a:pt x="4069" y="1130"/>
                </a:cubicBezTo>
                <a:cubicBezTo>
                  <a:pt x="4046" y="1117"/>
                  <a:pt x="4046" y="1117"/>
                  <a:pt x="4046" y="1117"/>
                </a:cubicBezTo>
                <a:cubicBezTo>
                  <a:pt x="4046" y="1088"/>
                  <a:pt x="4046" y="1088"/>
                  <a:pt x="4046" y="1088"/>
                </a:cubicBezTo>
                <a:cubicBezTo>
                  <a:pt x="4039" y="1088"/>
                  <a:pt x="4039" y="1088"/>
                  <a:pt x="4039" y="1088"/>
                </a:cubicBezTo>
                <a:cubicBezTo>
                  <a:pt x="4039" y="1118"/>
                  <a:pt x="4039" y="1118"/>
                  <a:pt x="4039" y="1118"/>
                </a:cubicBezTo>
                <a:cubicBezTo>
                  <a:pt x="4032" y="1118"/>
                  <a:pt x="4032" y="1118"/>
                  <a:pt x="4032" y="1118"/>
                </a:cubicBezTo>
                <a:cubicBezTo>
                  <a:pt x="4032" y="1061"/>
                  <a:pt x="4032" y="1061"/>
                  <a:pt x="4032" y="1061"/>
                </a:cubicBezTo>
                <a:cubicBezTo>
                  <a:pt x="3989" y="1061"/>
                  <a:pt x="3989" y="1061"/>
                  <a:pt x="3989" y="1061"/>
                </a:cubicBezTo>
                <a:cubicBezTo>
                  <a:pt x="3989" y="1052"/>
                  <a:pt x="3984" y="1018"/>
                  <a:pt x="3943" y="995"/>
                </a:cubicBezTo>
                <a:cubicBezTo>
                  <a:pt x="3943" y="975"/>
                  <a:pt x="3943" y="975"/>
                  <a:pt x="3943" y="975"/>
                </a:cubicBezTo>
                <a:cubicBezTo>
                  <a:pt x="3933" y="975"/>
                  <a:pt x="3933" y="975"/>
                  <a:pt x="3933" y="975"/>
                </a:cubicBezTo>
                <a:cubicBezTo>
                  <a:pt x="3923" y="975"/>
                  <a:pt x="3923" y="975"/>
                  <a:pt x="3923" y="975"/>
                </a:cubicBezTo>
                <a:cubicBezTo>
                  <a:pt x="3923" y="995"/>
                  <a:pt x="3923" y="995"/>
                  <a:pt x="3923" y="995"/>
                </a:cubicBezTo>
                <a:cubicBezTo>
                  <a:pt x="3882" y="1018"/>
                  <a:pt x="3877" y="1052"/>
                  <a:pt x="3877" y="1061"/>
                </a:cubicBezTo>
                <a:cubicBezTo>
                  <a:pt x="3877" y="1070"/>
                  <a:pt x="3885" y="1078"/>
                  <a:pt x="3885" y="1078"/>
                </a:cubicBezTo>
                <a:cubicBezTo>
                  <a:pt x="3859" y="1078"/>
                  <a:pt x="3859" y="1078"/>
                  <a:pt x="3859" y="1078"/>
                </a:cubicBezTo>
                <a:cubicBezTo>
                  <a:pt x="3846" y="1078"/>
                  <a:pt x="3846" y="1078"/>
                  <a:pt x="3846" y="1078"/>
                </a:cubicBezTo>
                <a:cubicBezTo>
                  <a:pt x="3809" y="1051"/>
                  <a:pt x="3809" y="1051"/>
                  <a:pt x="3809" y="1051"/>
                </a:cubicBezTo>
                <a:cubicBezTo>
                  <a:pt x="3781" y="1070"/>
                  <a:pt x="3781" y="1070"/>
                  <a:pt x="3781" y="1070"/>
                </a:cubicBezTo>
                <a:cubicBezTo>
                  <a:pt x="3770" y="1080"/>
                  <a:pt x="3770" y="1080"/>
                  <a:pt x="3770" y="1080"/>
                </a:cubicBezTo>
                <a:cubicBezTo>
                  <a:pt x="3742" y="1080"/>
                  <a:pt x="3742" y="1080"/>
                  <a:pt x="3742" y="1080"/>
                </a:cubicBezTo>
                <a:cubicBezTo>
                  <a:pt x="3742" y="1095"/>
                  <a:pt x="3742" y="1095"/>
                  <a:pt x="3742" y="1095"/>
                </a:cubicBezTo>
                <a:cubicBezTo>
                  <a:pt x="3759" y="1095"/>
                  <a:pt x="3763" y="1109"/>
                  <a:pt x="3763" y="1109"/>
                </a:cubicBezTo>
                <a:cubicBezTo>
                  <a:pt x="3763" y="1133"/>
                  <a:pt x="3763" y="1133"/>
                  <a:pt x="3763" y="1133"/>
                </a:cubicBezTo>
                <a:cubicBezTo>
                  <a:pt x="3734" y="1133"/>
                  <a:pt x="3734" y="1133"/>
                  <a:pt x="3734" y="1133"/>
                </a:cubicBezTo>
                <a:cubicBezTo>
                  <a:pt x="3734" y="1123"/>
                  <a:pt x="3734" y="1123"/>
                  <a:pt x="3734" y="1123"/>
                </a:cubicBezTo>
                <a:cubicBezTo>
                  <a:pt x="3673" y="1123"/>
                  <a:pt x="3673" y="1123"/>
                  <a:pt x="3673" y="1123"/>
                </a:cubicBezTo>
                <a:cubicBezTo>
                  <a:pt x="3673" y="1147"/>
                  <a:pt x="3673" y="1147"/>
                  <a:pt x="3673" y="1147"/>
                </a:cubicBezTo>
                <a:cubicBezTo>
                  <a:pt x="3635" y="1147"/>
                  <a:pt x="3635" y="1147"/>
                  <a:pt x="3635" y="1147"/>
                </a:cubicBezTo>
                <a:cubicBezTo>
                  <a:pt x="3635" y="1405"/>
                  <a:pt x="3635" y="1405"/>
                  <a:pt x="3635" y="1405"/>
                </a:cubicBezTo>
                <a:cubicBezTo>
                  <a:pt x="3585" y="1405"/>
                  <a:pt x="3585" y="1405"/>
                  <a:pt x="3585" y="1405"/>
                </a:cubicBezTo>
                <a:cubicBezTo>
                  <a:pt x="3585" y="1415"/>
                  <a:pt x="3585" y="1415"/>
                  <a:pt x="3585" y="1415"/>
                </a:cubicBezTo>
                <a:cubicBezTo>
                  <a:pt x="3576" y="1415"/>
                  <a:pt x="3576" y="1415"/>
                  <a:pt x="3576" y="1415"/>
                </a:cubicBezTo>
                <a:cubicBezTo>
                  <a:pt x="3576" y="1437"/>
                  <a:pt x="3576" y="1437"/>
                  <a:pt x="3576" y="1437"/>
                </a:cubicBezTo>
                <a:cubicBezTo>
                  <a:pt x="3565" y="1437"/>
                  <a:pt x="3565" y="1437"/>
                  <a:pt x="3565" y="1437"/>
                </a:cubicBezTo>
                <a:cubicBezTo>
                  <a:pt x="3565" y="1403"/>
                  <a:pt x="3565" y="1403"/>
                  <a:pt x="3565" y="1403"/>
                </a:cubicBezTo>
                <a:cubicBezTo>
                  <a:pt x="3528" y="1403"/>
                  <a:pt x="3528" y="1403"/>
                  <a:pt x="3528" y="1403"/>
                </a:cubicBezTo>
                <a:cubicBezTo>
                  <a:pt x="3528" y="1259"/>
                  <a:pt x="3528" y="1259"/>
                  <a:pt x="3528" y="1259"/>
                </a:cubicBezTo>
                <a:cubicBezTo>
                  <a:pt x="3478" y="1259"/>
                  <a:pt x="3478" y="1259"/>
                  <a:pt x="3478" y="1259"/>
                </a:cubicBezTo>
                <a:cubicBezTo>
                  <a:pt x="3478" y="1245"/>
                  <a:pt x="3478" y="1245"/>
                  <a:pt x="3478" y="1245"/>
                </a:cubicBezTo>
                <a:cubicBezTo>
                  <a:pt x="3463" y="1245"/>
                  <a:pt x="3463" y="1245"/>
                  <a:pt x="3463" y="1245"/>
                </a:cubicBezTo>
                <a:cubicBezTo>
                  <a:pt x="3463" y="1255"/>
                  <a:pt x="3463" y="1255"/>
                  <a:pt x="3463" y="1255"/>
                </a:cubicBezTo>
                <a:cubicBezTo>
                  <a:pt x="3455" y="1255"/>
                  <a:pt x="3455" y="1255"/>
                  <a:pt x="3455" y="1255"/>
                </a:cubicBezTo>
                <a:cubicBezTo>
                  <a:pt x="3456" y="1251"/>
                  <a:pt x="3456" y="1248"/>
                  <a:pt x="3456" y="1245"/>
                </a:cubicBezTo>
                <a:cubicBezTo>
                  <a:pt x="3456" y="1211"/>
                  <a:pt x="3436" y="1182"/>
                  <a:pt x="3407" y="1168"/>
                </a:cubicBezTo>
                <a:cubicBezTo>
                  <a:pt x="3407" y="700"/>
                  <a:pt x="3407" y="700"/>
                  <a:pt x="3407" y="700"/>
                </a:cubicBezTo>
                <a:cubicBezTo>
                  <a:pt x="3431" y="687"/>
                  <a:pt x="3447" y="662"/>
                  <a:pt x="3447" y="634"/>
                </a:cubicBezTo>
                <a:cubicBezTo>
                  <a:pt x="3447" y="597"/>
                  <a:pt x="3421" y="567"/>
                  <a:pt x="3387" y="560"/>
                </a:cubicBezTo>
                <a:cubicBezTo>
                  <a:pt x="3383" y="429"/>
                  <a:pt x="3383" y="429"/>
                  <a:pt x="3383" y="429"/>
                </a:cubicBezTo>
                <a:cubicBezTo>
                  <a:pt x="3391" y="425"/>
                  <a:pt x="3397" y="417"/>
                  <a:pt x="3397" y="407"/>
                </a:cubicBezTo>
                <a:cubicBezTo>
                  <a:pt x="3397" y="400"/>
                  <a:pt x="3394" y="393"/>
                  <a:pt x="3390" y="389"/>
                </a:cubicBezTo>
                <a:cubicBezTo>
                  <a:pt x="3390" y="372"/>
                  <a:pt x="3390" y="372"/>
                  <a:pt x="3390" y="372"/>
                </a:cubicBezTo>
                <a:cubicBezTo>
                  <a:pt x="3382" y="372"/>
                  <a:pt x="3382" y="372"/>
                  <a:pt x="3382" y="372"/>
                </a:cubicBezTo>
                <a:cubicBezTo>
                  <a:pt x="3382" y="269"/>
                  <a:pt x="3382" y="269"/>
                  <a:pt x="3382" y="269"/>
                </a:cubicBezTo>
                <a:cubicBezTo>
                  <a:pt x="3377" y="269"/>
                  <a:pt x="3377" y="269"/>
                  <a:pt x="3377" y="269"/>
                </a:cubicBezTo>
                <a:cubicBezTo>
                  <a:pt x="3377" y="187"/>
                  <a:pt x="3377" y="187"/>
                  <a:pt x="3377" y="187"/>
                </a:cubicBezTo>
                <a:cubicBezTo>
                  <a:pt x="3377" y="187"/>
                  <a:pt x="3385" y="187"/>
                  <a:pt x="3385" y="177"/>
                </a:cubicBezTo>
                <a:cubicBezTo>
                  <a:pt x="3385" y="167"/>
                  <a:pt x="3377" y="170"/>
                  <a:pt x="3377" y="170"/>
                </a:cubicBezTo>
                <a:cubicBezTo>
                  <a:pt x="3372" y="0"/>
                  <a:pt x="3372" y="0"/>
                  <a:pt x="3372" y="0"/>
                </a:cubicBezTo>
                <a:cubicBezTo>
                  <a:pt x="3367" y="170"/>
                  <a:pt x="3367" y="170"/>
                  <a:pt x="3367" y="170"/>
                </a:cubicBezTo>
                <a:cubicBezTo>
                  <a:pt x="3367" y="170"/>
                  <a:pt x="3359" y="167"/>
                  <a:pt x="3359" y="177"/>
                </a:cubicBezTo>
                <a:cubicBezTo>
                  <a:pt x="3359" y="187"/>
                  <a:pt x="3367" y="187"/>
                  <a:pt x="3367" y="187"/>
                </a:cubicBezTo>
                <a:cubicBezTo>
                  <a:pt x="3367" y="269"/>
                  <a:pt x="3367" y="269"/>
                  <a:pt x="3367" y="269"/>
                </a:cubicBezTo>
                <a:cubicBezTo>
                  <a:pt x="3362" y="269"/>
                  <a:pt x="3362" y="269"/>
                  <a:pt x="3362" y="269"/>
                </a:cubicBezTo>
                <a:cubicBezTo>
                  <a:pt x="3362" y="372"/>
                  <a:pt x="3362" y="372"/>
                  <a:pt x="3362" y="372"/>
                </a:cubicBezTo>
                <a:cubicBezTo>
                  <a:pt x="3354" y="372"/>
                  <a:pt x="3354" y="372"/>
                  <a:pt x="3354" y="372"/>
                </a:cubicBezTo>
                <a:cubicBezTo>
                  <a:pt x="3354" y="389"/>
                  <a:pt x="3354" y="389"/>
                  <a:pt x="3354" y="389"/>
                </a:cubicBezTo>
                <a:cubicBezTo>
                  <a:pt x="3350" y="393"/>
                  <a:pt x="3347" y="400"/>
                  <a:pt x="3347" y="407"/>
                </a:cubicBezTo>
                <a:cubicBezTo>
                  <a:pt x="3347" y="417"/>
                  <a:pt x="3353" y="425"/>
                  <a:pt x="3361" y="429"/>
                </a:cubicBezTo>
                <a:cubicBezTo>
                  <a:pt x="3357" y="560"/>
                  <a:pt x="3357" y="560"/>
                  <a:pt x="3357" y="560"/>
                </a:cubicBezTo>
                <a:cubicBezTo>
                  <a:pt x="3323" y="567"/>
                  <a:pt x="3297" y="597"/>
                  <a:pt x="3297" y="634"/>
                </a:cubicBezTo>
                <a:cubicBezTo>
                  <a:pt x="3297" y="659"/>
                  <a:pt x="3310" y="681"/>
                  <a:pt x="3329" y="695"/>
                </a:cubicBezTo>
                <a:cubicBezTo>
                  <a:pt x="3329" y="1173"/>
                  <a:pt x="3329" y="1173"/>
                  <a:pt x="3329" y="1173"/>
                </a:cubicBezTo>
                <a:cubicBezTo>
                  <a:pt x="3304" y="1187"/>
                  <a:pt x="3288" y="1214"/>
                  <a:pt x="3288" y="1245"/>
                </a:cubicBezTo>
                <a:cubicBezTo>
                  <a:pt x="3288" y="1275"/>
                  <a:pt x="3304" y="1302"/>
                  <a:pt x="3329" y="1317"/>
                </a:cubicBezTo>
                <a:cubicBezTo>
                  <a:pt x="3329" y="1343"/>
                  <a:pt x="3329" y="1343"/>
                  <a:pt x="3329" y="1343"/>
                </a:cubicBezTo>
                <a:cubicBezTo>
                  <a:pt x="3287" y="1479"/>
                  <a:pt x="3287" y="1479"/>
                  <a:pt x="3287" y="1479"/>
                </a:cubicBezTo>
                <a:cubicBezTo>
                  <a:pt x="3180" y="1479"/>
                  <a:pt x="3180" y="1479"/>
                  <a:pt x="3180" y="1479"/>
                </a:cubicBezTo>
                <a:cubicBezTo>
                  <a:pt x="3180" y="1420"/>
                  <a:pt x="3180" y="1420"/>
                  <a:pt x="3180" y="1420"/>
                </a:cubicBezTo>
                <a:cubicBezTo>
                  <a:pt x="3132" y="1420"/>
                  <a:pt x="3132" y="1420"/>
                  <a:pt x="3132" y="1420"/>
                </a:cubicBezTo>
                <a:cubicBezTo>
                  <a:pt x="3132" y="1479"/>
                  <a:pt x="3132" y="1479"/>
                  <a:pt x="3132" y="1479"/>
                </a:cubicBezTo>
                <a:cubicBezTo>
                  <a:pt x="2997" y="1479"/>
                  <a:pt x="2997" y="1479"/>
                  <a:pt x="2997" y="1479"/>
                </a:cubicBezTo>
                <a:cubicBezTo>
                  <a:pt x="2997" y="1395"/>
                  <a:pt x="2997" y="1395"/>
                  <a:pt x="2997" y="1395"/>
                </a:cubicBezTo>
                <a:cubicBezTo>
                  <a:pt x="2850" y="1372"/>
                  <a:pt x="2850" y="1372"/>
                  <a:pt x="2850" y="1372"/>
                </a:cubicBezTo>
                <a:cubicBezTo>
                  <a:pt x="2850" y="1279"/>
                  <a:pt x="2850" y="1279"/>
                  <a:pt x="2850" y="1279"/>
                </a:cubicBezTo>
                <a:cubicBezTo>
                  <a:pt x="2844" y="1271"/>
                  <a:pt x="2844" y="1271"/>
                  <a:pt x="2844" y="1271"/>
                </a:cubicBezTo>
                <a:cubicBezTo>
                  <a:pt x="2844" y="1227"/>
                  <a:pt x="2844" y="1227"/>
                  <a:pt x="2844" y="1227"/>
                </a:cubicBezTo>
                <a:cubicBezTo>
                  <a:pt x="2838" y="1223"/>
                  <a:pt x="2838" y="1223"/>
                  <a:pt x="2838" y="1223"/>
                </a:cubicBezTo>
                <a:cubicBezTo>
                  <a:pt x="2838" y="1194"/>
                  <a:pt x="2838" y="1194"/>
                  <a:pt x="2838" y="1194"/>
                </a:cubicBezTo>
                <a:cubicBezTo>
                  <a:pt x="2818" y="1177"/>
                  <a:pt x="2818" y="1177"/>
                  <a:pt x="2818" y="1177"/>
                </a:cubicBezTo>
                <a:cubicBezTo>
                  <a:pt x="2803" y="1177"/>
                  <a:pt x="2803" y="1177"/>
                  <a:pt x="2803" y="1177"/>
                </a:cubicBezTo>
                <a:cubicBezTo>
                  <a:pt x="2797" y="1119"/>
                  <a:pt x="2797" y="1119"/>
                  <a:pt x="2797" y="1119"/>
                </a:cubicBezTo>
                <a:cubicBezTo>
                  <a:pt x="2791" y="1177"/>
                  <a:pt x="2791" y="1177"/>
                  <a:pt x="2791" y="1177"/>
                </a:cubicBezTo>
                <a:cubicBezTo>
                  <a:pt x="2776" y="1177"/>
                  <a:pt x="2776" y="1177"/>
                  <a:pt x="2776" y="1177"/>
                </a:cubicBezTo>
                <a:cubicBezTo>
                  <a:pt x="2756" y="1194"/>
                  <a:pt x="2756" y="1194"/>
                  <a:pt x="2756" y="1194"/>
                </a:cubicBezTo>
                <a:cubicBezTo>
                  <a:pt x="2756" y="1223"/>
                  <a:pt x="2756" y="1223"/>
                  <a:pt x="2756" y="1223"/>
                </a:cubicBezTo>
                <a:cubicBezTo>
                  <a:pt x="2750" y="1227"/>
                  <a:pt x="2750" y="1227"/>
                  <a:pt x="2750" y="1227"/>
                </a:cubicBezTo>
                <a:cubicBezTo>
                  <a:pt x="2750" y="1271"/>
                  <a:pt x="2750" y="1271"/>
                  <a:pt x="2750" y="1271"/>
                </a:cubicBezTo>
                <a:cubicBezTo>
                  <a:pt x="2744" y="1279"/>
                  <a:pt x="2744" y="1279"/>
                  <a:pt x="2744" y="1279"/>
                </a:cubicBezTo>
                <a:cubicBezTo>
                  <a:pt x="2744" y="1341"/>
                  <a:pt x="2744" y="1341"/>
                  <a:pt x="2744" y="1341"/>
                </a:cubicBezTo>
                <a:cubicBezTo>
                  <a:pt x="2744" y="1341"/>
                  <a:pt x="2733" y="1330"/>
                  <a:pt x="2701" y="1330"/>
                </a:cubicBezTo>
                <a:cubicBezTo>
                  <a:pt x="2658" y="1330"/>
                  <a:pt x="2628" y="1372"/>
                  <a:pt x="2628" y="1372"/>
                </a:cubicBezTo>
                <a:cubicBezTo>
                  <a:pt x="2572" y="1372"/>
                  <a:pt x="2572" y="1372"/>
                  <a:pt x="2572" y="1372"/>
                </a:cubicBezTo>
                <a:cubicBezTo>
                  <a:pt x="2572" y="1389"/>
                  <a:pt x="2572" y="1389"/>
                  <a:pt x="2572" y="1389"/>
                </a:cubicBezTo>
                <a:cubicBezTo>
                  <a:pt x="2553" y="1389"/>
                  <a:pt x="2553" y="1389"/>
                  <a:pt x="2553" y="1389"/>
                </a:cubicBezTo>
                <a:cubicBezTo>
                  <a:pt x="2553" y="1382"/>
                  <a:pt x="2553" y="1382"/>
                  <a:pt x="2553" y="1382"/>
                </a:cubicBezTo>
                <a:cubicBezTo>
                  <a:pt x="2510" y="1382"/>
                  <a:pt x="2510" y="1382"/>
                  <a:pt x="2510" y="1382"/>
                </a:cubicBezTo>
                <a:cubicBezTo>
                  <a:pt x="2502" y="1393"/>
                  <a:pt x="2502" y="1393"/>
                  <a:pt x="2502" y="1393"/>
                </a:cubicBezTo>
                <a:cubicBezTo>
                  <a:pt x="2478" y="1393"/>
                  <a:pt x="2478" y="1393"/>
                  <a:pt x="2478" y="1393"/>
                </a:cubicBezTo>
                <a:cubicBezTo>
                  <a:pt x="2478" y="1402"/>
                  <a:pt x="2478" y="1402"/>
                  <a:pt x="2478" y="1402"/>
                </a:cubicBezTo>
                <a:cubicBezTo>
                  <a:pt x="2470" y="1402"/>
                  <a:pt x="2470" y="1402"/>
                  <a:pt x="2470" y="1402"/>
                </a:cubicBezTo>
                <a:cubicBezTo>
                  <a:pt x="2470" y="1378"/>
                  <a:pt x="2470" y="1378"/>
                  <a:pt x="2470" y="1378"/>
                </a:cubicBezTo>
                <a:cubicBezTo>
                  <a:pt x="2443" y="1378"/>
                  <a:pt x="2443" y="1378"/>
                  <a:pt x="2443" y="1378"/>
                </a:cubicBezTo>
                <a:cubicBezTo>
                  <a:pt x="2432" y="1388"/>
                  <a:pt x="2432" y="1388"/>
                  <a:pt x="2432" y="1388"/>
                </a:cubicBezTo>
                <a:cubicBezTo>
                  <a:pt x="2417" y="1388"/>
                  <a:pt x="2417" y="1388"/>
                  <a:pt x="2417" y="1388"/>
                </a:cubicBezTo>
                <a:cubicBezTo>
                  <a:pt x="2408" y="1375"/>
                  <a:pt x="2408" y="1375"/>
                  <a:pt x="2408" y="1375"/>
                </a:cubicBezTo>
                <a:cubicBezTo>
                  <a:pt x="2393" y="1375"/>
                  <a:pt x="2393" y="1375"/>
                  <a:pt x="2393" y="1375"/>
                </a:cubicBezTo>
                <a:cubicBezTo>
                  <a:pt x="2381" y="1388"/>
                  <a:pt x="2381" y="1388"/>
                  <a:pt x="2381" y="1388"/>
                </a:cubicBezTo>
                <a:cubicBezTo>
                  <a:pt x="2365" y="1388"/>
                  <a:pt x="2365" y="1388"/>
                  <a:pt x="2365" y="1388"/>
                </a:cubicBezTo>
                <a:cubicBezTo>
                  <a:pt x="2365" y="1465"/>
                  <a:pt x="2365" y="1465"/>
                  <a:pt x="2365" y="1465"/>
                </a:cubicBezTo>
                <a:cubicBezTo>
                  <a:pt x="2310" y="1465"/>
                  <a:pt x="2310" y="1465"/>
                  <a:pt x="2310" y="1465"/>
                </a:cubicBezTo>
                <a:cubicBezTo>
                  <a:pt x="2310" y="1440"/>
                  <a:pt x="2310" y="1440"/>
                  <a:pt x="2310" y="1440"/>
                </a:cubicBezTo>
                <a:cubicBezTo>
                  <a:pt x="2284" y="1420"/>
                  <a:pt x="2284" y="1420"/>
                  <a:pt x="2284" y="1420"/>
                </a:cubicBezTo>
                <a:cubicBezTo>
                  <a:pt x="2279" y="1380"/>
                  <a:pt x="2279" y="1380"/>
                  <a:pt x="2279" y="1380"/>
                </a:cubicBezTo>
                <a:cubicBezTo>
                  <a:pt x="2273" y="1419"/>
                  <a:pt x="2273" y="1419"/>
                  <a:pt x="2273" y="1419"/>
                </a:cubicBezTo>
                <a:cubicBezTo>
                  <a:pt x="2243" y="1441"/>
                  <a:pt x="2243" y="1441"/>
                  <a:pt x="2243" y="1441"/>
                </a:cubicBezTo>
                <a:cubicBezTo>
                  <a:pt x="2243" y="1457"/>
                  <a:pt x="2243" y="1457"/>
                  <a:pt x="2243" y="1457"/>
                </a:cubicBezTo>
                <a:cubicBezTo>
                  <a:pt x="2199" y="1457"/>
                  <a:pt x="2199" y="1457"/>
                  <a:pt x="2199" y="1457"/>
                </a:cubicBezTo>
                <a:cubicBezTo>
                  <a:pt x="2199" y="1401"/>
                  <a:pt x="2199" y="1401"/>
                  <a:pt x="2199" y="1401"/>
                </a:cubicBezTo>
                <a:cubicBezTo>
                  <a:pt x="2177" y="1401"/>
                  <a:pt x="2177" y="1401"/>
                  <a:pt x="2177" y="1401"/>
                </a:cubicBezTo>
                <a:cubicBezTo>
                  <a:pt x="2177" y="1391"/>
                  <a:pt x="2177" y="1391"/>
                  <a:pt x="2177" y="1391"/>
                </a:cubicBezTo>
                <a:cubicBezTo>
                  <a:pt x="2152" y="1391"/>
                  <a:pt x="2152" y="1391"/>
                  <a:pt x="2152" y="1391"/>
                </a:cubicBezTo>
                <a:cubicBezTo>
                  <a:pt x="2152" y="1409"/>
                  <a:pt x="2152" y="1409"/>
                  <a:pt x="2152" y="1409"/>
                </a:cubicBezTo>
                <a:cubicBezTo>
                  <a:pt x="2139" y="1409"/>
                  <a:pt x="2139" y="1409"/>
                  <a:pt x="2139" y="1409"/>
                </a:cubicBezTo>
                <a:cubicBezTo>
                  <a:pt x="2139" y="1371"/>
                  <a:pt x="2139" y="1371"/>
                  <a:pt x="2139" y="1371"/>
                </a:cubicBezTo>
                <a:cubicBezTo>
                  <a:pt x="2093" y="1371"/>
                  <a:pt x="2093" y="1371"/>
                  <a:pt x="2093" y="1371"/>
                </a:cubicBezTo>
                <a:cubicBezTo>
                  <a:pt x="2093" y="1436"/>
                  <a:pt x="2093" y="1436"/>
                  <a:pt x="2093" y="1436"/>
                </a:cubicBezTo>
                <a:cubicBezTo>
                  <a:pt x="2077" y="1436"/>
                  <a:pt x="2077" y="1436"/>
                  <a:pt x="2077" y="1436"/>
                </a:cubicBezTo>
                <a:cubicBezTo>
                  <a:pt x="2077" y="1453"/>
                  <a:pt x="2077" y="1453"/>
                  <a:pt x="2077" y="1453"/>
                </a:cubicBezTo>
                <a:cubicBezTo>
                  <a:pt x="2068" y="1453"/>
                  <a:pt x="2068" y="1453"/>
                  <a:pt x="2068" y="1453"/>
                </a:cubicBezTo>
                <a:cubicBezTo>
                  <a:pt x="2068" y="1463"/>
                  <a:pt x="2068" y="1463"/>
                  <a:pt x="2068" y="1463"/>
                </a:cubicBezTo>
                <a:cubicBezTo>
                  <a:pt x="2055" y="1463"/>
                  <a:pt x="2055" y="1463"/>
                  <a:pt x="2055" y="1463"/>
                </a:cubicBezTo>
                <a:cubicBezTo>
                  <a:pt x="2055" y="1453"/>
                  <a:pt x="2055" y="1453"/>
                  <a:pt x="2055" y="1453"/>
                </a:cubicBezTo>
                <a:cubicBezTo>
                  <a:pt x="2033" y="1453"/>
                  <a:pt x="2033" y="1453"/>
                  <a:pt x="2033" y="1453"/>
                </a:cubicBezTo>
                <a:cubicBezTo>
                  <a:pt x="2033" y="1461"/>
                  <a:pt x="2033" y="1461"/>
                  <a:pt x="2033" y="1461"/>
                </a:cubicBezTo>
                <a:cubicBezTo>
                  <a:pt x="2004" y="1461"/>
                  <a:pt x="2004" y="1461"/>
                  <a:pt x="2004" y="1461"/>
                </a:cubicBezTo>
                <a:cubicBezTo>
                  <a:pt x="2004" y="1471"/>
                  <a:pt x="2004" y="1471"/>
                  <a:pt x="2004" y="1471"/>
                </a:cubicBezTo>
                <a:cubicBezTo>
                  <a:pt x="1996" y="1471"/>
                  <a:pt x="1996" y="1471"/>
                  <a:pt x="1996" y="1471"/>
                </a:cubicBezTo>
                <a:cubicBezTo>
                  <a:pt x="1996" y="1463"/>
                  <a:pt x="1996" y="1463"/>
                  <a:pt x="1996" y="1463"/>
                </a:cubicBezTo>
                <a:cubicBezTo>
                  <a:pt x="1983" y="1463"/>
                  <a:pt x="1983" y="1463"/>
                  <a:pt x="1983" y="1463"/>
                </a:cubicBezTo>
                <a:cubicBezTo>
                  <a:pt x="1983" y="1479"/>
                  <a:pt x="1983" y="1479"/>
                  <a:pt x="1983" y="1479"/>
                </a:cubicBezTo>
                <a:cubicBezTo>
                  <a:pt x="1975" y="1479"/>
                  <a:pt x="1975" y="1479"/>
                  <a:pt x="1975" y="1479"/>
                </a:cubicBezTo>
                <a:cubicBezTo>
                  <a:pt x="1975" y="1343"/>
                  <a:pt x="1975" y="1343"/>
                  <a:pt x="1975" y="1343"/>
                </a:cubicBezTo>
                <a:cubicBezTo>
                  <a:pt x="1952" y="1343"/>
                  <a:pt x="1952" y="1343"/>
                  <a:pt x="1952" y="1343"/>
                </a:cubicBezTo>
                <a:cubicBezTo>
                  <a:pt x="1952" y="1352"/>
                  <a:pt x="1952" y="1352"/>
                  <a:pt x="1952" y="1352"/>
                </a:cubicBezTo>
                <a:cubicBezTo>
                  <a:pt x="1943" y="1352"/>
                  <a:pt x="1943" y="1352"/>
                  <a:pt x="1943" y="1352"/>
                </a:cubicBezTo>
                <a:cubicBezTo>
                  <a:pt x="1935" y="1335"/>
                  <a:pt x="1935" y="1335"/>
                  <a:pt x="1935" y="1335"/>
                </a:cubicBezTo>
                <a:cubicBezTo>
                  <a:pt x="1921" y="1335"/>
                  <a:pt x="1921" y="1335"/>
                  <a:pt x="1921" y="1335"/>
                </a:cubicBezTo>
                <a:cubicBezTo>
                  <a:pt x="1912" y="1352"/>
                  <a:pt x="1912" y="1352"/>
                  <a:pt x="1912" y="1352"/>
                </a:cubicBezTo>
                <a:cubicBezTo>
                  <a:pt x="1877" y="1352"/>
                  <a:pt x="1877" y="1352"/>
                  <a:pt x="1877" y="1352"/>
                </a:cubicBezTo>
                <a:cubicBezTo>
                  <a:pt x="1877" y="1456"/>
                  <a:pt x="1877" y="1456"/>
                  <a:pt x="1877" y="1456"/>
                </a:cubicBezTo>
                <a:cubicBezTo>
                  <a:pt x="1805" y="1456"/>
                  <a:pt x="1805" y="1456"/>
                  <a:pt x="1805" y="1456"/>
                </a:cubicBezTo>
                <a:cubicBezTo>
                  <a:pt x="1791" y="1441"/>
                  <a:pt x="1791" y="1441"/>
                  <a:pt x="1791" y="1441"/>
                </a:cubicBezTo>
                <a:cubicBezTo>
                  <a:pt x="1781" y="1452"/>
                  <a:pt x="1781" y="1452"/>
                  <a:pt x="1781" y="1452"/>
                </a:cubicBezTo>
                <a:cubicBezTo>
                  <a:pt x="1771" y="1452"/>
                  <a:pt x="1771" y="1452"/>
                  <a:pt x="1771" y="1452"/>
                </a:cubicBezTo>
                <a:cubicBezTo>
                  <a:pt x="1756" y="1437"/>
                  <a:pt x="1756" y="1437"/>
                  <a:pt x="1756" y="1437"/>
                </a:cubicBezTo>
                <a:cubicBezTo>
                  <a:pt x="1744" y="1437"/>
                  <a:pt x="1744" y="1437"/>
                  <a:pt x="1744" y="1437"/>
                </a:cubicBezTo>
                <a:cubicBezTo>
                  <a:pt x="1731" y="1448"/>
                  <a:pt x="1731" y="1448"/>
                  <a:pt x="1731" y="1448"/>
                </a:cubicBezTo>
                <a:cubicBezTo>
                  <a:pt x="1699" y="1448"/>
                  <a:pt x="1699" y="1448"/>
                  <a:pt x="1699" y="1448"/>
                </a:cubicBezTo>
                <a:cubicBezTo>
                  <a:pt x="1699" y="1437"/>
                  <a:pt x="1699" y="1437"/>
                  <a:pt x="1699" y="1437"/>
                </a:cubicBezTo>
                <a:cubicBezTo>
                  <a:pt x="1673" y="1437"/>
                  <a:pt x="1673" y="1437"/>
                  <a:pt x="1673" y="1437"/>
                </a:cubicBezTo>
                <a:cubicBezTo>
                  <a:pt x="1673" y="1469"/>
                  <a:pt x="1673" y="1469"/>
                  <a:pt x="1673" y="1469"/>
                </a:cubicBezTo>
                <a:cubicBezTo>
                  <a:pt x="1656" y="1469"/>
                  <a:pt x="1656" y="1469"/>
                  <a:pt x="1656" y="1469"/>
                </a:cubicBezTo>
                <a:cubicBezTo>
                  <a:pt x="1656" y="1459"/>
                  <a:pt x="1656" y="1459"/>
                  <a:pt x="1656" y="1459"/>
                </a:cubicBezTo>
                <a:cubicBezTo>
                  <a:pt x="1619" y="1459"/>
                  <a:pt x="1619" y="1459"/>
                  <a:pt x="1619" y="1459"/>
                </a:cubicBezTo>
                <a:cubicBezTo>
                  <a:pt x="1619" y="1448"/>
                  <a:pt x="1619" y="1448"/>
                  <a:pt x="1619" y="1448"/>
                </a:cubicBezTo>
                <a:cubicBezTo>
                  <a:pt x="1587" y="1448"/>
                  <a:pt x="1587" y="1448"/>
                  <a:pt x="1587" y="1448"/>
                </a:cubicBezTo>
                <a:cubicBezTo>
                  <a:pt x="1587" y="1459"/>
                  <a:pt x="1587" y="1459"/>
                  <a:pt x="1587" y="1459"/>
                </a:cubicBezTo>
                <a:cubicBezTo>
                  <a:pt x="1563" y="1459"/>
                  <a:pt x="1563" y="1459"/>
                  <a:pt x="1563" y="1459"/>
                </a:cubicBezTo>
                <a:cubicBezTo>
                  <a:pt x="1563" y="1407"/>
                  <a:pt x="1563" y="1407"/>
                  <a:pt x="1563" y="1407"/>
                </a:cubicBezTo>
                <a:cubicBezTo>
                  <a:pt x="1531" y="1393"/>
                  <a:pt x="1531" y="1393"/>
                  <a:pt x="1531" y="1393"/>
                </a:cubicBezTo>
                <a:cubicBezTo>
                  <a:pt x="1531" y="1408"/>
                  <a:pt x="1531" y="1408"/>
                  <a:pt x="1531" y="1408"/>
                </a:cubicBezTo>
                <a:cubicBezTo>
                  <a:pt x="1524" y="1408"/>
                  <a:pt x="1524" y="1408"/>
                  <a:pt x="1524" y="1408"/>
                </a:cubicBezTo>
                <a:cubicBezTo>
                  <a:pt x="1524" y="1331"/>
                  <a:pt x="1524" y="1331"/>
                  <a:pt x="1524" y="1331"/>
                </a:cubicBezTo>
                <a:cubicBezTo>
                  <a:pt x="1507" y="1331"/>
                  <a:pt x="1507" y="1331"/>
                  <a:pt x="1507" y="1331"/>
                </a:cubicBezTo>
                <a:cubicBezTo>
                  <a:pt x="1507" y="1307"/>
                  <a:pt x="1507" y="1307"/>
                  <a:pt x="1507" y="1307"/>
                </a:cubicBezTo>
                <a:cubicBezTo>
                  <a:pt x="1479" y="1307"/>
                  <a:pt x="1479" y="1307"/>
                  <a:pt x="1479" y="1307"/>
                </a:cubicBezTo>
                <a:cubicBezTo>
                  <a:pt x="1479" y="1281"/>
                  <a:pt x="1479" y="1281"/>
                  <a:pt x="1479" y="1281"/>
                </a:cubicBezTo>
                <a:cubicBezTo>
                  <a:pt x="1465" y="1281"/>
                  <a:pt x="1465" y="1281"/>
                  <a:pt x="1465" y="1281"/>
                </a:cubicBezTo>
                <a:cubicBezTo>
                  <a:pt x="1465" y="1307"/>
                  <a:pt x="1465" y="1307"/>
                  <a:pt x="1465" y="1307"/>
                </a:cubicBezTo>
                <a:cubicBezTo>
                  <a:pt x="1443" y="1307"/>
                  <a:pt x="1443" y="1307"/>
                  <a:pt x="1443" y="1307"/>
                </a:cubicBezTo>
                <a:cubicBezTo>
                  <a:pt x="1443" y="1265"/>
                  <a:pt x="1443" y="1265"/>
                  <a:pt x="1443" y="1265"/>
                </a:cubicBezTo>
                <a:cubicBezTo>
                  <a:pt x="1443" y="1265"/>
                  <a:pt x="1412" y="1232"/>
                  <a:pt x="1389" y="1232"/>
                </a:cubicBezTo>
                <a:cubicBezTo>
                  <a:pt x="1367" y="1232"/>
                  <a:pt x="1337" y="1269"/>
                  <a:pt x="1337" y="1269"/>
                </a:cubicBezTo>
                <a:cubicBezTo>
                  <a:pt x="1337" y="1359"/>
                  <a:pt x="1337" y="1359"/>
                  <a:pt x="1337" y="1359"/>
                </a:cubicBezTo>
                <a:cubicBezTo>
                  <a:pt x="1315" y="1359"/>
                  <a:pt x="1315" y="1359"/>
                  <a:pt x="1315" y="1359"/>
                </a:cubicBezTo>
                <a:cubicBezTo>
                  <a:pt x="1315" y="1417"/>
                  <a:pt x="1315" y="1417"/>
                  <a:pt x="1315" y="1417"/>
                </a:cubicBezTo>
                <a:cubicBezTo>
                  <a:pt x="1275" y="1432"/>
                  <a:pt x="1275" y="1432"/>
                  <a:pt x="1275" y="1432"/>
                </a:cubicBezTo>
                <a:cubicBezTo>
                  <a:pt x="1275" y="1445"/>
                  <a:pt x="1275" y="1445"/>
                  <a:pt x="1275" y="1445"/>
                </a:cubicBezTo>
                <a:cubicBezTo>
                  <a:pt x="1267" y="1445"/>
                  <a:pt x="1267" y="1445"/>
                  <a:pt x="1267" y="1445"/>
                </a:cubicBezTo>
                <a:cubicBezTo>
                  <a:pt x="1267" y="1421"/>
                  <a:pt x="1267" y="1421"/>
                  <a:pt x="1267" y="1421"/>
                </a:cubicBezTo>
                <a:cubicBezTo>
                  <a:pt x="1253" y="1421"/>
                  <a:pt x="1253" y="1421"/>
                  <a:pt x="1253" y="1421"/>
                </a:cubicBezTo>
                <a:cubicBezTo>
                  <a:pt x="1235" y="1395"/>
                  <a:pt x="1235" y="1395"/>
                  <a:pt x="1235" y="1395"/>
                </a:cubicBezTo>
                <a:cubicBezTo>
                  <a:pt x="1213" y="1416"/>
                  <a:pt x="1213" y="1416"/>
                  <a:pt x="1213" y="1416"/>
                </a:cubicBezTo>
                <a:cubicBezTo>
                  <a:pt x="1213" y="1399"/>
                  <a:pt x="1213" y="1399"/>
                  <a:pt x="1213" y="1399"/>
                </a:cubicBezTo>
                <a:cubicBezTo>
                  <a:pt x="1200" y="1399"/>
                  <a:pt x="1200" y="1399"/>
                  <a:pt x="1200" y="1399"/>
                </a:cubicBezTo>
                <a:cubicBezTo>
                  <a:pt x="1200" y="1409"/>
                  <a:pt x="1200" y="1409"/>
                  <a:pt x="1200" y="1409"/>
                </a:cubicBezTo>
                <a:cubicBezTo>
                  <a:pt x="1189" y="1409"/>
                  <a:pt x="1189" y="1409"/>
                  <a:pt x="1189" y="1409"/>
                </a:cubicBezTo>
                <a:cubicBezTo>
                  <a:pt x="1189" y="1392"/>
                  <a:pt x="1189" y="1392"/>
                  <a:pt x="1189" y="1392"/>
                </a:cubicBezTo>
                <a:cubicBezTo>
                  <a:pt x="1164" y="1392"/>
                  <a:pt x="1164" y="1392"/>
                  <a:pt x="1164" y="1392"/>
                </a:cubicBezTo>
                <a:cubicBezTo>
                  <a:pt x="1164" y="1401"/>
                  <a:pt x="1164" y="1401"/>
                  <a:pt x="1164" y="1401"/>
                </a:cubicBezTo>
                <a:cubicBezTo>
                  <a:pt x="1155" y="1401"/>
                  <a:pt x="1155" y="1401"/>
                  <a:pt x="1155" y="1401"/>
                </a:cubicBezTo>
                <a:cubicBezTo>
                  <a:pt x="1155" y="1417"/>
                  <a:pt x="1155" y="1417"/>
                  <a:pt x="1155" y="1417"/>
                </a:cubicBezTo>
                <a:cubicBezTo>
                  <a:pt x="1133" y="1417"/>
                  <a:pt x="1133" y="1417"/>
                  <a:pt x="1133" y="1417"/>
                </a:cubicBezTo>
                <a:cubicBezTo>
                  <a:pt x="1133" y="1397"/>
                  <a:pt x="1133" y="1397"/>
                  <a:pt x="1133" y="1397"/>
                </a:cubicBezTo>
                <a:cubicBezTo>
                  <a:pt x="1123" y="1397"/>
                  <a:pt x="1123" y="1397"/>
                  <a:pt x="1123" y="1397"/>
                </a:cubicBezTo>
                <a:cubicBezTo>
                  <a:pt x="1112" y="1385"/>
                  <a:pt x="1112" y="1385"/>
                  <a:pt x="1112" y="1385"/>
                </a:cubicBezTo>
                <a:cubicBezTo>
                  <a:pt x="1104" y="1391"/>
                  <a:pt x="1104" y="1391"/>
                  <a:pt x="1104" y="1391"/>
                </a:cubicBezTo>
                <a:cubicBezTo>
                  <a:pt x="1095" y="1391"/>
                  <a:pt x="1095" y="1391"/>
                  <a:pt x="1095" y="1391"/>
                </a:cubicBezTo>
                <a:cubicBezTo>
                  <a:pt x="1076" y="1368"/>
                  <a:pt x="1076" y="1368"/>
                  <a:pt x="1076" y="1368"/>
                </a:cubicBezTo>
                <a:cubicBezTo>
                  <a:pt x="1063" y="1389"/>
                  <a:pt x="1063" y="1389"/>
                  <a:pt x="1063" y="1389"/>
                </a:cubicBezTo>
                <a:cubicBezTo>
                  <a:pt x="1051" y="1389"/>
                  <a:pt x="1051" y="1389"/>
                  <a:pt x="1051" y="1389"/>
                </a:cubicBezTo>
                <a:cubicBezTo>
                  <a:pt x="1051" y="1371"/>
                  <a:pt x="1051" y="1371"/>
                  <a:pt x="1051" y="1371"/>
                </a:cubicBezTo>
                <a:cubicBezTo>
                  <a:pt x="1031" y="1371"/>
                  <a:pt x="1031" y="1371"/>
                  <a:pt x="1031" y="1371"/>
                </a:cubicBezTo>
                <a:cubicBezTo>
                  <a:pt x="1031" y="1391"/>
                  <a:pt x="1031" y="1391"/>
                  <a:pt x="1031" y="1391"/>
                </a:cubicBezTo>
                <a:cubicBezTo>
                  <a:pt x="1020" y="1403"/>
                  <a:pt x="1020" y="1403"/>
                  <a:pt x="1020" y="1403"/>
                </a:cubicBezTo>
                <a:cubicBezTo>
                  <a:pt x="1012" y="1403"/>
                  <a:pt x="1012" y="1403"/>
                  <a:pt x="1012" y="1403"/>
                </a:cubicBezTo>
                <a:cubicBezTo>
                  <a:pt x="1012" y="1376"/>
                  <a:pt x="1012" y="1376"/>
                  <a:pt x="1012" y="1376"/>
                </a:cubicBezTo>
                <a:cubicBezTo>
                  <a:pt x="999" y="1376"/>
                  <a:pt x="999" y="1376"/>
                  <a:pt x="999" y="1376"/>
                </a:cubicBezTo>
                <a:cubicBezTo>
                  <a:pt x="988" y="1359"/>
                  <a:pt x="988" y="1359"/>
                  <a:pt x="988" y="1359"/>
                </a:cubicBezTo>
                <a:cubicBezTo>
                  <a:pt x="969" y="1381"/>
                  <a:pt x="969" y="1381"/>
                  <a:pt x="969" y="1381"/>
                </a:cubicBezTo>
                <a:cubicBezTo>
                  <a:pt x="969" y="1224"/>
                  <a:pt x="969" y="1224"/>
                  <a:pt x="969" y="1224"/>
                </a:cubicBezTo>
                <a:cubicBezTo>
                  <a:pt x="943" y="1224"/>
                  <a:pt x="943" y="1224"/>
                  <a:pt x="943" y="1224"/>
                </a:cubicBezTo>
                <a:cubicBezTo>
                  <a:pt x="943" y="1212"/>
                  <a:pt x="943" y="1212"/>
                  <a:pt x="943" y="1212"/>
                </a:cubicBezTo>
                <a:cubicBezTo>
                  <a:pt x="969" y="1212"/>
                  <a:pt x="969" y="1212"/>
                  <a:pt x="969" y="1212"/>
                </a:cubicBezTo>
                <a:cubicBezTo>
                  <a:pt x="969" y="1204"/>
                  <a:pt x="969" y="1204"/>
                  <a:pt x="969" y="1204"/>
                </a:cubicBezTo>
                <a:cubicBezTo>
                  <a:pt x="847" y="1204"/>
                  <a:pt x="847" y="1204"/>
                  <a:pt x="847" y="1204"/>
                </a:cubicBezTo>
                <a:cubicBezTo>
                  <a:pt x="847" y="1211"/>
                  <a:pt x="847" y="1211"/>
                  <a:pt x="847" y="1211"/>
                </a:cubicBezTo>
                <a:cubicBezTo>
                  <a:pt x="857" y="1211"/>
                  <a:pt x="857" y="1211"/>
                  <a:pt x="857" y="1211"/>
                </a:cubicBezTo>
                <a:cubicBezTo>
                  <a:pt x="857" y="1224"/>
                  <a:pt x="857" y="1224"/>
                  <a:pt x="857" y="1224"/>
                </a:cubicBezTo>
                <a:cubicBezTo>
                  <a:pt x="843" y="1224"/>
                  <a:pt x="843" y="1224"/>
                  <a:pt x="843" y="1224"/>
                </a:cubicBezTo>
                <a:cubicBezTo>
                  <a:pt x="843" y="1375"/>
                  <a:pt x="843" y="1375"/>
                  <a:pt x="843" y="1375"/>
                </a:cubicBezTo>
                <a:cubicBezTo>
                  <a:pt x="828" y="1375"/>
                  <a:pt x="828" y="1375"/>
                  <a:pt x="828" y="1375"/>
                </a:cubicBezTo>
                <a:cubicBezTo>
                  <a:pt x="828" y="1387"/>
                  <a:pt x="828" y="1387"/>
                  <a:pt x="828" y="1387"/>
                </a:cubicBezTo>
                <a:cubicBezTo>
                  <a:pt x="816" y="1387"/>
                  <a:pt x="816" y="1387"/>
                  <a:pt x="816" y="1387"/>
                </a:cubicBezTo>
                <a:cubicBezTo>
                  <a:pt x="816" y="1403"/>
                  <a:pt x="816" y="1403"/>
                  <a:pt x="816" y="1403"/>
                </a:cubicBezTo>
                <a:cubicBezTo>
                  <a:pt x="804" y="1403"/>
                  <a:pt x="804" y="1403"/>
                  <a:pt x="804" y="1403"/>
                </a:cubicBezTo>
                <a:cubicBezTo>
                  <a:pt x="787" y="1393"/>
                  <a:pt x="787" y="1393"/>
                  <a:pt x="787" y="1393"/>
                </a:cubicBezTo>
                <a:cubicBezTo>
                  <a:pt x="787" y="1193"/>
                  <a:pt x="787" y="1193"/>
                  <a:pt x="787" y="1193"/>
                </a:cubicBezTo>
                <a:cubicBezTo>
                  <a:pt x="691" y="1193"/>
                  <a:pt x="691" y="1193"/>
                  <a:pt x="691" y="1193"/>
                </a:cubicBezTo>
                <a:cubicBezTo>
                  <a:pt x="691" y="1427"/>
                  <a:pt x="691" y="1427"/>
                  <a:pt x="691" y="1427"/>
                </a:cubicBezTo>
                <a:cubicBezTo>
                  <a:pt x="664" y="1427"/>
                  <a:pt x="664" y="1427"/>
                  <a:pt x="664" y="1427"/>
                </a:cubicBezTo>
                <a:cubicBezTo>
                  <a:pt x="664" y="1445"/>
                  <a:pt x="664" y="1445"/>
                  <a:pt x="664" y="1445"/>
                </a:cubicBezTo>
                <a:cubicBezTo>
                  <a:pt x="640" y="1445"/>
                  <a:pt x="640" y="1445"/>
                  <a:pt x="640" y="1445"/>
                </a:cubicBezTo>
                <a:cubicBezTo>
                  <a:pt x="640" y="1436"/>
                  <a:pt x="640" y="1436"/>
                  <a:pt x="640" y="1436"/>
                </a:cubicBezTo>
                <a:cubicBezTo>
                  <a:pt x="625" y="1436"/>
                  <a:pt x="625" y="1436"/>
                  <a:pt x="625" y="1436"/>
                </a:cubicBezTo>
                <a:cubicBezTo>
                  <a:pt x="625" y="1237"/>
                  <a:pt x="625" y="1237"/>
                  <a:pt x="625" y="1237"/>
                </a:cubicBezTo>
                <a:cubicBezTo>
                  <a:pt x="601" y="1237"/>
                  <a:pt x="601" y="1237"/>
                  <a:pt x="601" y="1237"/>
                </a:cubicBezTo>
                <a:cubicBezTo>
                  <a:pt x="601" y="1228"/>
                  <a:pt x="601" y="1228"/>
                  <a:pt x="601" y="1228"/>
                </a:cubicBezTo>
                <a:cubicBezTo>
                  <a:pt x="536" y="1228"/>
                  <a:pt x="536" y="1228"/>
                  <a:pt x="536" y="1228"/>
                </a:cubicBezTo>
                <a:cubicBezTo>
                  <a:pt x="536" y="1241"/>
                  <a:pt x="536" y="1241"/>
                  <a:pt x="536" y="1241"/>
                </a:cubicBezTo>
                <a:cubicBezTo>
                  <a:pt x="515" y="1241"/>
                  <a:pt x="515" y="1241"/>
                  <a:pt x="515" y="1241"/>
                </a:cubicBezTo>
                <a:cubicBezTo>
                  <a:pt x="515" y="1227"/>
                  <a:pt x="515" y="1227"/>
                  <a:pt x="515" y="1227"/>
                </a:cubicBezTo>
                <a:cubicBezTo>
                  <a:pt x="501" y="1227"/>
                  <a:pt x="501" y="1227"/>
                  <a:pt x="501" y="1227"/>
                </a:cubicBezTo>
                <a:cubicBezTo>
                  <a:pt x="501" y="1227"/>
                  <a:pt x="487" y="1169"/>
                  <a:pt x="456" y="1169"/>
                </a:cubicBezTo>
                <a:cubicBezTo>
                  <a:pt x="425" y="1169"/>
                  <a:pt x="401" y="1224"/>
                  <a:pt x="401" y="1224"/>
                </a:cubicBezTo>
                <a:cubicBezTo>
                  <a:pt x="392" y="1224"/>
                  <a:pt x="392" y="1224"/>
                  <a:pt x="392" y="1224"/>
                </a:cubicBezTo>
                <a:cubicBezTo>
                  <a:pt x="392" y="1243"/>
                  <a:pt x="392" y="1243"/>
                  <a:pt x="392" y="1243"/>
                </a:cubicBezTo>
                <a:cubicBezTo>
                  <a:pt x="373" y="1243"/>
                  <a:pt x="373" y="1243"/>
                  <a:pt x="373" y="1243"/>
                </a:cubicBezTo>
                <a:cubicBezTo>
                  <a:pt x="373" y="1233"/>
                  <a:pt x="373" y="1233"/>
                  <a:pt x="373" y="1233"/>
                </a:cubicBezTo>
                <a:cubicBezTo>
                  <a:pt x="320" y="1233"/>
                  <a:pt x="320" y="1233"/>
                  <a:pt x="320" y="1233"/>
                </a:cubicBezTo>
                <a:cubicBezTo>
                  <a:pt x="320" y="1245"/>
                  <a:pt x="320" y="1245"/>
                  <a:pt x="320" y="1245"/>
                </a:cubicBezTo>
                <a:cubicBezTo>
                  <a:pt x="303" y="1245"/>
                  <a:pt x="303" y="1245"/>
                  <a:pt x="303" y="1245"/>
                </a:cubicBezTo>
                <a:cubicBezTo>
                  <a:pt x="288" y="1257"/>
                  <a:pt x="288" y="1257"/>
                  <a:pt x="288" y="1257"/>
                </a:cubicBezTo>
                <a:cubicBezTo>
                  <a:pt x="288" y="1331"/>
                  <a:pt x="288" y="1331"/>
                  <a:pt x="288" y="1331"/>
                </a:cubicBezTo>
                <a:cubicBezTo>
                  <a:pt x="268" y="1331"/>
                  <a:pt x="268" y="1331"/>
                  <a:pt x="268" y="1331"/>
                </a:cubicBezTo>
                <a:cubicBezTo>
                  <a:pt x="268" y="1373"/>
                  <a:pt x="268" y="1373"/>
                  <a:pt x="268" y="1373"/>
                </a:cubicBezTo>
                <a:cubicBezTo>
                  <a:pt x="252" y="1373"/>
                  <a:pt x="252" y="1373"/>
                  <a:pt x="252" y="1373"/>
                </a:cubicBezTo>
                <a:cubicBezTo>
                  <a:pt x="252" y="1325"/>
                  <a:pt x="252" y="1325"/>
                  <a:pt x="252" y="1325"/>
                </a:cubicBezTo>
                <a:cubicBezTo>
                  <a:pt x="236" y="1325"/>
                  <a:pt x="236" y="1325"/>
                  <a:pt x="236" y="1325"/>
                </a:cubicBezTo>
                <a:cubicBezTo>
                  <a:pt x="236" y="1342"/>
                  <a:pt x="236" y="1342"/>
                  <a:pt x="236" y="1342"/>
                </a:cubicBezTo>
                <a:cubicBezTo>
                  <a:pt x="218" y="1342"/>
                  <a:pt x="218" y="1342"/>
                  <a:pt x="218" y="1342"/>
                </a:cubicBezTo>
                <a:cubicBezTo>
                  <a:pt x="218" y="1331"/>
                  <a:pt x="218" y="1331"/>
                  <a:pt x="218" y="1331"/>
                </a:cubicBezTo>
                <a:cubicBezTo>
                  <a:pt x="195" y="1331"/>
                  <a:pt x="195" y="1331"/>
                  <a:pt x="195" y="1331"/>
                </a:cubicBezTo>
                <a:cubicBezTo>
                  <a:pt x="195" y="1312"/>
                  <a:pt x="195" y="1312"/>
                  <a:pt x="195" y="1312"/>
                </a:cubicBezTo>
                <a:cubicBezTo>
                  <a:pt x="182" y="1299"/>
                  <a:pt x="182" y="1299"/>
                  <a:pt x="182" y="1299"/>
                </a:cubicBezTo>
                <a:cubicBezTo>
                  <a:pt x="168" y="1283"/>
                  <a:pt x="168" y="1283"/>
                  <a:pt x="168" y="1283"/>
                </a:cubicBezTo>
                <a:cubicBezTo>
                  <a:pt x="134" y="1283"/>
                  <a:pt x="134" y="1283"/>
                  <a:pt x="134" y="1283"/>
                </a:cubicBezTo>
                <a:cubicBezTo>
                  <a:pt x="102" y="1307"/>
                  <a:pt x="102" y="1307"/>
                  <a:pt x="102" y="1307"/>
                </a:cubicBezTo>
                <a:cubicBezTo>
                  <a:pt x="78" y="1307"/>
                  <a:pt x="78" y="1307"/>
                  <a:pt x="78" y="1307"/>
                </a:cubicBezTo>
                <a:cubicBezTo>
                  <a:pt x="78" y="1401"/>
                  <a:pt x="78" y="1401"/>
                  <a:pt x="78" y="1401"/>
                </a:cubicBezTo>
                <a:cubicBezTo>
                  <a:pt x="56" y="1357"/>
                  <a:pt x="56" y="1357"/>
                  <a:pt x="56" y="1357"/>
                </a:cubicBezTo>
                <a:cubicBezTo>
                  <a:pt x="56" y="1333"/>
                  <a:pt x="56" y="1333"/>
                  <a:pt x="56" y="1333"/>
                </a:cubicBezTo>
                <a:cubicBezTo>
                  <a:pt x="0" y="1333"/>
                  <a:pt x="0" y="1333"/>
                  <a:pt x="0" y="1333"/>
                </a:cubicBezTo>
                <a:cubicBezTo>
                  <a:pt x="0" y="1542"/>
                  <a:pt x="0" y="1542"/>
                  <a:pt x="0" y="1542"/>
                </a:cubicBezTo>
                <a:cubicBezTo>
                  <a:pt x="8000" y="1542"/>
                  <a:pt x="8000" y="1542"/>
                  <a:pt x="8000" y="1542"/>
                </a:cubicBezTo>
                <a:cubicBezTo>
                  <a:pt x="8000" y="1472"/>
                  <a:pt x="8000" y="1472"/>
                  <a:pt x="8000" y="1472"/>
                </a:cubicBezTo>
                <a:lnTo>
                  <a:pt x="7978" y="1472"/>
                </a:lnTo>
                <a:close/>
                <a:moveTo>
                  <a:pt x="3369" y="1457"/>
                </a:moveTo>
                <a:cubicBezTo>
                  <a:pt x="3356" y="1457"/>
                  <a:pt x="3356" y="1457"/>
                  <a:pt x="3356" y="1457"/>
                </a:cubicBezTo>
                <a:cubicBezTo>
                  <a:pt x="3356" y="1408"/>
                  <a:pt x="3356" y="1408"/>
                  <a:pt x="3356" y="1408"/>
                </a:cubicBezTo>
                <a:cubicBezTo>
                  <a:pt x="3369" y="1408"/>
                  <a:pt x="3369" y="1408"/>
                  <a:pt x="3369" y="1408"/>
                </a:cubicBezTo>
                <a:lnTo>
                  <a:pt x="3369" y="1457"/>
                </a:lnTo>
                <a:close/>
                <a:moveTo>
                  <a:pt x="3369" y="1389"/>
                </a:moveTo>
                <a:cubicBezTo>
                  <a:pt x="3356" y="1389"/>
                  <a:pt x="3356" y="1389"/>
                  <a:pt x="3356" y="1389"/>
                </a:cubicBezTo>
                <a:cubicBezTo>
                  <a:pt x="3356" y="1335"/>
                  <a:pt x="3356" y="1335"/>
                  <a:pt x="3356" y="1335"/>
                </a:cubicBezTo>
                <a:cubicBezTo>
                  <a:pt x="3369" y="1335"/>
                  <a:pt x="3369" y="1335"/>
                  <a:pt x="3369" y="1335"/>
                </a:cubicBezTo>
                <a:lnTo>
                  <a:pt x="3369" y="1389"/>
                </a:lnTo>
                <a:close/>
                <a:moveTo>
                  <a:pt x="3356" y="1141"/>
                </a:moveTo>
                <a:cubicBezTo>
                  <a:pt x="3356" y="1098"/>
                  <a:pt x="3356" y="1098"/>
                  <a:pt x="3356" y="1098"/>
                </a:cubicBezTo>
                <a:cubicBezTo>
                  <a:pt x="3356" y="1098"/>
                  <a:pt x="3373" y="1103"/>
                  <a:pt x="3373" y="1119"/>
                </a:cubicBezTo>
                <a:cubicBezTo>
                  <a:pt x="3373" y="1136"/>
                  <a:pt x="3356" y="1141"/>
                  <a:pt x="3356" y="1141"/>
                </a:cubicBezTo>
                <a:close/>
                <a:moveTo>
                  <a:pt x="3356" y="1060"/>
                </a:moveTo>
                <a:cubicBezTo>
                  <a:pt x="3356" y="1024"/>
                  <a:pt x="3356" y="1024"/>
                  <a:pt x="3356" y="1024"/>
                </a:cubicBezTo>
                <a:cubicBezTo>
                  <a:pt x="3356" y="1024"/>
                  <a:pt x="3373" y="1029"/>
                  <a:pt x="3373" y="1042"/>
                </a:cubicBezTo>
                <a:cubicBezTo>
                  <a:pt x="3373" y="1055"/>
                  <a:pt x="3356" y="1060"/>
                  <a:pt x="3356" y="1060"/>
                </a:cubicBezTo>
                <a:close/>
                <a:moveTo>
                  <a:pt x="3356" y="988"/>
                </a:moveTo>
                <a:cubicBezTo>
                  <a:pt x="3356" y="950"/>
                  <a:pt x="3356" y="950"/>
                  <a:pt x="3356" y="950"/>
                </a:cubicBezTo>
                <a:cubicBezTo>
                  <a:pt x="3356" y="950"/>
                  <a:pt x="3373" y="953"/>
                  <a:pt x="3373" y="969"/>
                </a:cubicBezTo>
                <a:cubicBezTo>
                  <a:pt x="3373" y="985"/>
                  <a:pt x="3356" y="988"/>
                  <a:pt x="3356" y="988"/>
                </a:cubicBezTo>
                <a:close/>
                <a:moveTo>
                  <a:pt x="3356" y="911"/>
                </a:moveTo>
                <a:cubicBezTo>
                  <a:pt x="3356" y="872"/>
                  <a:pt x="3356" y="872"/>
                  <a:pt x="3356" y="872"/>
                </a:cubicBezTo>
                <a:cubicBezTo>
                  <a:pt x="3356" y="872"/>
                  <a:pt x="3373" y="878"/>
                  <a:pt x="3373" y="891"/>
                </a:cubicBezTo>
                <a:cubicBezTo>
                  <a:pt x="3373" y="905"/>
                  <a:pt x="3356" y="911"/>
                  <a:pt x="3356" y="911"/>
                </a:cubicBezTo>
                <a:close/>
                <a:moveTo>
                  <a:pt x="3356" y="835"/>
                </a:moveTo>
                <a:cubicBezTo>
                  <a:pt x="3356" y="796"/>
                  <a:pt x="3356" y="796"/>
                  <a:pt x="3356" y="796"/>
                </a:cubicBezTo>
                <a:cubicBezTo>
                  <a:pt x="3356" y="796"/>
                  <a:pt x="3373" y="800"/>
                  <a:pt x="3373" y="815"/>
                </a:cubicBezTo>
                <a:cubicBezTo>
                  <a:pt x="3373" y="831"/>
                  <a:pt x="3356" y="835"/>
                  <a:pt x="3356" y="835"/>
                </a:cubicBezTo>
                <a:close/>
                <a:moveTo>
                  <a:pt x="3356" y="756"/>
                </a:moveTo>
                <a:cubicBezTo>
                  <a:pt x="3356" y="718"/>
                  <a:pt x="3356" y="718"/>
                  <a:pt x="3356" y="718"/>
                </a:cubicBezTo>
                <a:cubicBezTo>
                  <a:pt x="3356" y="718"/>
                  <a:pt x="3373" y="720"/>
                  <a:pt x="3373" y="737"/>
                </a:cubicBezTo>
                <a:cubicBezTo>
                  <a:pt x="3373" y="754"/>
                  <a:pt x="3356" y="756"/>
                  <a:pt x="3356" y="756"/>
                </a:cubicBezTo>
                <a:close/>
                <a:moveTo>
                  <a:pt x="5556" y="570"/>
                </a:moveTo>
                <a:cubicBezTo>
                  <a:pt x="5508" y="582"/>
                  <a:pt x="5508" y="582"/>
                  <a:pt x="5508" y="582"/>
                </a:cubicBezTo>
                <a:cubicBezTo>
                  <a:pt x="5490" y="529"/>
                  <a:pt x="5490" y="529"/>
                  <a:pt x="5490" y="529"/>
                </a:cubicBezTo>
                <a:cubicBezTo>
                  <a:pt x="5566" y="508"/>
                  <a:pt x="5566" y="508"/>
                  <a:pt x="5566" y="508"/>
                </a:cubicBezTo>
                <a:lnTo>
                  <a:pt x="5556" y="570"/>
                </a:lnTo>
                <a:close/>
              </a:path>
            </a:pathLst>
          </a:custGeom>
          <a:noFill/>
          <a:ln>
            <a:gradFill>
              <a:gsLst>
                <a:gs pos="0">
                  <a:schemeClr val="accent1">
                    <a:lumMod val="5000"/>
                    <a:lumOff val="95000"/>
                  </a:schemeClr>
                </a:gs>
                <a:gs pos="100000">
                  <a:srgbClr val="28A9D6">
                    <a:alpha val="75000"/>
                  </a:srgbClr>
                </a:gs>
              </a:gsLst>
              <a:lin ang="5400000" scaled="1"/>
            </a:gradFill>
          </a:ln>
          <a:effectLst/>
        </p:spPr>
        <p:txBody>
          <a:bodyPr vert="horz" wrap="square" lIns="121920" tIns="60960" rIns="121920" bIns="60960" numCol="1" anchor="t" anchorCtr="0" compatLnSpc="1"/>
          <a:lstStyle/>
          <a:p>
            <a:endParaRPr lang="zh-CN" altLang="en-US" sz="2400"/>
          </a:p>
        </p:txBody>
      </p:sp>
      <p:cxnSp>
        <p:nvCxnSpPr>
          <p:cNvPr id="24" name="直接连接符 23" hidden="1"/>
          <p:cNvCxnSpPr/>
          <p:nvPr userDrawn="1"/>
        </p:nvCxnSpPr>
        <p:spPr>
          <a:xfrm>
            <a:off x="3181635" y="431856"/>
            <a:ext cx="0" cy="524933"/>
          </a:xfrm>
          <a:prstGeom prst="line">
            <a:avLst/>
          </a:prstGeom>
          <a:ln>
            <a:solidFill>
              <a:srgbClr val="28A9D6"/>
            </a:solidFill>
          </a:ln>
        </p:spPr>
        <p:style>
          <a:lnRef idx="1">
            <a:schemeClr val="accent1"/>
          </a:lnRef>
          <a:fillRef idx="0">
            <a:schemeClr val="accent1"/>
          </a:fillRef>
          <a:effectRef idx="0">
            <a:schemeClr val="accent1"/>
          </a:effectRef>
          <a:fontRef idx="minor">
            <a:schemeClr val="tx1"/>
          </a:fontRef>
        </p:style>
      </p:cxnSp>
      <p:sp>
        <p:nvSpPr>
          <p:cNvPr id="28" name="文本框 27"/>
          <p:cNvSpPr txBox="1"/>
          <p:nvPr userDrawn="1"/>
        </p:nvSpPr>
        <p:spPr>
          <a:xfrm>
            <a:off x="333375" y="455040"/>
            <a:ext cx="1227586" cy="369332"/>
          </a:xfrm>
          <a:prstGeom prst="rect">
            <a:avLst/>
          </a:prstGeom>
          <a:noFill/>
        </p:spPr>
        <p:txBody>
          <a:bodyPr wrap="square" rtlCol="0">
            <a:spAutoFit/>
          </a:bodyPr>
          <a:lstStyle/>
          <a:p>
            <a:pPr algn="ctr"/>
            <a:r>
              <a:rPr lang="zh-CN" altLang="en-US" sz="1800" dirty="0" smtClean="0">
                <a:solidFill>
                  <a:schemeClr val="tx1">
                    <a:lumMod val="75000"/>
                    <a:lumOff val="25000"/>
                  </a:schemeClr>
                </a:solidFill>
              </a:rPr>
              <a:t>第一部分</a:t>
            </a:r>
            <a:endParaRPr lang="zh-CN" altLang="en-US" sz="1800" dirty="0">
              <a:solidFill>
                <a:schemeClr val="tx1">
                  <a:lumMod val="75000"/>
                  <a:lumOff val="25000"/>
                </a:schemeClr>
              </a:solidFill>
            </a:endParaRPr>
          </a:p>
        </p:txBody>
      </p:sp>
      <p:sp>
        <p:nvSpPr>
          <p:cNvPr id="29" name="任意多边形 28"/>
          <p:cNvSpPr/>
          <p:nvPr userDrawn="1"/>
        </p:nvSpPr>
        <p:spPr>
          <a:xfrm flipV="1">
            <a:off x="174171" y="423706"/>
            <a:ext cx="1386789" cy="432000"/>
          </a:xfrm>
          <a:custGeom>
            <a:avLst/>
            <a:gdLst>
              <a:gd name="connsiteX0" fmla="*/ 167822 w 1386790"/>
              <a:gd name="connsiteY0" fmla="*/ 524933 h 524933"/>
              <a:gd name="connsiteX1" fmla="*/ 168846 w 1386790"/>
              <a:gd name="connsiteY1" fmla="*/ 524933 h 524933"/>
              <a:gd name="connsiteX2" fmla="*/ 168846 w 1386790"/>
              <a:gd name="connsiteY2" fmla="*/ 14598 h 524933"/>
              <a:gd name="connsiteX3" fmla="*/ 1386790 w 1386790"/>
              <a:gd name="connsiteY3" fmla="*/ 14598 h 524933"/>
              <a:gd name="connsiteX4" fmla="*/ 1386790 w 1386790"/>
              <a:gd name="connsiteY4" fmla="*/ 0 h 524933"/>
              <a:gd name="connsiteX5" fmla="*/ 167822 w 1386790"/>
              <a:gd name="connsiteY5" fmla="*/ 0 h 524933"/>
              <a:gd name="connsiteX6" fmla="*/ 152999 w 1386790"/>
              <a:gd name="connsiteY6" fmla="*/ 0 h 524933"/>
              <a:gd name="connsiteX7" fmla="*/ 152999 w 1386790"/>
              <a:gd name="connsiteY7" fmla="*/ 507260 h 524933"/>
              <a:gd name="connsiteX8" fmla="*/ 107280 w 1386790"/>
              <a:gd name="connsiteY8" fmla="*/ 507260 h 524933"/>
              <a:gd name="connsiteX9" fmla="*/ 107280 w 1386790"/>
              <a:gd name="connsiteY9" fmla="*/ 0 h 524933"/>
              <a:gd name="connsiteX10" fmla="*/ 0 w 1386790"/>
              <a:gd name="connsiteY10" fmla="*/ 0 h 524933"/>
              <a:gd name="connsiteX11" fmla="*/ 0 w 1386790"/>
              <a:gd name="connsiteY11" fmla="*/ 524932 h 524933"/>
              <a:gd name="connsiteX12" fmla="*/ 33834 w 1386790"/>
              <a:gd name="connsiteY12" fmla="*/ 524932 h 524933"/>
              <a:gd name="connsiteX13" fmla="*/ 33834 w 1386790"/>
              <a:gd name="connsiteY13" fmla="*/ 23810 h 524933"/>
              <a:gd name="connsiteX14" fmla="*/ 79553 w 1386790"/>
              <a:gd name="connsiteY14" fmla="*/ 23810 h 524933"/>
              <a:gd name="connsiteX15" fmla="*/ 79553 w 1386790"/>
              <a:gd name="connsiteY15" fmla="*/ 524932 h 524933"/>
              <a:gd name="connsiteX16" fmla="*/ 167822 w 1386790"/>
              <a:gd name="connsiteY16" fmla="*/ 524932 h 524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86790" h="524933">
                <a:moveTo>
                  <a:pt x="167822" y="524933"/>
                </a:moveTo>
                <a:lnTo>
                  <a:pt x="168846" y="524933"/>
                </a:lnTo>
                <a:lnTo>
                  <a:pt x="168846" y="14598"/>
                </a:lnTo>
                <a:lnTo>
                  <a:pt x="1386790" y="14598"/>
                </a:lnTo>
                <a:lnTo>
                  <a:pt x="1386790" y="0"/>
                </a:lnTo>
                <a:lnTo>
                  <a:pt x="167822" y="0"/>
                </a:lnTo>
                <a:lnTo>
                  <a:pt x="152999" y="0"/>
                </a:lnTo>
                <a:lnTo>
                  <a:pt x="152999" y="507260"/>
                </a:lnTo>
                <a:lnTo>
                  <a:pt x="107280" y="507260"/>
                </a:lnTo>
                <a:lnTo>
                  <a:pt x="107280" y="0"/>
                </a:lnTo>
                <a:lnTo>
                  <a:pt x="0" y="0"/>
                </a:lnTo>
                <a:lnTo>
                  <a:pt x="0" y="524932"/>
                </a:lnTo>
                <a:lnTo>
                  <a:pt x="33834" y="524932"/>
                </a:lnTo>
                <a:lnTo>
                  <a:pt x="33834" y="23810"/>
                </a:lnTo>
                <a:lnTo>
                  <a:pt x="79553" y="23810"/>
                </a:lnTo>
                <a:lnTo>
                  <a:pt x="79553" y="524932"/>
                </a:lnTo>
                <a:lnTo>
                  <a:pt x="167822" y="524932"/>
                </a:lnTo>
                <a:close/>
              </a:path>
            </a:pathLst>
          </a:cu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5" name="椭圆 24"/>
          <p:cNvSpPr/>
          <p:nvPr userDrawn="1"/>
        </p:nvSpPr>
        <p:spPr>
          <a:xfrm>
            <a:off x="11156816" y="275375"/>
            <a:ext cx="548997" cy="548997"/>
          </a:xfrm>
          <a:prstGeom prst="ellipse">
            <a:avLst/>
          </a:prstGeom>
          <a:blipFill dpi="0" rotWithShape="1">
            <a:blip r:embed="rId2" cstate="print"/>
            <a:srcRect/>
            <a:tile tx="-19050" ty="101600" sx="20000" sy="20000" flip="none" algn="ctr"/>
          </a:blipFill>
          <a:ln w="9525">
            <a:solidFill>
              <a:srgbClr val="4DB8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timing>
    <p:tnLst>
      <p:par>
        <p:cTn id="1" dur="indefinite" restart="never" nodeType="tmRoot"/>
      </p:par>
    </p:tnLst>
  </p:timing>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过渡页">
    <p:bg>
      <p:bgPr>
        <a:gradFill>
          <a:gsLst>
            <a:gs pos="0">
              <a:schemeClr val="accent1">
                <a:lumMod val="5000"/>
                <a:lumOff val="95000"/>
              </a:schemeClr>
            </a:gs>
            <a:gs pos="63000">
              <a:schemeClr val="bg1">
                <a:lumMod val="95000"/>
              </a:schemeClr>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a:xfrm>
            <a:off x="1035971" y="6334897"/>
            <a:ext cx="292061" cy="283147"/>
          </a:xfrm>
          <a:prstGeom prst="rect">
            <a:avLst/>
          </a:prstGeom>
        </p:spPr>
        <p:txBody>
          <a:bodyPr wrap="square" lIns="0" tIns="0" rIns="0" bIns="0" anchor="ctr" anchorCtr="1"/>
          <a:lstStyle>
            <a:lvl1pPr algn="ctr">
              <a:defRPr sz="1200">
                <a:solidFill>
                  <a:schemeClr val="tx1"/>
                </a:solidFill>
              </a:defRPr>
            </a:lvl1pPr>
          </a:lstStyle>
          <a:p>
            <a:fld id="{55183D58-648D-4475-BEF8-624F48514A30}" type="slidenum">
              <a:rPr lang="zh-CN" altLang="en-US" smtClean="0"/>
            </a:fld>
            <a:endParaRPr lang="zh-CN" altLang="en-US" dirty="0"/>
          </a:p>
        </p:txBody>
      </p:sp>
      <p:cxnSp>
        <p:nvCxnSpPr>
          <p:cNvPr id="5" name="直接连接符 4"/>
          <p:cNvCxnSpPr/>
          <p:nvPr userDrawn="1"/>
        </p:nvCxnSpPr>
        <p:spPr>
          <a:xfrm flipH="1">
            <a:off x="1430458" y="6479836"/>
            <a:ext cx="10620000" cy="0"/>
          </a:xfrm>
          <a:prstGeom prst="line">
            <a:avLst/>
          </a:prstGeom>
          <a:ln w="15875">
            <a:solidFill>
              <a:srgbClr val="28A9D6"/>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userDrawn="1"/>
        </p:nvCxnSpPr>
        <p:spPr>
          <a:xfrm flipH="1">
            <a:off x="141543" y="6479836"/>
            <a:ext cx="792000" cy="0"/>
          </a:xfrm>
          <a:prstGeom prst="line">
            <a:avLst/>
          </a:prstGeom>
          <a:ln w="15875">
            <a:solidFill>
              <a:srgbClr val="28A9D6"/>
            </a:solidFill>
          </a:ln>
        </p:spPr>
        <p:style>
          <a:lnRef idx="1">
            <a:schemeClr val="accent1"/>
          </a:lnRef>
          <a:fillRef idx="0">
            <a:schemeClr val="accent1"/>
          </a:fillRef>
          <a:effectRef idx="0">
            <a:schemeClr val="accent1"/>
          </a:effectRef>
          <a:fontRef idx="minor">
            <a:schemeClr val="tx1"/>
          </a:fontRef>
        </p:style>
      </p:cxnSp>
      <p:grpSp>
        <p:nvGrpSpPr>
          <p:cNvPr id="7" name="组合 6"/>
          <p:cNvGrpSpPr/>
          <p:nvPr userDrawn="1"/>
        </p:nvGrpSpPr>
        <p:grpSpPr>
          <a:xfrm flipH="1">
            <a:off x="975516" y="6268899"/>
            <a:ext cx="412970" cy="421874"/>
            <a:chOff x="7019085" y="157473"/>
            <a:chExt cx="3868830" cy="3952255"/>
          </a:xfrm>
        </p:grpSpPr>
        <p:sp>
          <p:nvSpPr>
            <p:cNvPr id="8" name="椭圆 7"/>
            <p:cNvSpPr/>
            <p:nvPr/>
          </p:nvSpPr>
          <p:spPr>
            <a:xfrm>
              <a:off x="8641073" y="157473"/>
              <a:ext cx="624855" cy="624855"/>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rot="1542857">
              <a:off x="9362925" y="322231"/>
              <a:ext cx="624855" cy="624855"/>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rot="3085714">
              <a:off x="9941806" y="783873"/>
              <a:ext cx="624855" cy="624855"/>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rot="7714286">
              <a:off x="9941806" y="2858472"/>
              <a:ext cx="624855" cy="624855"/>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rot="4628572">
              <a:off x="10263060" y="1450964"/>
              <a:ext cx="624855" cy="624855"/>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rot="9257143">
              <a:off x="9362925" y="3320114"/>
              <a:ext cx="624855" cy="624855"/>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rot="6171428">
              <a:off x="10263060" y="2191381"/>
              <a:ext cx="624855" cy="624855"/>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rot="10800000">
              <a:off x="8641073" y="3484873"/>
              <a:ext cx="624855" cy="624855"/>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rot="12342857">
              <a:off x="7919220" y="3320114"/>
              <a:ext cx="624855" cy="624855"/>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rot="13885714">
              <a:off x="7340340" y="2858472"/>
              <a:ext cx="624855" cy="624855"/>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rot="20057142">
              <a:off x="7919220" y="322231"/>
              <a:ext cx="624855" cy="624855"/>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rot="15428571">
              <a:off x="7019085" y="2191381"/>
              <a:ext cx="624855" cy="624855"/>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rot="16971429">
              <a:off x="7019085" y="1450964"/>
              <a:ext cx="624855" cy="624855"/>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rot="18514286">
              <a:off x="7340340" y="783873"/>
              <a:ext cx="624855" cy="624855"/>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Freeform 5"/>
          <p:cNvSpPr>
            <a:spLocks noEditPoints="1"/>
          </p:cNvSpPr>
          <p:nvPr userDrawn="1"/>
        </p:nvSpPr>
        <p:spPr bwMode="auto">
          <a:xfrm>
            <a:off x="7458155" y="5658694"/>
            <a:ext cx="4253066" cy="821142"/>
          </a:xfrm>
          <a:custGeom>
            <a:avLst/>
            <a:gdLst>
              <a:gd name="T0" fmla="*/ 7933 w 8000"/>
              <a:gd name="T1" fmla="*/ 1418 h 1542"/>
              <a:gd name="T2" fmla="*/ 7832 w 8000"/>
              <a:gd name="T3" fmla="*/ 1315 h 1542"/>
              <a:gd name="T4" fmla="*/ 7738 w 8000"/>
              <a:gd name="T5" fmla="*/ 1352 h 1542"/>
              <a:gd name="T6" fmla="*/ 7673 w 8000"/>
              <a:gd name="T7" fmla="*/ 1336 h 1542"/>
              <a:gd name="T8" fmla="*/ 7538 w 8000"/>
              <a:gd name="T9" fmla="*/ 1313 h 1542"/>
              <a:gd name="T10" fmla="*/ 7430 w 8000"/>
              <a:gd name="T11" fmla="*/ 1287 h 1542"/>
              <a:gd name="T12" fmla="*/ 7292 w 8000"/>
              <a:gd name="T13" fmla="*/ 1358 h 1542"/>
              <a:gd name="T14" fmla="*/ 7170 w 8000"/>
              <a:gd name="T15" fmla="*/ 1352 h 1542"/>
              <a:gd name="T16" fmla="*/ 6993 w 8000"/>
              <a:gd name="T17" fmla="*/ 1400 h 1542"/>
              <a:gd name="T18" fmla="*/ 6886 w 8000"/>
              <a:gd name="T19" fmla="*/ 1357 h 1542"/>
              <a:gd name="T20" fmla="*/ 6766 w 8000"/>
              <a:gd name="T21" fmla="*/ 1380 h 1542"/>
              <a:gd name="T22" fmla="*/ 6640 w 8000"/>
              <a:gd name="T23" fmla="*/ 1194 h 1542"/>
              <a:gd name="T24" fmla="*/ 6505 w 8000"/>
              <a:gd name="T25" fmla="*/ 1157 h 1542"/>
              <a:gd name="T26" fmla="*/ 6381 w 8000"/>
              <a:gd name="T27" fmla="*/ 1311 h 1542"/>
              <a:gd name="T28" fmla="*/ 6242 w 8000"/>
              <a:gd name="T29" fmla="*/ 1181 h 1542"/>
              <a:gd name="T30" fmla="*/ 5688 w 8000"/>
              <a:gd name="T31" fmla="*/ 818 h 1542"/>
              <a:gd name="T32" fmla="*/ 5396 w 8000"/>
              <a:gd name="T33" fmla="*/ 674 h 1542"/>
              <a:gd name="T34" fmla="*/ 5346 w 8000"/>
              <a:gd name="T35" fmla="*/ 615 h 1542"/>
              <a:gd name="T36" fmla="*/ 5292 w 8000"/>
              <a:gd name="T37" fmla="*/ 1274 h 1542"/>
              <a:gd name="T38" fmla="*/ 5007 w 8000"/>
              <a:gd name="T39" fmla="*/ 1089 h 1542"/>
              <a:gd name="T40" fmla="*/ 4819 w 8000"/>
              <a:gd name="T41" fmla="*/ 685 h 1542"/>
              <a:gd name="T42" fmla="*/ 4540 w 8000"/>
              <a:gd name="T43" fmla="*/ 1250 h 1542"/>
              <a:gd name="T44" fmla="*/ 4474 w 8000"/>
              <a:gd name="T45" fmla="*/ 1255 h 1542"/>
              <a:gd name="T46" fmla="*/ 4398 w 8000"/>
              <a:gd name="T47" fmla="*/ 1265 h 1542"/>
              <a:gd name="T48" fmla="*/ 4286 w 8000"/>
              <a:gd name="T49" fmla="*/ 1131 h 1542"/>
              <a:gd name="T50" fmla="*/ 4046 w 8000"/>
              <a:gd name="T51" fmla="*/ 1117 h 1542"/>
              <a:gd name="T52" fmla="*/ 3923 w 8000"/>
              <a:gd name="T53" fmla="*/ 975 h 1542"/>
              <a:gd name="T54" fmla="*/ 3742 w 8000"/>
              <a:gd name="T55" fmla="*/ 1095 h 1542"/>
              <a:gd name="T56" fmla="*/ 3585 w 8000"/>
              <a:gd name="T57" fmla="*/ 1415 h 1542"/>
              <a:gd name="T58" fmla="*/ 3463 w 8000"/>
              <a:gd name="T59" fmla="*/ 1255 h 1542"/>
              <a:gd name="T60" fmla="*/ 3390 w 8000"/>
              <a:gd name="T61" fmla="*/ 372 h 1542"/>
              <a:gd name="T62" fmla="*/ 3367 w 8000"/>
              <a:gd name="T63" fmla="*/ 187 h 1542"/>
              <a:gd name="T64" fmla="*/ 3329 w 8000"/>
              <a:gd name="T65" fmla="*/ 695 h 1542"/>
              <a:gd name="T66" fmla="*/ 2997 w 8000"/>
              <a:gd name="T67" fmla="*/ 1479 h 1542"/>
              <a:gd name="T68" fmla="*/ 2797 w 8000"/>
              <a:gd name="T69" fmla="*/ 1119 h 1542"/>
              <a:gd name="T70" fmla="*/ 2628 w 8000"/>
              <a:gd name="T71" fmla="*/ 1372 h 1542"/>
              <a:gd name="T72" fmla="*/ 2470 w 8000"/>
              <a:gd name="T73" fmla="*/ 1378 h 1542"/>
              <a:gd name="T74" fmla="*/ 2310 w 8000"/>
              <a:gd name="T75" fmla="*/ 1440 h 1542"/>
              <a:gd name="T76" fmla="*/ 2152 w 8000"/>
              <a:gd name="T77" fmla="*/ 1391 h 1542"/>
              <a:gd name="T78" fmla="*/ 2055 w 8000"/>
              <a:gd name="T79" fmla="*/ 1463 h 1542"/>
              <a:gd name="T80" fmla="*/ 1975 w 8000"/>
              <a:gd name="T81" fmla="*/ 1479 h 1542"/>
              <a:gd name="T82" fmla="*/ 1805 w 8000"/>
              <a:gd name="T83" fmla="*/ 1456 h 1542"/>
              <a:gd name="T84" fmla="*/ 1673 w 8000"/>
              <a:gd name="T85" fmla="*/ 1469 h 1542"/>
              <a:gd name="T86" fmla="*/ 1531 w 8000"/>
              <a:gd name="T87" fmla="*/ 1408 h 1542"/>
              <a:gd name="T88" fmla="*/ 1443 w 8000"/>
              <a:gd name="T89" fmla="*/ 1265 h 1542"/>
              <a:gd name="T90" fmla="*/ 1253 w 8000"/>
              <a:gd name="T91" fmla="*/ 1421 h 1542"/>
              <a:gd name="T92" fmla="*/ 1155 w 8000"/>
              <a:gd name="T93" fmla="*/ 1401 h 1542"/>
              <a:gd name="T94" fmla="*/ 1051 w 8000"/>
              <a:gd name="T95" fmla="*/ 1389 h 1542"/>
              <a:gd name="T96" fmla="*/ 969 w 8000"/>
              <a:gd name="T97" fmla="*/ 1224 h 1542"/>
              <a:gd name="T98" fmla="*/ 843 w 8000"/>
              <a:gd name="T99" fmla="*/ 1375 h 1542"/>
              <a:gd name="T100" fmla="*/ 664 w 8000"/>
              <a:gd name="T101" fmla="*/ 1427 h 1542"/>
              <a:gd name="T102" fmla="*/ 515 w 8000"/>
              <a:gd name="T103" fmla="*/ 1241 h 1542"/>
              <a:gd name="T104" fmla="*/ 320 w 8000"/>
              <a:gd name="T105" fmla="*/ 1245 h 1542"/>
              <a:gd name="T106" fmla="*/ 218 w 8000"/>
              <a:gd name="T107" fmla="*/ 1342 h 1542"/>
              <a:gd name="T108" fmla="*/ 56 w 8000"/>
              <a:gd name="T109" fmla="*/ 1357 h 1542"/>
              <a:gd name="T110" fmla="*/ 3369 w 8000"/>
              <a:gd name="T111" fmla="*/ 1408 h 1542"/>
              <a:gd name="T112" fmla="*/ 3356 w 8000"/>
              <a:gd name="T113" fmla="*/ 1141 h 1542"/>
              <a:gd name="T114" fmla="*/ 3356 w 8000"/>
              <a:gd name="T115" fmla="*/ 872 h 1542"/>
              <a:gd name="T116" fmla="*/ 3356 w 8000"/>
              <a:gd name="T117" fmla="*/ 756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000" h="1542">
                <a:moveTo>
                  <a:pt x="7978" y="1472"/>
                </a:moveTo>
                <a:cubicBezTo>
                  <a:pt x="7978" y="1462"/>
                  <a:pt x="7978" y="1462"/>
                  <a:pt x="7978" y="1462"/>
                </a:cubicBezTo>
                <a:cubicBezTo>
                  <a:pt x="7966" y="1462"/>
                  <a:pt x="7966" y="1462"/>
                  <a:pt x="7966" y="1462"/>
                </a:cubicBezTo>
                <a:cubicBezTo>
                  <a:pt x="7966" y="1436"/>
                  <a:pt x="7966" y="1436"/>
                  <a:pt x="7966" y="1436"/>
                </a:cubicBezTo>
                <a:cubicBezTo>
                  <a:pt x="7955" y="1436"/>
                  <a:pt x="7955" y="1436"/>
                  <a:pt x="7955" y="1436"/>
                </a:cubicBezTo>
                <a:cubicBezTo>
                  <a:pt x="7955" y="1420"/>
                  <a:pt x="7955" y="1420"/>
                  <a:pt x="7955" y="1420"/>
                </a:cubicBezTo>
                <a:cubicBezTo>
                  <a:pt x="7941" y="1420"/>
                  <a:pt x="7941" y="1420"/>
                  <a:pt x="7941" y="1420"/>
                </a:cubicBezTo>
                <a:cubicBezTo>
                  <a:pt x="7941" y="1428"/>
                  <a:pt x="7941" y="1428"/>
                  <a:pt x="7941" y="1428"/>
                </a:cubicBezTo>
                <a:cubicBezTo>
                  <a:pt x="7933" y="1428"/>
                  <a:pt x="7933" y="1428"/>
                  <a:pt x="7933" y="1428"/>
                </a:cubicBezTo>
                <a:cubicBezTo>
                  <a:pt x="7933" y="1418"/>
                  <a:pt x="7933" y="1418"/>
                  <a:pt x="7933" y="1418"/>
                </a:cubicBezTo>
                <a:cubicBezTo>
                  <a:pt x="7916" y="1418"/>
                  <a:pt x="7916" y="1418"/>
                  <a:pt x="7916" y="1418"/>
                </a:cubicBezTo>
                <a:cubicBezTo>
                  <a:pt x="7916" y="1433"/>
                  <a:pt x="7916" y="1433"/>
                  <a:pt x="7916" y="1433"/>
                </a:cubicBezTo>
                <a:cubicBezTo>
                  <a:pt x="7895" y="1433"/>
                  <a:pt x="7895" y="1433"/>
                  <a:pt x="7895" y="1433"/>
                </a:cubicBezTo>
                <a:cubicBezTo>
                  <a:pt x="7895" y="1335"/>
                  <a:pt x="7895" y="1335"/>
                  <a:pt x="7895" y="1335"/>
                </a:cubicBezTo>
                <a:cubicBezTo>
                  <a:pt x="7879" y="1335"/>
                  <a:pt x="7879" y="1335"/>
                  <a:pt x="7879" y="1335"/>
                </a:cubicBezTo>
                <a:cubicBezTo>
                  <a:pt x="7855" y="1316"/>
                  <a:pt x="7855" y="1316"/>
                  <a:pt x="7855" y="1316"/>
                </a:cubicBezTo>
                <a:cubicBezTo>
                  <a:pt x="7855" y="1300"/>
                  <a:pt x="7855" y="1300"/>
                  <a:pt x="7855" y="1300"/>
                </a:cubicBezTo>
                <a:cubicBezTo>
                  <a:pt x="7843" y="1300"/>
                  <a:pt x="7843" y="1300"/>
                  <a:pt x="7843" y="1300"/>
                </a:cubicBezTo>
                <a:cubicBezTo>
                  <a:pt x="7843" y="1315"/>
                  <a:pt x="7843" y="1315"/>
                  <a:pt x="7843" y="1315"/>
                </a:cubicBezTo>
                <a:cubicBezTo>
                  <a:pt x="7832" y="1315"/>
                  <a:pt x="7832" y="1315"/>
                  <a:pt x="7832" y="1315"/>
                </a:cubicBezTo>
                <a:cubicBezTo>
                  <a:pt x="7832" y="1300"/>
                  <a:pt x="7832" y="1300"/>
                  <a:pt x="7832" y="1300"/>
                </a:cubicBezTo>
                <a:cubicBezTo>
                  <a:pt x="7821" y="1300"/>
                  <a:pt x="7821" y="1300"/>
                  <a:pt x="7821" y="1300"/>
                </a:cubicBezTo>
                <a:cubicBezTo>
                  <a:pt x="7821" y="1315"/>
                  <a:pt x="7821" y="1315"/>
                  <a:pt x="7821" y="1315"/>
                </a:cubicBezTo>
                <a:cubicBezTo>
                  <a:pt x="7806" y="1335"/>
                  <a:pt x="7806" y="1335"/>
                  <a:pt x="7806" y="1335"/>
                </a:cubicBezTo>
                <a:cubicBezTo>
                  <a:pt x="7789" y="1335"/>
                  <a:pt x="7789" y="1335"/>
                  <a:pt x="7789" y="1335"/>
                </a:cubicBezTo>
                <a:cubicBezTo>
                  <a:pt x="7789" y="1436"/>
                  <a:pt x="7789" y="1436"/>
                  <a:pt x="7789" y="1436"/>
                </a:cubicBezTo>
                <a:cubicBezTo>
                  <a:pt x="7749" y="1436"/>
                  <a:pt x="7749" y="1436"/>
                  <a:pt x="7749" y="1436"/>
                </a:cubicBezTo>
                <a:cubicBezTo>
                  <a:pt x="7749" y="1345"/>
                  <a:pt x="7749" y="1345"/>
                  <a:pt x="7749" y="1345"/>
                </a:cubicBezTo>
                <a:cubicBezTo>
                  <a:pt x="7738" y="1345"/>
                  <a:pt x="7738" y="1345"/>
                  <a:pt x="7738" y="1345"/>
                </a:cubicBezTo>
                <a:cubicBezTo>
                  <a:pt x="7738" y="1352"/>
                  <a:pt x="7738" y="1352"/>
                  <a:pt x="7738" y="1352"/>
                </a:cubicBezTo>
                <a:cubicBezTo>
                  <a:pt x="7724" y="1352"/>
                  <a:pt x="7724" y="1352"/>
                  <a:pt x="7724" y="1352"/>
                </a:cubicBezTo>
                <a:cubicBezTo>
                  <a:pt x="7724" y="1337"/>
                  <a:pt x="7724" y="1337"/>
                  <a:pt x="7724" y="1337"/>
                </a:cubicBezTo>
                <a:cubicBezTo>
                  <a:pt x="7713" y="1337"/>
                  <a:pt x="7713" y="1337"/>
                  <a:pt x="7713" y="1337"/>
                </a:cubicBezTo>
                <a:cubicBezTo>
                  <a:pt x="7713" y="1321"/>
                  <a:pt x="7713" y="1321"/>
                  <a:pt x="7713" y="1321"/>
                </a:cubicBezTo>
                <a:cubicBezTo>
                  <a:pt x="7697" y="1321"/>
                  <a:pt x="7697" y="1321"/>
                  <a:pt x="7697" y="1321"/>
                </a:cubicBezTo>
                <a:cubicBezTo>
                  <a:pt x="7697" y="1336"/>
                  <a:pt x="7697" y="1336"/>
                  <a:pt x="7697" y="1336"/>
                </a:cubicBezTo>
                <a:cubicBezTo>
                  <a:pt x="7687" y="1336"/>
                  <a:pt x="7687" y="1336"/>
                  <a:pt x="7687" y="1336"/>
                </a:cubicBezTo>
                <a:cubicBezTo>
                  <a:pt x="7687" y="1324"/>
                  <a:pt x="7687" y="1324"/>
                  <a:pt x="7687" y="1324"/>
                </a:cubicBezTo>
                <a:cubicBezTo>
                  <a:pt x="7673" y="1324"/>
                  <a:pt x="7673" y="1324"/>
                  <a:pt x="7673" y="1324"/>
                </a:cubicBezTo>
                <a:cubicBezTo>
                  <a:pt x="7673" y="1336"/>
                  <a:pt x="7673" y="1336"/>
                  <a:pt x="7673" y="1336"/>
                </a:cubicBezTo>
                <a:cubicBezTo>
                  <a:pt x="7659" y="1336"/>
                  <a:pt x="7659" y="1336"/>
                  <a:pt x="7659" y="1336"/>
                </a:cubicBezTo>
                <a:cubicBezTo>
                  <a:pt x="7659" y="1326"/>
                  <a:pt x="7659" y="1326"/>
                  <a:pt x="7659" y="1326"/>
                </a:cubicBezTo>
                <a:cubicBezTo>
                  <a:pt x="7645" y="1326"/>
                  <a:pt x="7645" y="1326"/>
                  <a:pt x="7645" y="1326"/>
                </a:cubicBezTo>
                <a:cubicBezTo>
                  <a:pt x="7645" y="1356"/>
                  <a:pt x="7645" y="1356"/>
                  <a:pt x="7645" y="1356"/>
                </a:cubicBezTo>
                <a:cubicBezTo>
                  <a:pt x="7616" y="1356"/>
                  <a:pt x="7616" y="1356"/>
                  <a:pt x="7616" y="1356"/>
                </a:cubicBezTo>
                <a:cubicBezTo>
                  <a:pt x="7616" y="1439"/>
                  <a:pt x="7616" y="1439"/>
                  <a:pt x="7616" y="1439"/>
                </a:cubicBezTo>
                <a:cubicBezTo>
                  <a:pt x="7581" y="1439"/>
                  <a:pt x="7581" y="1439"/>
                  <a:pt x="7581" y="1439"/>
                </a:cubicBezTo>
                <a:cubicBezTo>
                  <a:pt x="7581" y="1337"/>
                  <a:pt x="7581" y="1337"/>
                  <a:pt x="7581" y="1337"/>
                </a:cubicBezTo>
                <a:cubicBezTo>
                  <a:pt x="7557" y="1337"/>
                  <a:pt x="7557" y="1337"/>
                  <a:pt x="7557" y="1337"/>
                </a:cubicBezTo>
                <a:cubicBezTo>
                  <a:pt x="7538" y="1313"/>
                  <a:pt x="7538" y="1313"/>
                  <a:pt x="7538" y="1313"/>
                </a:cubicBezTo>
                <a:cubicBezTo>
                  <a:pt x="7497" y="1313"/>
                  <a:pt x="7497" y="1313"/>
                  <a:pt x="7497" y="1313"/>
                </a:cubicBezTo>
                <a:cubicBezTo>
                  <a:pt x="7497" y="1416"/>
                  <a:pt x="7497" y="1416"/>
                  <a:pt x="7497" y="1416"/>
                </a:cubicBezTo>
                <a:cubicBezTo>
                  <a:pt x="7483" y="1416"/>
                  <a:pt x="7483" y="1416"/>
                  <a:pt x="7483" y="1416"/>
                </a:cubicBezTo>
                <a:cubicBezTo>
                  <a:pt x="7483" y="1314"/>
                  <a:pt x="7483" y="1314"/>
                  <a:pt x="7483" y="1314"/>
                </a:cubicBezTo>
                <a:cubicBezTo>
                  <a:pt x="7465" y="1285"/>
                  <a:pt x="7465" y="1285"/>
                  <a:pt x="7465" y="1285"/>
                </a:cubicBezTo>
                <a:cubicBezTo>
                  <a:pt x="7452" y="1285"/>
                  <a:pt x="7452" y="1285"/>
                  <a:pt x="7452" y="1285"/>
                </a:cubicBezTo>
                <a:cubicBezTo>
                  <a:pt x="7452" y="1291"/>
                  <a:pt x="7452" y="1291"/>
                  <a:pt x="7452" y="1291"/>
                </a:cubicBezTo>
                <a:cubicBezTo>
                  <a:pt x="7441" y="1291"/>
                  <a:pt x="7441" y="1291"/>
                  <a:pt x="7441" y="1291"/>
                </a:cubicBezTo>
                <a:cubicBezTo>
                  <a:pt x="7441" y="1287"/>
                  <a:pt x="7441" y="1287"/>
                  <a:pt x="7441" y="1287"/>
                </a:cubicBezTo>
                <a:cubicBezTo>
                  <a:pt x="7430" y="1287"/>
                  <a:pt x="7430" y="1287"/>
                  <a:pt x="7430" y="1287"/>
                </a:cubicBezTo>
                <a:cubicBezTo>
                  <a:pt x="7430" y="1301"/>
                  <a:pt x="7430" y="1301"/>
                  <a:pt x="7430" y="1301"/>
                </a:cubicBezTo>
                <a:cubicBezTo>
                  <a:pt x="7383" y="1301"/>
                  <a:pt x="7383" y="1301"/>
                  <a:pt x="7383" y="1301"/>
                </a:cubicBezTo>
                <a:cubicBezTo>
                  <a:pt x="7383" y="1286"/>
                  <a:pt x="7383" y="1286"/>
                  <a:pt x="7383" y="1286"/>
                </a:cubicBezTo>
                <a:cubicBezTo>
                  <a:pt x="7370" y="1261"/>
                  <a:pt x="7370" y="1261"/>
                  <a:pt x="7370" y="1261"/>
                </a:cubicBezTo>
                <a:cubicBezTo>
                  <a:pt x="7326" y="1261"/>
                  <a:pt x="7326" y="1261"/>
                  <a:pt x="7326" y="1261"/>
                </a:cubicBezTo>
                <a:cubicBezTo>
                  <a:pt x="7326" y="1286"/>
                  <a:pt x="7326" y="1286"/>
                  <a:pt x="7326" y="1286"/>
                </a:cubicBezTo>
                <a:cubicBezTo>
                  <a:pt x="7297" y="1286"/>
                  <a:pt x="7297" y="1286"/>
                  <a:pt x="7297" y="1286"/>
                </a:cubicBezTo>
                <a:cubicBezTo>
                  <a:pt x="7297" y="1303"/>
                  <a:pt x="7297" y="1303"/>
                  <a:pt x="7297" y="1303"/>
                </a:cubicBezTo>
                <a:cubicBezTo>
                  <a:pt x="7292" y="1303"/>
                  <a:pt x="7292" y="1303"/>
                  <a:pt x="7292" y="1303"/>
                </a:cubicBezTo>
                <a:cubicBezTo>
                  <a:pt x="7292" y="1358"/>
                  <a:pt x="7292" y="1358"/>
                  <a:pt x="7292" y="1358"/>
                </a:cubicBezTo>
                <a:cubicBezTo>
                  <a:pt x="7281" y="1358"/>
                  <a:pt x="7281" y="1358"/>
                  <a:pt x="7281" y="1358"/>
                </a:cubicBezTo>
                <a:cubicBezTo>
                  <a:pt x="7281" y="1302"/>
                  <a:pt x="7281" y="1302"/>
                  <a:pt x="7281" y="1302"/>
                </a:cubicBezTo>
                <a:cubicBezTo>
                  <a:pt x="7273" y="1302"/>
                  <a:pt x="7273" y="1302"/>
                  <a:pt x="7273" y="1302"/>
                </a:cubicBezTo>
                <a:cubicBezTo>
                  <a:pt x="7273" y="1279"/>
                  <a:pt x="7273" y="1279"/>
                  <a:pt x="7273" y="1279"/>
                </a:cubicBezTo>
                <a:cubicBezTo>
                  <a:pt x="7210" y="1279"/>
                  <a:pt x="7210" y="1279"/>
                  <a:pt x="7210" y="1279"/>
                </a:cubicBezTo>
                <a:cubicBezTo>
                  <a:pt x="7210" y="1303"/>
                  <a:pt x="7210" y="1303"/>
                  <a:pt x="7210" y="1303"/>
                </a:cubicBezTo>
                <a:cubicBezTo>
                  <a:pt x="7179" y="1303"/>
                  <a:pt x="7179" y="1303"/>
                  <a:pt x="7179" y="1303"/>
                </a:cubicBezTo>
                <a:cubicBezTo>
                  <a:pt x="7179" y="1323"/>
                  <a:pt x="7179" y="1323"/>
                  <a:pt x="7179" y="1323"/>
                </a:cubicBezTo>
                <a:cubicBezTo>
                  <a:pt x="7170" y="1323"/>
                  <a:pt x="7170" y="1323"/>
                  <a:pt x="7170" y="1323"/>
                </a:cubicBezTo>
                <a:cubicBezTo>
                  <a:pt x="7170" y="1352"/>
                  <a:pt x="7170" y="1352"/>
                  <a:pt x="7170" y="1352"/>
                </a:cubicBezTo>
                <a:cubicBezTo>
                  <a:pt x="7090" y="1352"/>
                  <a:pt x="7090" y="1352"/>
                  <a:pt x="7090" y="1352"/>
                </a:cubicBezTo>
                <a:cubicBezTo>
                  <a:pt x="7090" y="1362"/>
                  <a:pt x="7090" y="1362"/>
                  <a:pt x="7090" y="1362"/>
                </a:cubicBezTo>
                <a:cubicBezTo>
                  <a:pt x="7069" y="1362"/>
                  <a:pt x="7069" y="1362"/>
                  <a:pt x="7069" y="1362"/>
                </a:cubicBezTo>
                <a:cubicBezTo>
                  <a:pt x="7069" y="1308"/>
                  <a:pt x="7069" y="1308"/>
                  <a:pt x="7069" y="1308"/>
                </a:cubicBezTo>
                <a:cubicBezTo>
                  <a:pt x="7036" y="1308"/>
                  <a:pt x="7036" y="1308"/>
                  <a:pt x="7036" y="1308"/>
                </a:cubicBezTo>
                <a:cubicBezTo>
                  <a:pt x="7036" y="1291"/>
                  <a:pt x="7036" y="1291"/>
                  <a:pt x="7036" y="1291"/>
                </a:cubicBezTo>
                <a:cubicBezTo>
                  <a:pt x="7010" y="1291"/>
                  <a:pt x="7010" y="1291"/>
                  <a:pt x="7010" y="1291"/>
                </a:cubicBezTo>
                <a:cubicBezTo>
                  <a:pt x="7010" y="1305"/>
                  <a:pt x="7010" y="1305"/>
                  <a:pt x="7010" y="1305"/>
                </a:cubicBezTo>
                <a:cubicBezTo>
                  <a:pt x="6993" y="1305"/>
                  <a:pt x="6993" y="1305"/>
                  <a:pt x="6993" y="1305"/>
                </a:cubicBezTo>
                <a:cubicBezTo>
                  <a:pt x="6993" y="1400"/>
                  <a:pt x="6993" y="1400"/>
                  <a:pt x="6993" y="1400"/>
                </a:cubicBezTo>
                <a:cubicBezTo>
                  <a:pt x="6972" y="1400"/>
                  <a:pt x="6972" y="1400"/>
                  <a:pt x="6972" y="1400"/>
                </a:cubicBezTo>
                <a:cubicBezTo>
                  <a:pt x="6972" y="1391"/>
                  <a:pt x="6972" y="1391"/>
                  <a:pt x="6972" y="1391"/>
                </a:cubicBezTo>
                <a:cubicBezTo>
                  <a:pt x="6952" y="1391"/>
                  <a:pt x="6952" y="1391"/>
                  <a:pt x="6952" y="1391"/>
                </a:cubicBezTo>
                <a:cubicBezTo>
                  <a:pt x="6952" y="1405"/>
                  <a:pt x="6952" y="1405"/>
                  <a:pt x="6952" y="1405"/>
                </a:cubicBezTo>
                <a:cubicBezTo>
                  <a:pt x="6936" y="1405"/>
                  <a:pt x="6936" y="1405"/>
                  <a:pt x="6936" y="1405"/>
                </a:cubicBezTo>
                <a:cubicBezTo>
                  <a:pt x="6936" y="1375"/>
                  <a:pt x="6936" y="1375"/>
                  <a:pt x="6936" y="1375"/>
                </a:cubicBezTo>
                <a:cubicBezTo>
                  <a:pt x="6922" y="1375"/>
                  <a:pt x="6922" y="1375"/>
                  <a:pt x="6922" y="1375"/>
                </a:cubicBezTo>
                <a:cubicBezTo>
                  <a:pt x="6922" y="1357"/>
                  <a:pt x="6922" y="1357"/>
                  <a:pt x="6922" y="1357"/>
                </a:cubicBezTo>
                <a:cubicBezTo>
                  <a:pt x="6906" y="1357"/>
                  <a:pt x="6906" y="1357"/>
                  <a:pt x="6906" y="1357"/>
                </a:cubicBezTo>
                <a:cubicBezTo>
                  <a:pt x="6886" y="1357"/>
                  <a:pt x="6886" y="1357"/>
                  <a:pt x="6886" y="1357"/>
                </a:cubicBezTo>
                <a:cubicBezTo>
                  <a:pt x="6886" y="1348"/>
                  <a:pt x="6886" y="1348"/>
                  <a:pt x="6886" y="1348"/>
                </a:cubicBezTo>
                <a:cubicBezTo>
                  <a:pt x="6852" y="1348"/>
                  <a:pt x="6852" y="1348"/>
                  <a:pt x="6852" y="1348"/>
                </a:cubicBezTo>
                <a:cubicBezTo>
                  <a:pt x="6852" y="1334"/>
                  <a:pt x="6852" y="1334"/>
                  <a:pt x="6852" y="1334"/>
                </a:cubicBezTo>
                <a:cubicBezTo>
                  <a:pt x="6839" y="1334"/>
                  <a:pt x="6839" y="1334"/>
                  <a:pt x="6839" y="1334"/>
                </a:cubicBezTo>
                <a:cubicBezTo>
                  <a:pt x="6839" y="1344"/>
                  <a:pt x="6839" y="1344"/>
                  <a:pt x="6839" y="1344"/>
                </a:cubicBezTo>
                <a:cubicBezTo>
                  <a:pt x="6786" y="1344"/>
                  <a:pt x="6786" y="1344"/>
                  <a:pt x="6786" y="1344"/>
                </a:cubicBezTo>
                <a:cubicBezTo>
                  <a:pt x="6786" y="1355"/>
                  <a:pt x="6786" y="1355"/>
                  <a:pt x="6786" y="1355"/>
                </a:cubicBezTo>
                <a:cubicBezTo>
                  <a:pt x="6776" y="1355"/>
                  <a:pt x="6776" y="1355"/>
                  <a:pt x="6776" y="1355"/>
                </a:cubicBezTo>
                <a:cubicBezTo>
                  <a:pt x="6776" y="1370"/>
                  <a:pt x="6776" y="1370"/>
                  <a:pt x="6776" y="1370"/>
                </a:cubicBezTo>
                <a:cubicBezTo>
                  <a:pt x="6766" y="1380"/>
                  <a:pt x="6766" y="1380"/>
                  <a:pt x="6766" y="1380"/>
                </a:cubicBezTo>
                <a:cubicBezTo>
                  <a:pt x="6766" y="1411"/>
                  <a:pt x="6766" y="1411"/>
                  <a:pt x="6766" y="1411"/>
                </a:cubicBezTo>
                <a:cubicBezTo>
                  <a:pt x="6755" y="1411"/>
                  <a:pt x="6755" y="1411"/>
                  <a:pt x="6755" y="1411"/>
                </a:cubicBezTo>
                <a:cubicBezTo>
                  <a:pt x="6755" y="1381"/>
                  <a:pt x="6755" y="1381"/>
                  <a:pt x="6755" y="1381"/>
                </a:cubicBezTo>
                <a:cubicBezTo>
                  <a:pt x="6744" y="1367"/>
                  <a:pt x="6744" y="1367"/>
                  <a:pt x="6744" y="1367"/>
                </a:cubicBezTo>
                <a:cubicBezTo>
                  <a:pt x="6744" y="1291"/>
                  <a:pt x="6744" y="1291"/>
                  <a:pt x="6744" y="1291"/>
                </a:cubicBezTo>
                <a:cubicBezTo>
                  <a:pt x="6727" y="1291"/>
                  <a:pt x="6727" y="1291"/>
                  <a:pt x="6727" y="1291"/>
                </a:cubicBezTo>
                <a:cubicBezTo>
                  <a:pt x="6727" y="1217"/>
                  <a:pt x="6727" y="1217"/>
                  <a:pt x="6727" y="1217"/>
                </a:cubicBezTo>
                <a:cubicBezTo>
                  <a:pt x="6670" y="1217"/>
                  <a:pt x="6670" y="1217"/>
                  <a:pt x="6670" y="1217"/>
                </a:cubicBezTo>
                <a:cubicBezTo>
                  <a:pt x="6670" y="1194"/>
                  <a:pt x="6670" y="1194"/>
                  <a:pt x="6670" y="1194"/>
                </a:cubicBezTo>
                <a:cubicBezTo>
                  <a:pt x="6640" y="1194"/>
                  <a:pt x="6640" y="1194"/>
                  <a:pt x="6640" y="1194"/>
                </a:cubicBezTo>
                <a:cubicBezTo>
                  <a:pt x="6640" y="1246"/>
                  <a:pt x="6640" y="1246"/>
                  <a:pt x="6640" y="1246"/>
                </a:cubicBezTo>
                <a:cubicBezTo>
                  <a:pt x="6625" y="1246"/>
                  <a:pt x="6625" y="1246"/>
                  <a:pt x="6625" y="1246"/>
                </a:cubicBezTo>
                <a:cubicBezTo>
                  <a:pt x="6625" y="1229"/>
                  <a:pt x="6625" y="1229"/>
                  <a:pt x="6625" y="1229"/>
                </a:cubicBezTo>
                <a:cubicBezTo>
                  <a:pt x="6625" y="1229"/>
                  <a:pt x="6614" y="1229"/>
                  <a:pt x="6609" y="1229"/>
                </a:cubicBezTo>
                <a:cubicBezTo>
                  <a:pt x="6604" y="1229"/>
                  <a:pt x="6604" y="1246"/>
                  <a:pt x="6604" y="1246"/>
                </a:cubicBezTo>
                <a:cubicBezTo>
                  <a:pt x="6604" y="1293"/>
                  <a:pt x="6604" y="1293"/>
                  <a:pt x="6604" y="1293"/>
                </a:cubicBezTo>
                <a:cubicBezTo>
                  <a:pt x="6562" y="1293"/>
                  <a:pt x="6562" y="1293"/>
                  <a:pt x="6562" y="1293"/>
                </a:cubicBezTo>
                <a:cubicBezTo>
                  <a:pt x="6562" y="1130"/>
                  <a:pt x="6562" y="1130"/>
                  <a:pt x="6562" y="1130"/>
                </a:cubicBezTo>
                <a:cubicBezTo>
                  <a:pt x="6505" y="1130"/>
                  <a:pt x="6505" y="1130"/>
                  <a:pt x="6505" y="1130"/>
                </a:cubicBezTo>
                <a:cubicBezTo>
                  <a:pt x="6505" y="1157"/>
                  <a:pt x="6505" y="1157"/>
                  <a:pt x="6505" y="1157"/>
                </a:cubicBezTo>
                <a:cubicBezTo>
                  <a:pt x="6481" y="1157"/>
                  <a:pt x="6477" y="1169"/>
                  <a:pt x="6477" y="1169"/>
                </a:cubicBezTo>
                <a:cubicBezTo>
                  <a:pt x="6450" y="1169"/>
                  <a:pt x="6450" y="1169"/>
                  <a:pt x="6450" y="1169"/>
                </a:cubicBezTo>
                <a:cubicBezTo>
                  <a:pt x="6450" y="1202"/>
                  <a:pt x="6450" y="1202"/>
                  <a:pt x="6450" y="1202"/>
                </a:cubicBezTo>
                <a:cubicBezTo>
                  <a:pt x="6438" y="1202"/>
                  <a:pt x="6438" y="1202"/>
                  <a:pt x="6438" y="1202"/>
                </a:cubicBezTo>
                <a:cubicBezTo>
                  <a:pt x="6438" y="1333"/>
                  <a:pt x="6438" y="1333"/>
                  <a:pt x="6438" y="1333"/>
                </a:cubicBezTo>
                <a:cubicBezTo>
                  <a:pt x="6414" y="1333"/>
                  <a:pt x="6414" y="1333"/>
                  <a:pt x="6414" y="1333"/>
                </a:cubicBezTo>
                <a:cubicBezTo>
                  <a:pt x="6414" y="1314"/>
                  <a:pt x="6414" y="1314"/>
                  <a:pt x="6414" y="1314"/>
                </a:cubicBezTo>
                <a:cubicBezTo>
                  <a:pt x="6401" y="1301"/>
                  <a:pt x="6401" y="1301"/>
                  <a:pt x="6401" y="1301"/>
                </a:cubicBezTo>
                <a:cubicBezTo>
                  <a:pt x="6394" y="1301"/>
                  <a:pt x="6394" y="1301"/>
                  <a:pt x="6394" y="1301"/>
                </a:cubicBezTo>
                <a:cubicBezTo>
                  <a:pt x="6381" y="1311"/>
                  <a:pt x="6381" y="1311"/>
                  <a:pt x="6381" y="1311"/>
                </a:cubicBezTo>
                <a:cubicBezTo>
                  <a:pt x="6381" y="1078"/>
                  <a:pt x="6381" y="1078"/>
                  <a:pt x="6381" y="1078"/>
                </a:cubicBezTo>
                <a:cubicBezTo>
                  <a:pt x="6322" y="1065"/>
                  <a:pt x="6322" y="1065"/>
                  <a:pt x="6322" y="1065"/>
                </a:cubicBezTo>
                <a:cubicBezTo>
                  <a:pt x="6297" y="1065"/>
                  <a:pt x="6297" y="1065"/>
                  <a:pt x="6297" y="1065"/>
                </a:cubicBezTo>
                <a:cubicBezTo>
                  <a:pt x="6297" y="1080"/>
                  <a:pt x="6297" y="1080"/>
                  <a:pt x="6297" y="1080"/>
                </a:cubicBezTo>
                <a:cubicBezTo>
                  <a:pt x="6280" y="1080"/>
                  <a:pt x="6280" y="1080"/>
                  <a:pt x="6280" y="1080"/>
                </a:cubicBezTo>
                <a:cubicBezTo>
                  <a:pt x="6280" y="1135"/>
                  <a:pt x="6280" y="1135"/>
                  <a:pt x="6280" y="1135"/>
                </a:cubicBezTo>
                <a:cubicBezTo>
                  <a:pt x="6264" y="1135"/>
                  <a:pt x="6264" y="1135"/>
                  <a:pt x="6264" y="1135"/>
                </a:cubicBezTo>
                <a:cubicBezTo>
                  <a:pt x="6264" y="1207"/>
                  <a:pt x="6264" y="1207"/>
                  <a:pt x="6264" y="1207"/>
                </a:cubicBezTo>
                <a:cubicBezTo>
                  <a:pt x="6242" y="1207"/>
                  <a:pt x="6242" y="1207"/>
                  <a:pt x="6242" y="1207"/>
                </a:cubicBezTo>
                <a:cubicBezTo>
                  <a:pt x="6242" y="1181"/>
                  <a:pt x="6242" y="1181"/>
                  <a:pt x="6242" y="1181"/>
                </a:cubicBezTo>
                <a:cubicBezTo>
                  <a:pt x="6214" y="1181"/>
                  <a:pt x="6214" y="1181"/>
                  <a:pt x="6214" y="1181"/>
                </a:cubicBezTo>
                <a:cubicBezTo>
                  <a:pt x="6214" y="1098"/>
                  <a:pt x="6214" y="1098"/>
                  <a:pt x="6214" y="1098"/>
                </a:cubicBezTo>
                <a:cubicBezTo>
                  <a:pt x="6196" y="1098"/>
                  <a:pt x="6196" y="1098"/>
                  <a:pt x="6196" y="1098"/>
                </a:cubicBezTo>
                <a:cubicBezTo>
                  <a:pt x="6196" y="1048"/>
                  <a:pt x="6196" y="1048"/>
                  <a:pt x="6196" y="1048"/>
                </a:cubicBezTo>
                <a:cubicBezTo>
                  <a:pt x="6114" y="1039"/>
                  <a:pt x="6114" y="1039"/>
                  <a:pt x="6114" y="1039"/>
                </a:cubicBezTo>
                <a:cubicBezTo>
                  <a:pt x="6114" y="1024"/>
                  <a:pt x="6114" y="1024"/>
                  <a:pt x="6114" y="1024"/>
                </a:cubicBezTo>
                <a:cubicBezTo>
                  <a:pt x="5961" y="1014"/>
                  <a:pt x="5961" y="1014"/>
                  <a:pt x="5961" y="1014"/>
                </a:cubicBezTo>
                <a:cubicBezTo>
                  <a:pt x="5961" y="823"/>
                  <a:pt x="5961" y="823"/>
                  <a:pt x="5961" y="823"/>
                </a:cubicBezTo>
                <a:cubicBezTo>
                  <a:pt x="5826" y="790"/>
                  <a:pt x="5826" y="790"/>
                  <a:pt x="5826" y="790"/>
                </a:cubicBezTo>
                <a:cubicBezTo>
                  <a:pt x="5688" y="818"/>
                  <a:pt x="5688" y="818"/>
                  <a:pt x="5688" y="818"/>
                </a:cubicBezTo>
                <a:cubicBezTo>
                  <a:pt x="5688" y="1359"/>
                  <a:pt x="5688" y="1359"/>
                  <a:pt x="5688" y="1359"/>
                </a:cubicBezTo>
                <a:cubicBezTo>
                  <a:pt x="5605" y="1359"/>
                  <a:pt x="5605" y="1359"/>
                  <a:pt x="5605" y="1359"/>
                </a:cubicBezTo>
                <a:cubicBezTo>
                  <a:pt x="5605" y="451"/>
                  <a:pt x="5605" y="451"/>
                  <a:pt x="5605" y="451"/>
                </a:cubicBezTo>
                <a:cubicBezTo>
                  <a:pt x="5468" y="487"/>
                  <a:pt x="5468" y="487"/>
                  <a:pt x="5468" y="487"/>
                </a:cubicBezTo>
                <a:cubicBezTo>
                  <a:pt x="5468" y="1274"/>
                  <a:pt x="5468" y="1274"/>
                  <a:pt x="5468" y="1274"/>
                </a:cubicBezTo>
                <a:cubicBezTo>
                  <a:pt x="5414" y="1274"/>
                  <a:pt x="5414" y="1274"/>
                  <a:pt x="5414" y="1274"/>
                </a:cubicBezTo>
                <a:cubicBezTo>
                  <a:pt x="5414" y="683"/>
                  <a:pt x="5414" y="683"/>
                  <a:pt x="5414" y="683"/>
                </a:cubicBezTo>
                <a:cubicBezTo>
                  <a:pt x="5404" y="683"/>
                  <a:pt x="5404" y="683"/>
                  <a:pt x="5404" y="683"/>
                </a:cubicBezTo>
                <a:cubicBezTo>
                  <a:pt x="5404" y="674"/>
                  <a:pt x="5404" y="674"/>
                  <a:pt x="5404" y="674"/>
                </a:cubicBezTo>
                <a:cubicBezTo>
                  <a:pt x="5396" y="674"/>
                  <a:pt x="5396" y="674"/>
                  <a:pt x="5396" y="674"/>
                </a:cubicBezTo>
                <a:cubicBezTo>
                  <a:pt x="5396" y="655"/>
                  <a:pt x="5396" y="655"/>
                  <a:pt x="5396" y="655"/>
                </a:cubicBezTo>
                <a:cubicBezTo>
                  <a:pt x="5384" y="655"/>
                  <a:pt x="5384" y="655"/>
                  <a:pt x="5384" y="655"/>
                </a:cubicBezTo>
                <a:cubicBezTo>
                  <a:pt x="5384" y="634"/>
                  <a:pt x="5384" y="634"/>
                  <a:pt x="5384" y="634"/>
                </a:cubicBezTo>
                <a:cubicBezTo>
                  <a:pt x="5367" y="634"/>
                  <a:pt x="5367" y="634"/>
                  <a:pt x="5367" y="634"/>
                </a:cubicBezTo>
                <a:cubicBezTo>
                  <a:pt x="5367" y="615"/>
                  <a:pt x="5367" y="615"/>
                  <a:pt x="5367" y="615"/>
                </a:cubicBezTo>
                <a:cubicBezTo>
                  <a:pt x="5360" y="615"/>
                  <a:pt x="5360" y="615"/>
                  <a:pt x="5360" y="615"/>
                </a:cubicBezTo>
                <a:cubicBezTo>
                  <a:pt x="5360" y="593"/>
                  <a:pt x="5360" y="593"/>
                  <a:pt x="5360" y="593"/>
                </a:cubicBezTo>
                <a:cubicBezTo>
                  <a:pt x="5353" y="532"/>
                  <a:pt x="5353" y="532"/>
                  <a:pt x="5353" y="532"/>
                </a:cubicBezTo>
                <a:cubicBezTo>
                  <a:pt x="5346" y="593"/>
                  <a:pt x="5346" y="593"/>
                  <a:pt x="5346" y="593"/>
                </a:cubicBezTo>
                <a:cubicBezTo>
                  <a:pt x="5346" y="615"/>
                  <a:pt x="5346" y="615"/>
                  <a:pt x="5346" y="615"/>
                </a:cubicBezTo>
                <a:cubicBezTo>
                  <a:pt x="5339" y="615"/>
                  <a:pt x="5339" y="615"/>
                  <a:pt x="5339" y="615"/>
                </a:cubicBezTo>
                <a:cubicBezTo>
                  <a:pt x="5339" y="634"/>
                  <a:pt x="5339" y="634"/>
                  <a:pt x="5339" y="634"/>
                </a:cubicBezTo>
                <a:cubicBezTo>
                  <a:pt x="5322" y="634"/>
                  <a:pt x="5322" y="634"/>
                  <a:pt x="5322" y="634"/>
                </a:cubicBezTo>
                <a:cubicBezTo>
                  <a:pt x="5322" y="655"/>
                  <a:pt x="5322" y="655"/>
                  <a:pt x="5322" y="655"/>
                </a:cubicBezTo>
                <a:cubicBezTo>
                  <a:pt x="5310" y="655"/>
                  <a:pt x="5310" y="655"/>
                  <a:pt x="5310" y="655"/>
                </a:cubicBezTo>
                <a:cubicBezTo>
                  <a:pt x="5310" y="674"/>
                  <a:pt x="5310" y="674"/>
                  <a:pt x="5310" y="674"/>
                </a:cubicBezTo>
                <a:cubicBezTo>
                  <a:pt x="5302" y="674"/>
                  <a:pt x="5302" y="674"/>
                  <a:pt x="5302" y="674"/>
                </a:cubicBezTo>
                <a:cubicBezTo>
                  <a:pt x="5302" y="683"/>
                  <a:pt x="5302" y="683"/>
                  <a:pt x="5302" y="683"/>
                </a:cubicBezTo>
                <a:cubicBezTo>
                  <a:pt x="5292" y="683"/>
                  <a:pt x="5292" y="683"/>
                  <a:pt x="5292" y="683"/>
                </a:cubicBezTo>
                <a:cubicBezTo>
                  <a:pt x="5292" y="1274"/>
                  <a:pt x="5292" y="1274"/>
                  <a:pt x="5292" y="1274"/>
                </a:cubicBezTo>
                <a:cubicBezTo>
                  <a:pt x="5260" y="1274"/>
                  <a:pt x="5260" y="1274"/>
                  <a:pt x="5260" y="1274"/>
                </a:cubicBezTo>
                <a:cubicBezTo>
                  <a:pt x="5260" y="792"/>
                  <a:pt x="5260" y="792"/>
                  <a:pt x="5260" y="792"/>
                </a:cubicBezTo>
                <a:cubicBezTo>
                  <a:pt x="5098" y="792"/>
                  <a:pt x="5098" y="792"/>
                  <a:pt x="5098" y="792"/>
                </a:cubicBezTo>
                <a:cubicBezTo>
                  <a:pt x="5073" y="817"/>
                  <a:pt x="5073" y="817"/>
                  <a:pt x="5073" y="817"/>
                </a:cubicBezTo>
                <a:cubicBezTo>
                  <a:pt x="5073" y="1219"/>
                  <a:pt x="5073" y="1219"/>
                  <a:pt x="5073" y="1219"/>
                </a:cubicBezTo>
                <a:cubicBezTo>
                  <a:pt x="5044" y="1219"/>
                  <a:pt x="5044" y="1219"/>
                  <a:pt x="5044" y="1219"/>
                </a:cubicBezTo>
                <a:cubicBezTo>
                  <a:pt x="5031" y="1237"/>
                  <a:pt x="5031" y="1237"/>
                  <a:pt x="5031" y="1237"/>
                </a:cubicBezTo>
                <a:cubicBezTo>
                  <a:pt x="5031" y="1419"/>
                  <a:pt x="5031" y="1419"/>
                  <a:pt x="5031" y="1419"/>
                </a:cubicBezTo>
                <a:cubicBezTo>
                  <a:pt x="5007" y="1419"/>
                  <a:pt x="5007" y="1419"/>
                  <a:pt x="5007" y="1419"/>
                </a:cubicBezTo>
                <a:cubicBezTo>
                  <a:pt x="5007" y="1089"/>
                  <a:pt x="5007" y="1089"/>
                  <a:pt x="5007" y="1089"/>
                </a:cubicBezTo>
                <a:cubicBezTo>
                  <a:pt x="4993" y="1089"/>
                  <a:pt x="4993" y="1089"/>
                  <a:pt x="4993" y="1089"/>
                </a:cubicBezTo>
                <a:cubicBezTo>
                  <a:pt x="4993" y="1050"/>
                  <a:pt x="4993" y="1050"/>
                  <a:pt x="4993" y="1050"/>
                </a:cubicBezTo>
                <a:cubicBezTo>
                  <a:pt x="4981" y="1050"/>
                  <a:pt x="4981" y="1050"/>
                  <a:pt x="4981" y="1050"/>
                </a:cubicBezTo>
                <a:cubicBezTo>
                  <a:pt x="4981" y="1026"/>
                  <a:pt x="4981" y="1026"/>
                  <a:pt x="4981" y="1026"/>
                </a:cubicBezTo>
                <a:cubicBezTo>
                  <a:pt x="4959" y="1026"/>
                  <a:pt x="4959" y="1026"/>
                  <a:pt x="4959" y="1026"/>
                </a:cubicBezTo>
                <a:cubicBezTo>
                  <a:pt x="4945" y="1016"/>
                  <a:pt x="4945" y="1016"/>
                  <a:pt x="4945" y="1016"/>
                </a:cubicBezTo>
                <a:cubicBezTo>
                  <a:pt x="4945" y="887"/>
                  <a:pt x="4945" y="887"/>
                  <a:pt x="4945" y="887"/>
                </a:cubicBezTo>
                <a:cubicBezTo>
                  <a:pt x="4841" y="919"/>
                  <a:pt x="4841" y="919"/>
                  <a:pt x="4841" y="919"/>
                </a:cubicBezTo>
                <a:cubicBezTo>
                  <a:pt x="4819" y="902"/>
                  <a:pt x="4819" y="902"/>
                  <a:pt x="4819" y="902"/>
                </a:cubicBezTo>
                <a:cubicBezTo>
                  <a:pt x="4819" y="685"/>
                  <a:pt x="4819" y="685"/>
                  <a:pt x="4819" y="685"/>
                </a:cubicBezTo>
                <a:cubicBezTo>
                  <a:pt x="4750" y="668"/>
                  <a:pt x="4750" y="668"/>
                  <a:pt x="4750" y="668"/>
                </a:cubicBezTo>
                <a:cubicBezTo>
                  <a:pt x="4616" y="723"/>
                  <a:pt x="4616" y="723"/>
                  <a:pt x="4616" y="723"/>
                </a:cubicBezTo>
                <a:cubicBezTo>
                  <a:pt x="4616" y="734"/>
                  <a:pt x="4616" y="734"/>
                  <a:pt x="4616" y="734"/>
                </a:cubicBezTo>
                <a:cubicBezTo>
                  <a:pt x="4593" y="720"/>
                  <a:pt x="4593" y="720"/>
                  <a:pt x="4593" y="720"/>
                </a:cubicBezTo>
                <a:cubicBezTo>
                  <a:pt x="4574" y="720"/>
                  <a:pt x="4574" y="720"/>
                  <a:pt x="4574" y="720"/>
                </a:cubicBezTo>
                <a:cubicBezTo>
                  <a:pt x="4574" y="739"/>
                  <a:pt x="4574" y="739"/>
                  <a:pt x="4574" y="739"/>
                </a:cubicBezTo>
                <a:cubicBezTo>
                  <a:pt x="4551" y="739"/>
                  <a:pt x="4551" y="739"/>
                  <a:pt x="4551" y="739"/>
                </a:cubicBezTo>
                <a:cubicBezTo>
                  <a:pt x="4551" y="807"/>
                  <a:pt x="4551" y="807"/>
                  <a:pt x="4551" y="807"/>
                </a:cubicBezTo>
                <a:cubicBezTo>
                  <a:pt x="4540" y="807"/>
                  <a:pt x="4540" y="807"/>
                  <a:pt x="4540" y="807"/>
                </a:cubicBezTo>
                <a:cubicBezTo>
                  <a:pt x="4540" y="1250"/>
                  <a:pt x="4540" y="1250"/>
                  <a:pt x="4540" y="1250"/>
                </a:cubicBezTo>
                <a:cubicBezTo>
                  <a:pt x="4523" y="1250"/>
                  <a:pt x="4523" y="1250"/>
                  <a:pt x="4523" y="1250"/>
                </a:cubicBezTo>
                <a:cubicBezTo>
                  <a:pt x="4516" y="1237"/>
                  <a:pt x="4516" y="1237"/>
                  <a:pt x="4516" y="1237"/>
                </a:cubicBezTo>
                <a:cubicBezTo>
                  <a:pt x="4516" y="1205"/>
                  <a:pt x="4516" y="1205"/>
                  <a:pt x="4516" y="1205"/>
                </a:cubicBezTo>
                <a:cubicBezTo>
                  <a:pt x="4499" y="1205"/>
                  <a:pt x="4499" y="1205"/>
                  <a:pt x="4499" y="1205"/>
                </a:cubicBezTo>
                <a:cubicBezTo>
                  <a:pt x="4499" y="1238"/>
                  <a:pt x="4499" y="1238"/>
                  <a:pt x="4499" y="1238"/>
                </a:cubicBezTo>
                <a:cubicBezTo>
                  <a:pt x="4495" y="1234"/>
                  <a:pt x="4495" y="1234"/>
                  <a:pt x="4495" y="1234"/>
                </a:cubicBezTo>
                <a:cubicBezTo>
                  <a:pt x="4495" y="1245"/>
                  <a:pt x="4495" y="1245"/>
                  <a:pt x="4495" y="1245"/>
                </a:cubicBezTo>
                <a:cubicBezTo>
                  <a:pt x="4482" y="1245"/>
                  <a:pt x="4482" y="1245"/>
                  <a:pt x="4482" y="1245"/>
                </a:cubicBezTo>
                <a:cubicBezTo>
                  <a:pt x="4482" y="1255"/>
                  <a:pt x="4482" y="1255"/>
                  <a:pt x="4482" y="1255"/>
                </a:cubicBezTo>
                <a:cubicBezTo>
                  <a:pt x="4474" y="1255"/>
                  <a:pt x="4474" y="1255"/>
                  <a:pt x="4474" y="1255"/>
                </a:cubicBezTo>
                <a:cubicBezTo>
                  <a:pt x="4474" y="1263"/>
                  <a:pt x="4474" y="1263"/>
                  <a:pt x="4474" y="1263"/>
                </a:cubicBezTo>
                <a:cubicBezTo>
                  <a:pt x="4452" y="1263"/>
                  <a:pt x="4452" y="1263"/>
                  <a:pt x="4452" y="1263"/>
                </a:cubicBezTo>
                <a:cubicBezTo>
                  <a:pt x="4452" y="1251"/>
                  <a:pt x="4452" y="1251"/>
                  <a:pt x="4452" y="1251"/>
                </a:cubicBezTo>
                <a:cubicBezTo>
                  <a:pt x="4468" y="1248"/>
                  <a:pt x="4468" y="1248"/>
                  <a:pt x="4468" y="1248"/>
                </a:cubicBezTo>
                <a:cubicBezTo>
                  <a:pt x="4468" y="1242"/>
                  <a:pt x="4468" y="1242"/>
                  <a:pt x="4468" y="1242"/>
                </a:cubicBezTo>
                <a:cubicBezTo>
                  <a:pt x="4407" y="1242"/>
                  <a:pt x="4407" y="1242"/>
                  <a:pt x="4407" y="1242"/>
                </a:cubicBezTo>
                <a:cubicBezTo>
                  <a:pt x="4409" y="1247"/>
                  <a:pt x="4409" y="1247"/>
                  <a:pt x="4409" y="1247"/>
                </a:cubicBezTo>
                <a:cubicBezTo>
                  <a:pt x="4421" y="1249"/>
                  <a:pt x="4421" y="1249"/>
                  <a:pt x="4421" y="1249"/>
                </a:cubicBezTo>
                <a:cubicBezTo>
                  <a:pt x="4421" y="1260"/>
                  <a:pt x="4421" y="1260"/>
                  <a:pt x="4421" y="1260"/>
                </a:cubicBezTo>
                <a:cubicBezTo>
                  <a:pt x="4398" y="1265"/>
                  <a:pt x="4398" y="1265"/>
                  <a:pt x="4398" y="1265"/>
                </a:cubicBezTo>
                <a:cubicBezTo>
                  <a:pt x="4369" y="1201"/>
                  <a:pt x="4369" y="1201"/>
                  <a:pt x="4369" y="1201"/>
                </a:cubicBezTo>
                <a:cubicBezTo>
                  <a:pt x="4369" y="1161"/>
                  <a:pt x="4369" y="1161"/>
                  <a:pt x="4369" y="1161"/>
                </a:cubicBezTo>
                <a:cubicBezTo>
                  <a:pt x="4369" y="948"/>
                  <a:pt x="4369" y="948"/>
                  <a:pt x="4369" y="948"/>
                </a:cubicBezTo>
                <a:cubicBezTo>
                  <a:pt x="4369" y="948"/>
                  <a:pt x="4379" y="944"/>
                  <a:pt x="4379" y="932"/>
                </a:cubicBezTo>
                <a:cubicBezTo>
                  <a:pt x="4379" y="920"/>
                  <a:pt x="4346" y="917"/>
                  <a:pt x="4333" y="917"/>
                </a:cubicBezTo>
                <a:cubicBezTo>
                  <a:pt x="4320" y="917"/>
                  <a:pt x="4287" y="920"/>
                  <a:pt x="4287" y="932"/>
                </a:cubicBezTo>
                <a:cubicBezTo>
                  <a:pt x="4287" y="944"/>
                  <a:pt x="4297" y="948"/>
                  <a:pt x="4297" y="948"/>
                </a:cubicBezTo>
                <a:cubicBezTo>
                  <a:pt x="4297" y="1161"/>
                  <a:pt x="4297" y="1161"/>
                  <a:pt x="4297" y="1161"/>
                </a:cubicBezTo>
                <a:cubicBezTo>
                  <a:pt x="4286" y="1161"/>
                  <a:pt x="4286" y="1161"/>
                  <a:pt x="4286" y="1161"/>
                </a:cubicBezTo>
                <a:cubicBezTo>
                  <a:pt x="4286" y="1131"/>
                  <a:pt x="4286" y="1131"/>
                  <a:pt x="4286" y="1131"/>
                </a:cubicBezTo>
                <a:cubicBezTo>
                  <a:pt x="4238" y="1091"/>
                  <a:pt x="4238" y="1091"/>
                  <a:pt x="4238" y="1091"/>
                </a:cubicBezTo>
                <a:cubicBezTo>
                  <a:pt x="4238" y="974"/>
                  <a:pt x="4238" y="974"/>
                  <a:pt x="4238" y="974"/>
                </a:cubicBezTo>
                <a:cubicBezTo>
                  <a:pt x="4223" y="974"/>
                  <a:pt x="4223" y="974"/>
                  <a:pt x="4223" y="974"/>
                </a:cubicBezTo>
                <a:cubicBezTo>
                  <a:pt x="4166" y="1010"/>
                  <a:pt x="4166" y="1010"/>
                  <a:pt x="4166" y="1010"/>
                </a:cubicBezTo>
                <a:cubicBezTo>
                  <a:pt x="4166" y="995"/>
                  <a:pt x="4166" y="995"/>
                  <a:pt x="4166" y="995"/>
                </a:cubicBezTo>
                <a:cubicBezTo>
                  <a:pt x="4087" y="995"/>
                  <a:pt x="4087" y="995"/>
                  <a:pt x="4087" y="995"/>
                </a:cubicBezTo>
                <a:cubicBezTo>
                  <a:pt x="4087" y="1012"/>
                  <a:pt x="4087" y="1012"/>
                  <a:pt x="4087" y="1012"/>
                </a:cubicBezTo>
                <a:cubicBezTo>
                  <a:pt x="4069" y="1012"/>
                  <a:pt x="4069" y="1012"/>
                  <a:pt x="4069" y="1012"/>
                </a:cubicBezTo>
                <a:cubicBezTo>
                  <a:pt x="4069" y="1130"/>
                  <a:pt x="4069" y="1130"/>
                  <a:pt x="4069" y="1130"/>
                </a:cubicBezTo>
                <a:cubicBezTo>
                  <a:pt x="4046" y="1117"/>
                  <a:pt x="4046" y="1117"/>
                  <a:pt x="4046" y="1117"/>
                </a:cubicBezTo>
                <a:cubicBezTo>
                  <a:pt x="4046" y="1088"/>
                  <a:pt x="4046" y="1088"/>
                  <a:pt x="4046" y="1088"/>
                </a:cubicBezTo>
                <a:cubicBezTo>
                  <a:pt x="4039" y="1088"/>
                  <a:pt x="4039" y="1088"/>
                  <a:pt x="4039" y="1088"/>
                </a:cubicBezTo>
                <a:cubicBezTo>
                  <a:pt x="4039" y="1118"/>
                  <a:pt x="4039" y="1118"/>
                  <a:pt x="4039" y="1118"/>
                </a:cubicBezTo>
                <a:cubicBezTo>
                  <a:pt x="4032" y="1118"/>
                  <a:pt x="4032" y="1118"/>
                  <a:pt x="4032" y="1118"/>
                </a:cubicBezTo>
                <a:cubicBezTo>
                  <a:pt x="4032" y="1061"/>
                  <a:pt x="4032" y="1061"/>
                  <a:pt x="4032" y="1061"/>
                </a:cubicBezTo>
                <a:cubicBezTo>
                  <a:pt x="3989" y="1061"/>
                  <a:pt x="3989" y="1061"/>
                  <a:pt x="3989" y="1061"/>
                </a:cubicBezTo>
                <a:cubicBezTo>
                  <a:pt x="3989" y="1052"/>
                  <a:pt x="3984" y="1018"/>
                  <a:pt x="3943" y="995"/>
                </a:cubicBezTo>
                <a:cubicBezTo>
                  <a:pt x="3943" y="975"/>
                  <a:pt x="3943" y="975"/>
                  <a:pt x="3943" y="975"/>
                </a:cubicBezTo>
                <a:cubicBezTo>
                  <a:pt x="3933" y="975"/>
                  <a:pt x="3933" y="975"/>
                  <a:pt x="3933" y="975"/>
                </a:cubicBezTo>
                <a:cubicBezTo>
                  <a:pt x="3923" y="975"/>
                  <a:pt x="3923" y="975"/>
                  <a:pt x="3923" y="975"/>
                </a:cubicBezTo>
                <a:cubicBezTo>
                  <a:pt x="3923" y="995"/>
                  <a:pt x="3923" y="995"/>
                  <a:pt x="3923" y="995"/>
                </a:cubicBezTo>
                <a:cubicBezTo>
                  <a:pt x="3882" y="1018"/>
                  <a:pt x="3877" y="1052"/>
                  <a:pt x="3877" y="1061"/>
                </a:cubicBezTo>
                <a:cubicBezTo>
                  <a:pt x="3877" y="1070"/>
                  <a:pt x="3885" y="1078"/>
                  <a:pt x="3885" y="1078"/>
                </a:cubicBezTo>
                <a:cubicBezTo>
                  <a:pt x="3859" y="1078"/>
                  <a:pt x="3859" y="1078"/>
                  <a:pt x="3859" y="1078"/>
                </a:cubicBezTo>
                <a:cubicBezTo>
                  <a:pt x="3846" y="1078"/>
                  <a:pt x="3846" y="1078"/>
                  <a:pt x="3846" y="1078"/>
                </a:cubicBezTo>
                <a:cubicBezTo>
                  <a:pt x="3809" y="1051"/>
                  <a:pt x="3809" y="1051"/>
                  <a:pt x="3809" y="1051"/>
                </a:cubicBezTo>
                <a:cubicBezTo>
                  <a:pt x="3781" y="1070"/>
                  <a:pt x="3781" y="1070"/>
                  <a:pt x="3781" y="1070"/>
                </a:cubicBezTo>
                <a:cubicBezTo>
                  <a:pt x="3770" y="1080"/>
                  <a:pt x="3770" y="1080"/>
                  <a:pt x="3770" y="1080"/>
                </a:cubicBezTo>
                <a:cubicBezTo>
                  <a:pt x="3742" y="1080"/>
                  <a:pt x="3742" y="1080"/>
                  <a:pt x="3742" y="1080"/>
                </a:cubicBezTo>
                <a:cubicBezTo>
                  <a:pt x="3742" y="1095"/>
                  <a:pt x="3742" y="1095"/>
                  <a:pt x="3742" y="1095"/>
                </a:cubicBezTo>
                <a:cubicBezTo>
                  <a:pt x="3759" y="1095"/>
                  <a:pt x="3763" y="1109"/>
                  <a:pt x="3763" y="1109"/>
                </a:cubicBezTo>
                <a:cubicBezTo>
                  <a:pt x="3763" y="1133"/>
                  <a:pt x="3763" y="1133"/>
                  <a:pt x="3763" y="1133"/>
                </a:cubicBezTo>
                <a:cubicBezTo>
                  <a:pt x="3734" y="1133"/>
                  <a:pt x="3734" y="1133"/>
                  <a:pt x="3734" y="1133"/>
                </a:cubicBezTo>
                <a:cubicBezTo>
                  <a:pt x="3734" y="1123"/>
                  <a:pt x="3734" y="1123"/>
                  <a:pt x="3734" y="1123"/>
                </a:cubicBezTo>
                <a:cubicBezTo>
                  <a:pt x="3673" y="1123"/>
                  <a:pt x="3673" y="1123"/>
                  <a:pt x="3673" y="1123"/>
                </a:cubicBezTo>
                <a:cubicBezTo>
                  <a:pt x="3673" y="1147"/>
                  <a:pt x="3673" y="1147"/>
                  <a:pt x="3673" y="1147"/>
                </a:cubicBezTo>
                <a:cubicBezTo>
                  <a:pt x="3635" y="1147"/>
                  <a:pt x="3635" y="1147"/>
                  <a:pt x="3635" y="1147"/>
                </a:cubicBezTo>
                <a:cubicBezTo>
                  <a:pt x="3635" y="1405"/>
                  <a:pt x="3635" y="1405"/>
                  <a:pt x="3635" y="1405"/>
                </a:cubicBezTo>
                <a:cubicBezTo>
                  <a:pt x="3585" y="1405"/>
                  <a:pt x="3585" y="1405"/>
                  <a:pt x="3585" y="1405"/>
                </a:cubicBezTo>
                <a:cubicBezTo>
                  <a:pt x="3585" y="1415"/>
                  <a:pt x="3585" y="1415"/>
                  <a:pt x="3585" y="1415"/>
                </a:cubicBezTo>
                <a:cubicBezTo>
                  <a:pt x="3576" y="1415"/>
                  <a:pt x="3576" y="1415"/>
                  <a:pt x="3576" y="1415"/>
                </a:cubicBezTo>
                <a:cubicBezTo>
                  <a:pt x="3576" y="1437"/>
                  <a:pt x="3576" y="1437"/>
                  <a:pt x="3576" y="1437"/>
                </a:cubicBezTo>
                <a:cubicBezTo>
                  <a:pt x="3565" y="1437"/>
                  <a:pt x="3565" y="1437"/>
                  <a:pt x="3565" y="1437"/>
                </a:cubicBezTo>
                <a:cubicBezTo>
                  <a:pt x="3565" y="1403"/>
                  <a:pt x="3565" y="1403"/>
                  <a:pt x="3565" y="1403"/>
                </a:cubicBezTo>
                <a:cubicBezTo>
                  <a:pt x="3528" y="1403"/>
                  <a:pt x="3528" y="1403"/>
                  <a:pt x="3528" y="1403"/>
                </a:cubicBezTo>
                <a:cubicBezTo>
                  <a:pt x="3528" y="1259"/>
                  <a:pt x="3528" y="1259"/>
                  <a:pt x="3528" y="1259"/>
                </a:cubicBezTo>
                <a:cubicBezTo>
                  <a:pt x="3478" y="1259"/>
                  <a:pt x="3478" y="1259"/>
                  <a:pt x="3478" y="1259"/>
                </a:cubicBezTo>
                <a:cubicBezTo>
                  <a:pt x="3478" y="1245"/>
                  <a:pt x="3478" y="1245"/>
                  <a:pt x="3478" y="1245"/>
                </a:cubicBezTo>
                <a:cubicBezTo>
                  <a:pt x="3463" y="1245"/>
                  <a:pt x="3463" y="1245"/>
                  <a:pt x="3463" y="1245"/>
                </a:cubicBezTo>
                <a:cubicBezTo>
                  <a:pt x="3463" y="1255"/>
                  <a:pt x="3463" y="1255"/>
                  <a:pt x="3463" y="1255"/>
                </a:cubicBezTo>
                <a:cubicBezTo>
                  <a:pt x="3455" y="1255"/>
                  <a:pt x="3455" y="1255"/>
                  <a:pt x="3455" y="1255"/>
                </a:cubicBezTo>
                <a:cubicBezTo>
                  <a:pt x="3456" y="1251"/>
                  <a:pt x="3456" y="1248"/>
                  <a:pt x="3456" y="1245"/>
                </a:cubicBezTo>
                <a:cubicBezTo>
                  <a:pt x="3456" y="1211"/>
                  <a:pt x="3436" y="1182"/>
                  <a:pt x="3407" y="1168"/>
                </a:cubicBezTo>
                <a:cubicBezTo>
                  <a:pt x="3407" y="700"/>
                  <a:pt x="3407" y="700"/>
                  <a:pt x="3407" y="700"/>
                </a:cubicBezTo>
                <a:cubicBezTo>
                  <a:pt x="3431" y="687"/>
                  <a:pt x="3447" y="662"/>
                  <a:pt x="3447" y="634"/>
                </a:cubicBezTo>
                <a:cubicBezTo>
                  <a:pt x="3447" y="597"/>
                  <a:pt x="3421" y="567"/>
                  <a:pt x="3387" y="560"/>
                </a:cubicBezTo>
                <a:cubicBezTo>
                  <a:pt x="3383" y="429"/>
                  <a:pt x="3383" y="429"/>
                  <a:pt x="3383" y="429"/>
                </a:cubicBezTo>
                <a:cubicBezTo>
                  <a:pt x="3391" y="425"/>
                  <a:pt x="3397" y="417"/>
                  <a:pt x="3397" y="407"/>
                </a:cubicBezTo>
                <a:cubicBezTo>
                  <a:pt x="3397" y="400"/>
                  <a:pt x="3394" y="393"/>
                  <a:pt x="3390" y="389"/>
                </a:cubicBezTo>
                <a:cubicBezTo>
                  <a:pt x="3390" y="372"/>
                  <a:pt x="3390" y="372"/>
                  <a:pt x="3390" y="372"/>
                </a:cubicBezTo>
                <a:cubicBezTo>
                  <a:pt x="3382" y="372"/>
                  <a:pt x="3382" y="372"/>
                  <a:pt x="3382" y="372"/>
                </a:cubicBezTo>
                <a:cubicBezTo>
                  <a:pt x="3382" y="269"/>
                  <a:pt x="3382" y="269"/>
                  <a:pt x="3382" y="269"/>
                </a:cubicBezTo>
                <a:cubicBezTo>
                  <a:pt x="3377" y="269"/>
                  <a:pt x="3377" y="269"/>
                  <a:pt x="3377" y="269"/>
                </a:cubicBezTo>
                <a:cubicBezTo>
                  <a:pt x="3377" y="187"/>
                  <a:pt x="3377" y="187"/>
                  <a:pt x="3377" y="187"/>
                </a:cubicBezTo>
                <a:cubicBezTo>
                  <a:pt x="3377" y="187"/>
                  <a:pt x="3385" y="187"/>
                  <a:pt x="3385" y="177"/>
                </a:cubicBezTo>
                <a:cubicBezTo>
                  <a:pt x="3385" y="167"/>
                  <a:pt x="3377" y="170"/>
                  <a:pt x="3377" y="170"/>
                </a:cubicBezTo>
                <a:cubicBezTo>
                  <a:pt x="3372" y="0"/>
                  <a:pt x="3372" y="0"/>
                  <a:pt x="3372" y="0"/>
                </a:cubicBezTo>
                <a:cubicBezTo>
                  <a:pt x="3367" y="170"/>
                  <a:pt x="3367" y="170"/>
                  <a:pt x="3367" y="170"/>
                </a:cubicBezTo>
                <a:cubicBezTo>
                  <a:pt x="3367" y="170"/>
                  <a:pt x="3359" y="167"/>
                  <a:pt x="3359" y="177"/>
                </a:cubicBezTo>
                <a:cubicBezTo>
                  <a:pt x="3359" y="187"/>
                  <a:pt x="3367" y="187"/>
                  <a:pt x="3367" y="187"/>
                </a:cubicBezTo>
                <a:cubicBezTo>
                  <a:pt x="3367" y="269"/>
                  <a:pt x="3367" y="269"/>
                  <a:pt x="3367" y="269"/>
                </a:cubicBezTo>
                <a:cubicBezTo>
                  <a:pt x="3362" y="269"/>
                  <a:pt x="3362" y="269"/>
                  <a:pt x="3362" y="269"/>
                </a:cubicBezTo>
                <a:cubicBezTo>
                  <a:pt x="3362" y="372"/>
                  <a:pt x="3362" y="372"/>
                  <a:pt x="3362" y="372"/>
                </a:cubicBezTo>
                <a:cubicBezTo>
                  <a:pt x="3354" y="372"/>
                  <a:pt x="3354" y="372"/>
                  <a:pt x="3354" y="372"/>
                </a:cubicBezTo>
                <a:cubicBezTo>
                  <a:pt x="3354" y="389"/>
                  <a:pt x="3354" y="389"/>
                  <a:pt x="3354" y="389"/>
                </a:cubicBezTo>
                <a:cubicBezTo>
                  <a:pt x="3350" y="393"/>
                  <a:pt x="3347" y="400"/>
                  <a:pt x="3347" y="407"/>
                </a:cubicBezTo>
                <a:cubicBezTo>
                  <a:pt x="3347" y="417"/>
                  <a:pt x="3353" y="425"/>
                  <a:pt x="3361" y="429"/>
                </a:cubicBezTo>
                <a:cubicBezTo>
                  <a:pt x="3357" y="560"/>
                  <a:pt x="3357" y="560"/>
                  <a:pt x="3357" y="560"/>
                </a:cubicBezTo>
                <a:cubicBezTo>
                  <a:pt x="3323" y="567"/>
                  <a:pt x="3297" y="597"/>
                  <a:pt x="3297" y="634"/>
                </a:cubicBezTo>
                <a:cubicBezTo>
                  <a:pt x="3297" y="659"/>
                  <a:pt x="3310" y="681"/>
                  <a:pt x="3329" y="695"/>
                </a:cubicBezTo>
                <a:cubicBezTo>
                  <a:pt x="3329" y="1173"/>
                  <a:pt x="3329" y="1173"/>
                  <a:pt x="3329" y="1173"/>
                </a:cubicBezTo>
                <a:cubicBezTo>
                  <a:pt x="3304" y="1187"/>
                  <a:pt x="3288" y="1214"/>
                  <a:pt x="3288" y="1245"/>
                </a:cubicBezTo>
                <a:cubicBezTo>
                  <a:pt x="3288" y="1275"/>
                  <a:pt x="3304" y="1302"/>
                  <a:pt x="3329" y="1317"/>
                </a:cubicBezTo>
                <a:cubicBezTo>
                  <a:pt x="3329" y="1343"/>
                  <a:pt x="3329" y="1343"/>
                  <a:pt x="3329" y="1343"/>
                </a:cubicBezTo>
                <a:cubicBezTo>
                  <a:pt x="3287" y="1479"/>
                  <a:pt x="3287" y="1479"/>
                  <a:pt x="3287" y="1479"/>
                </a:cubicBezTo>
                <a:cubicBezTo>
                  <a:pt x="3180" y="1479"/>
                  <a:pt x="3180" y="1479"/>
                  <a:pt x="3180" y="1479"/>
                </a:cubicBezTo>
                <a:cubicBezTo>
                  <a:pt x="3180" y="1420"/>
                  <a:pt x="3180" y="1420"/>
                  <a:pt x="3180" y="1420"/>
                </a:cubicBezTo>
                <a:cubicBezTo>
                  <a:pt x="3132" y="1420"/>
                  <a:pt x="3132" y="1420"/>
                  <a:pt x="3132" y="1420"/>
                </a:cubicBezTo>
                <a:cubicBezTo>
                  <a:pt x="3132" y="1479"/>
                  <a:pt x="3132" y="1479"/>
                  <a:pt x="3132" y="1479"/>
                </a:cubicBezTo>
                <a:cubicBezTo>
                  <a:pt x="2997" y="1479"/>
                  <a:pt x="2997" y="1479"/>
                  <a:pt x="2997" y="1479"/>
                </a:cubicBezTo>
                <a:cubicBezTo>
                  <a:pt x="2997" y="1395"/>
                  <a:pt x="2997" y="1395"/>
                  <a:pt x="2997" y="1395"/>
                </a:cubicBezTo>
                <a:cubicBezTo>
                  <a:pt x="2850" y="1372"/>
                  <a:pt x="2850" y="1372"/>
                  <a:pt x="2850" y="1372"/>
                </a:cubicBezTo>
                <a:cubicBezTo>
                  <a:pt x="2850" y="1279"/>
                  <a:pt x="2850" y="1279"/>
                  <a:pt x="2850" y="1279"/>
                </a:cubicBezTo>
                <a:cubicBezTo>
                  <a:pt x="2844" y="1271"/>
                  <a:pt x="2844" y="1271"/>
                  <a:pt x="2844" y="1271"/>
                </a:cubicBezTo>
                <a:cubicBezTo>
                  <a:pt x="2844" y="1227"/>
                  <a:pt x="2844" y="1227"/>
                  <a:pt x="2844" y="1227"/>
                </a:cubicBezTo>
                <a:cubicBezTo>
                  <a:pt x="2838" y="1223"/>
                  <a:pt x="2838" y="1223"/>
                  <a:pt x="2838" y="1223"/>
                </a:cubicBezTo>
                <a:cubicBezTo>
                  <a:pt x="2838" y="1194"/>
                  <a:pt x="2838" y="1194"/>
                  <a:pt x="2838" y="1194"/>
                </a:cubicBezTo>
                <a:cubicBezTo>
                  <a:pt x="2818" y="1177"/>
                  <a:pt x="2818" y="1177"/>
                  <a:pt x="2818" y="1177"/>
                </a:cubicBezTo>
                <a:cubicBezTo>
                  <a:pt x="2803" y="1177"/>
                  <a:pt x="2803" y="1177"/>
                  <a:pt x="2803" y="1177"/>
                </a:cubicBezTo>
                <a:cubicBezTo>
                  <a:pt x="2797" y="1119"/>
                  <a:pt x="2797" y="1119"/>
                  <a:pt x="2797" y="1119"/>
                </a:cubicBezTo>
                <a:cubicBezTo>
                  <a:pt x="2791" y="1177"/>
                  <a:pt x="2791" y="1177"/>
                  <a:pt x="2791" y="1177"/>
                </a:cubicBezTo>
                <a:cubicBezTo>
                  <a:pt x="2776" y="1177"/>
                  <a:pt x="2776" y="1177"/>
                  <a:pt x="2776" y="1177"/>
                </a:cubicBezTo>
                <a:cubicBezTo>
                  <a:pt x="2756" y="1194"/>
                  <a:pt x="2756" y="1194"/>
                  <a:pt x="2756" y="1194"/>
                </a:cubicBezTo>
                <a:cubicBezTo>
                  <a:pt x="2756" y="1223"/>
                  <a:pt x="2756" y="1223"/>
                  <a:pt x="2756" y="1223"/>
                </a:cubicBezTo>
                <a:cubicBezTo>
                  <a:pt x="2750" y="1227"/>
                  <a:pt x="2750" y="1227"/>
                  <a:pt x="2750" y="1227"/>
                </a:cubicBezTo>
                <a:cubicBezTo>
                  <a:pt x="2750" y="1271"/>
                  <a:pt x="2750" y="1271"/>
                  <a:pt x="2750" y="1271"/>
                </a:cubicBezTo>
                <a:cubicBezTo>
                  <a:pt x="2744" y="1279"/>
                  <a:pt x="2744" y="1279"/>
                  <a:pt x="2744" y="1279"/>
                </a:cubicBezTo>
                <a:cubicBezTo>
                  <a:pt x="2744" y="1341"/>
                  <a:pt x="2744" y="1341"/>
                  <a:pt x="2744" y="1341"/>
                </a:cubicBezTo>
                <a:cubicBezTo>
                  <a:pt x="2744" y="1341"/>
                  <a:pt x="2733" y="1330"/>
                  <a:pt x="2701" y="1330"/>
                </a:cubicBezTo>
                <a:cubicBezTo>
                  <a:pt x="2658" y="1330"/>
                  <a:pt x="2628" y="1372"/>
                  <a:pt x="2628" y="1372"/>
                </a:cubicBezTo>
                <a:cubicBezTo>
                  <a:pt x="2572" y="1372"/>
                  <a:pt x="2572" y="1372"/>
                  <a:pt x="2572" y="1372"/>
                </a:cubicBezTo>
                <a:cubicBezTo>
                  <a:pt x="2572" y="1389"/>
                  <a:pt x="2572" y="1389"/>
                  <a:pt x="2572" y="1389"/>
                </a:cubicBezTo>
                <a:cubicBezTo>
                  <a:pt x="2553" y="1389"/>
                  <a:pt x="2553" y="1389"/>
                  <a:pt x="2553" y="1389"/>
                </a:cubicBezTo>
                <a:cubicBezTo>
                  <a:pt x="2553" y="1382"/>
                  <a:pt x="2553" y="1382"/>
                  <a:pt x="2553" y="1382"/>
                </a:cubicBezTo>
                <a:cubicBezTo>
                  <a:pt x="2510" y="1382"/>
                  <a:pt x="2510" y="1382"/>
                  <a:pt x="2510" y="1382"/>
                </a:cubicBezTo>
                <a:cubicBezTo>
                  <a:pt x="2502" y="1393"/>
                  <a:pt x="2502" y="1393"/>
                  <a:pt x="2502" y="1393"/>
                </a:cubicBezTo>
                <a:cubicBezTo>
                  <a:pt x="2478" y="1393"/>
                  <a:pt x="2478" y="1393"/>
                  <a:pt x="2478" y="1393"/>
                </a:cubicBezTo>
                <a:cubicBezTo>
                  <a:pt x="2478" y="1402"/>
                  <a:pt x="2478" y="1402"/>
                  <a:pt x="2478" y="1402"/>
                </a:cubicBezTo>
                <a:cubicBezTo>
                  <a:pt x="2470" y="1402"/>
                  <a:pt x="2470" y="1402"/>
                  <a:pt x="2470" y="1402"/>
                </a:cubicBezTo>
                <a:cubicBezTo>
                  <a:pt x="2470" y="1378"/>
                  <a:pt x="2470" y="1378"/>
                  <a:pt x="2470" y="1378"/>
                </a:cubicBezTo>
                <a:cubicBezTo>
                  <a:pt x="2443" y="1378"/>
                  <a:pt x="2443" y="1378"/>
                  <a:pt x="2443" y="1378"/>
                </a:cubicBezTo>
                <a:cubicBezTo>
                  <a:pt x="2432" y="1388"/>
                  <a:pt x="2432" y="1388"/>
                  <a:pt x="2432" y="1388"/>
                </a:cubicBezTo>
                <a:cubicBezTo>
                  <a:pt x="2417" y="1388"/>
                  <a:pt x="2417" y="1388"/>
                  <a:pt x="2417" y="1388"/>
                </a:cubicBezTo>
                <a:cubicBezTo>
                  <a:pt x="2408" y="1375"/>
                  <a:pt x="2408" y="1375"/>
                  <a:pt x="2408" y="1375"/>
                </a:cubicBezTo>
                <a:cubicBezTo>
                  <a:pt x="2393" y="1375"/>
                  <a:pt x="2393" y="1375"/>
                  <a:pt x="2393" y="1375"/>
                </a:cubicBezTo>
                <a:cubicBezTo>
                  <a:pt x="2381" y="1388"/>
                  <a:pt x="2381" y="1388"/>
                  <a:pt x="2381" y="1388"/>
                </a:cubicBezTo>
                <a:cubicBezTo>
                  <a:pt x="2365" y="1388"/>
                  <a:pt x="2365" y="1388"/>
                  <a:pt x="2365" y="1388"/>
                </a:cubicBezTo>
                <a:cubicBezTo>
                  <a:pt x="2365" y="1465"/>
                  <a:pt x="2365" y="1465"/>
                  <a:pt x="2365" y="1465"/>
                </a:cubicBezTo>
                <a:cubicBezTo>
                  <a:pt x="2310" y="1465"/>
                  <a:pt x="2310" y="1465"/>
                  <a:pt x="2310" y="1465"/>
                </a:cubicBezTo>
                <a:cubicBezTo>
                  <a:pt x="2310" y="1440"/>
                  <a:pt x="2310" y="1440"/>
                  <a:pt x="2310" y="1440"/>
                </a:cubicBezTo>
                <a:cubicBezTo>
                  <a:pt x="2284" y="1420"/>
                  <a:pt x="2284" y="1420"/>
                  <a:pt x="2284" y="1420"/>
                </a:cubicBezTo>
                <a:cubicBezTo>
                  <a:pt x="2279" y="1380"/>
                  <a:pt x="2279" y="1380"/>
                  <a:pt x="2279" y="1380"/>
                </a:cubicBezTo>
                <a:cubicBezTo>
                  <a:pt x="2273" y="1419"/>
                  <a:pt x="2273" y="1419"/>
                  <a:pt x="2273" y="1419"/>
                </a:cubicBezTo>
                <a:cubicBezTo>
                  <a:pt x="2243" y="1441"/>
                  <a:pt x="2243" y="1441"/>
                  <a:pt x="2243" y="1441"/>
                </a:cubicBezTo>
                <a:cubicBezTo>
                  <a:pt x="2243" y="1457"/>
                  <a:pt x="2243" y="1457"/>
                  <a:pt x="2243" y="1457"/>
                </a:cubicBezTo>
                <a:cubicBezTo>
                  <a:pt x="2199" y="1457"/>
                  <a:pt x="2199" y="1457"/>
                  <a:pt x="2199" y="1457"/>
                </a:cubicBezTo>
                <a:cubicBezTo>
                  <a:pt x="2199" y="1401"/>
                  <a:pt x="2199" y="1401"/>
                  <a:pt x="2199" y="1401"/>
                </a:cubicBezTo>
                <a:cubicBezTo>
                  <a:pt x="2177" y="1401"/>
                  <a:pt x="2177" y="1401"/>
                  <a:pt x="2177" y="1401"/>
                </a:cubicBezTo>
                <a:cubicBezTo>
                  <a:pt x="2177" y="1391"/>
                  <a:pt x="2177" y="1391"/>
                  <a:pt x="2177" y="1391"/>
                </a:cubicBezTo>
                <a:cubicBezTo>
                  <a:pt x="2152" y="1391"/>
                  <a:pt x="2152" y="1391"/>
                  <a:pt x="2152" y="1391"/>
                </a:cubicBezTo>
                <a:cubicBezTo>
                  <a:pt x="2152" y="1409"/>
                  <a:pt x="2152" y="1409"/>
                  <a:pt x="2152" y="1409"/>
                </a:cubicBezTo>
                <a:cubicBezTo>
                  <a:pt x="2139" y="1409"/>
                  <a:pt x="2139" y="1409"/>
                  <a:pt x="2139" y="1409"/>
                </a:cubicBezTo>
                <a:cubicBezTo>
                  <a:pt x="2139" y="1371"/>
                  <a:pt x="2139" y="1371"/>
                  <a:pt x="2139" y="1371"/>
                </a:cubicBezTo>
                <a:cubicBezTo>
                  <a:pt x="2093" y="1371"/>
                  <a:pt x="2093" y="1371"/>
                  <a:pt x="2093" y="1371"/>
                </a:cubicBezTo>
                <a:cubicBezTo>
                  <a:pt x="2093" y="1436"/>
                  <a:pt x="2093" y="1436"/>
                  <a:pt x="2093" y="1436"/>
                </a:cubicBezTo>
                <a:cubicBezTo>
                  <a:pt x="2077" y="1436"/>
                  <a:pt x="2077" y="1436"/>
                  <a:pt x="2077" y="1436"/>
                </a:cubicBezTo>
                <a:cubicBezTo>
                  <a:pt x="2077" y="1453"/>
                  <a:pt x="2077" y="1453"/>
                  <a:pt x="2077" y="1453"/>
                </a:cubicBezTo>
                <a:cubicBezTo>
                  <a:pt x="2068" y="1453"/>
                  <a:pt x="2068" y="1453"/>
                  <a:pt x="2068" y="1453"/>
                </a:cubicBezTo>
                <a:cubicBezTo>
                  <a:pt x="2068" y="1463"/>
                  <a:pt x="2068" y="1463"/>
                  <a:pt x="2068" y="1463"/>
                </a:cubicBezTo>
                <a:cubicBezTo>
                  <a:pt x="2055" y="1463"/>
                  <a:pt x="2055" y="1463"/>
                  <a:pt x="2055" y="1463"/>
                </a:cubicBezTo>
                <a:cubicBezTo>
                  <a:pt x="2055" y="1453"/>
                  <a:pt x="2055" y="1453"/>
                  <a:pt x="2055" y="1453"/>
                </a:cubicBezTo>
                <a:cubicBezTo>
                  <a:pt x="2033" y="1453"/>
                  <a:pt x="2033" y="1453"/>
                  <a:pt x="2033" y="1453"/>
                </a:cubicBezTo>
                <a:cubicBezTo>
                  <a:pt x="2033" y="1461"/>
                  <a:pt x="2033" y="1461"/>
                  <a:pt x="2033" y="1461"/>
                </a:cubicBezTo>
                <a:cubicBezTo>
                  <a:pt x="2004" y="1461"/>
                  <a:pt x="2004" y="1461"/>
                  <a:pt x="2004" y="1461"/>
                </a:cubicBezTo>
                <a:cubicBezTo>
                  <a:pt x="2004" y="1471"/>
                  <a:pt x="2004" y="1471"/>
                  <a:pt x="2004" y="1471"/>
                </a:cubicBezTo>
                <a:cubicBezTo>
                  <a:pt x="1996" y="1471"/>
                  <a:pt x="1996" y="1471"/>
                  <a:pt x="1996" y="1471"/>
                </a:cubicBezTo>
                <a:cubicBezTo>
                  <a:pt x="1996" y="1463"/>
                  <a:pt x="1996" y="1463"/>
                  <a:pt x="1996" y="1463"/>
                </a:cubicBezTo>
                <a:cubicBezTo>
                  <a:pt x="1983" y="1463"/>
                  <a:pt x="1983" y="1463"/>
                  <a:pt x="1983" y="1463"/>
                </a:cubicBezTo>
                <a:cubicBezTo>
                  <a:pt x="1983" y="1479"/>
                  <a:pt x="1983" y="1479"/>
                  <a:pt x="1983" y="1479"/>
                </a:cubicBezTo>
                <a:cubicBezTo>
                  <a:pt x="1975" y="1479"/>
                  <a:pt x="1975" y="1479"/>
                  <a:pt x="1975" y="1479"/>
                </a:cubicBezTo>
                <a:cubicBezTo>
                  <a:pt x="1975" y="1343"/>
                  <a:pt x="1975" y="1343"/>
                  <a:pt x="1975" y="1343"/>
                </a:cubicBezTo>
                <a:cubicBezTo>
                  <a:pt x="1952" y="1343"/>
                  <a:pt x="1952" y="1343"/>
                  <a:pt x="1952" y="1343"/>
                </a:cubicBezTo>
                <a:cubicBezTo>
                  <a:pt x="1952" y="1352"/>
                  <a:pt x="1952" y="1352"/>
                  <a:pt x="1952" y="1352"/>
                </a:cubicBezTo>
                <a:cubicBezTo>
                  <a:pt x="1943" y="1352"/>
                  <a:pt x="1943" y="1352"/>
                  <a:pt x="1943" y="1352"/>
                </a:cubicBezTo>
                <a:cubicBezTo>
                  <a:pt x="1935" y="1335"/>
                  <a:pt x="1935" y="1335"/>
                  <a:pt x="1935" y="1335"/>
                </a:cubicBezTo>
                <a:cubicBezTo>
                  <a:pt x="1921" y="1335"/>
                  <a:pt x="1921" y="1335"/>
                  <a:pt x="1921" y="1335"/>
                </a:cubicBezTo>
                <a:cubicBezTo>
                  <a:pt x="1912" y="1352"/>
                  <a:pt x="1912" y="1352"/>
                  <a:pt x="1912" y="1352"/>
                </a:cubicBezTo>
                <a:cubicBezTo>
                  <a:pt x="1877" y="1352"/>
                  <a:pt x="1877" y="1352"/>
                  <a:pt x="1877" y="1352"/>
                </a:cubicBezTo>
                <a:cubicBezTo>
                  <a:pt x="1877" y="1456"/>
                  <a:pt x="1877" y="1456"/>
                  <a:pt x="1877" y="1456"/>
                </a:cubicBezTo>
                <a:cubicBezTo>
                  <a:pt x="1805" y="1456"/>
                  <a:pt x="1805" y="1456"/>
                  <a:pt x="1805" y="1456"/>
                </a:cubicBezTo>
                <a:cubicBezTo>
                  <a:pt x="1791" y="1441"/>
                  <a:pt x="1791" y="1441"/>
                  <a:pt x="1791" y="1441"/>
                </a:cubicBezTo>
                <a:cubicBezTo>
                  <a:pt x="1781" y="1452"/>
                  <a:pt x="1781" y="1452"/>
                  <a:pt x="1781" y="1452"/>
                </a:cubicBezTo>
                <a:cubicBezTo>
                  <a:pt x="1771" y="1452"/>
                  <a:pt x="1771" y="1452"/>
                  <a:pt x="1771" y="1452"/>
                </a:cubicBezTo>
                <a:cubicBezTo>
                  <a:pt x="1756" y="1437"/>
                  <a:pt x="1756" y="1437"/>
                  <a:pt x="1756" y="1437"/>
                </a:cubicBezTo>
                <a:cubicBezTo>
                  <a:pt x="1744" y="1437"/>
                  <a:pt x="1744" y="1437"/>
                  <a:pt x="1744" y="1437"/>
                </a:cubicBezTo>
                <a:cubicBezTo>
                  <a:pt x="1731" y="1448"/>
                  <a:pt x="1731" y="1448"/>
                  <a:pt x="1731" y="1448"/>
                </a:cubicBezTo>
                <a:cubicBezTo>
                  <a:pt x="1699" y="1448"/>
                  <a:pt x="1699" y="1448"/>
                  <a:pt x="1699" y="1448"/>
                </a:cubicBezTo>
                <a:cubicBezTo>
                  <a:pt x="1699" y="1437"/>
                  <a:pt x="1699" y="1437"/>
                  <a:pt x="1699" y="1437"/>
                </a:cubicBezTo>
                <a:cubicBezTo>
                  <a:pt x="1673" y="1437"/>
                  <a:pt x="1673" y="1437"/>
                  <a:pt x="1673" y="1437"/>
                </a:cubicBezTo>
                <a:cubicBezTo>
                  <a:pt x="1673" y="1469"/>
                  <a:pt x="1673" y="1469"/>
                  <a:pt x="1673" y="1469"/>
                </a:cubicBezTo>
                <a:cubicBezTo>
                  <a:pt x="1656" y="1469"/>
                  <a:pt x="1656" y="1469"/>
                  <a:pt x="1656" y="1469"/>
                </a:cubicBezTo>
                <a:cubicBezTo>
                  <a:pt x="1656" y="1459"/>
                  <a:pt x="1656" y="1459"/>
                  <a:pt x="1656" y="1459"/>
                </a:cubicBezTo>
                <a:cubicBezTo>
                  <a:pt x="1619" y="1459"/>
                  <a:pt x="1619" y="1459"/>
                  <a:pt x="1619" y="1459"/>
                </a:cubicBezTo>
                <a:cubicBezTo>
                  <a:pt x="1619" y="1448"/>
                  <a:pt x="1619" y="1448"/>
                  <a:pt x="1619" y="1448"/>
                </a:cubicBezTo>
                <a:cubicBezTo>
                  <a:pt x="1587" y="1448"/>
                  <a:pt x="1587" y="1448"/>
                  <a:pt x="1587" y="1448"/>
                </a:cubicBezTo>
                <a:cubicBezTo>
                  <a:pt x="1587" y="1459"/>
                  <a:pt x="1587" y="1459"/>
                  <a:pt x="1587" y="1459"/>
                </a:cubicBezTo>
                <a:cubicBezTo>
                  <a:pt x="1563" y="1459"/>
                  <a:pt x="1563" y="1459"/>
                  <a:pt x="1563" y="1459"/>
                </a:cubicBezTo>
                <a:cubicBezTo>
                  <a:pt x="1563" y="1407"/>
                  <a:pt x="1563" y="1407"/>
                  <a:pt x="1563" y="1407"/>
                </a:cubicBezTo>
                <a:cubicBezTo>
                  <a:pt x="1531" y="1393"/>
                  <a:pt x="1531" y="1393"/>
                  <a:pt x="1531" y="1393"/>
                </a:cubicBezTo>
                <a:cubicBezTo>
                  <a:pt x="1531" y="1408"/>
                  <a:pt x="1531" y="1408"/>
                  <a:pt x="1531" y="1408"/>
                </a:cubicBezTo>
                <a:cubicBezTo>
                  <a:pt x="1524" y="1408"/>
                  <a:pt x="1524" y="1408"/>
                  <a:pt x="1524" y="1408"/>
                </a:cubicBezTo>
                <a:cubicBezTo>
                  <a:pt x="1524" y="1331"/>
                  <a:pt x="1524" y="1331"/>
                  <a:pt x="1524" y="1331"/>
                </a:cubicBezTo>
                <a:cubicBezTo>
                  <a:pt x="1507" y="1331"/>
                  <a:pt x="1507" y="1331"/>
                  <a:pt x="1507" y="1331"/>
                </a:cubicBezTo>
                <a:cubicBezTo>
                  <a:pt x="1507" y="1307"/>
                  <a:pt x="1507" y="1307"/>
                  <a:pt x="1507" y="1307"/>
                </a:cubicBezTo>
                <a:cubicBezTo>
                  <a:pt x="1479" y="1307"/>
                  <a:pt x="1479" y="1307"/>
                  <a:pt x="1479" y="1307"/>
                </a:cubicBezTo>
                <a:cubicBezTo>
                  <a:pt x="1479" y="1281"/>
                  <a:pt x="1479" y="1281"/>
                  <a:pt x="1479" y="1281"/>
                </a:cubicBezTo>
                <a:cubicBezTo>
                  <a:pt x="1465" y="1281"/>
                  <a:pt x="1465" y="1281"/>
                  <a:pt x="1465" y="1281"/>
                </a:cubicBezTo>
                <a:cubicBezTo>
                  <a:pt x="1465" y="1307"/>
                  <a:pt x="1465" y="1307"/>
                  <a:pt x="1465" y="1307"/>
                </a:cubicBezTo>
                <a:cubicBezTo>
                  <a:pt x="1443" y="1307"/>
                  <a:pt x="1443" y="1307"/>
                  <a:pt x="1443" y="1307"/>
                </a:cubicBezTo>
                <a:cubicBezTo>
                  <a:pt x="1443" y="1265"/>
                  <a:pt x="1443" y="1265"/>
                  <a:pt x="1443" y="1265"/>
                </a:cubicBezTo>
                <a:cubicBezTo>
                  <a:pt x="1443" y="1265"/>
                  <a:pt x="1412" y="1232"/>
                  <a:pt x="1389" y="1232"/>
                </a:cubicBezTo>
                <a:cubicBezTo>
                  <a:pt x="1367" y="1232"/>
                  <a:pt x="1337" y="1269"/>
                  <a:pt x="1337" y="1269"/>
                </a:cubicBezTo>
                <a:cubicBezTo>
                  <a:pt x="1337" y="1359"/>
                  <a:pt x="1337" y="1359"/>
                  <a:pt x="1337" y="1359"/>
                </a:cubicBezTo>
                <a:cubicBezTo>
                  <a:pt x="1315" y="1359"/>
                  <a:pt x="1315" y="1359"/>
                  <a:pt x="1315" y="1359"/>
                </a:cubicBezTo>
                <a:cubicBezTo>
                  <a:pt x="1315" y="1417"/>
                  <a:pt x="1315" y="1417"/>
                  <a:pt x="1315" y="1417"/>
                </a:cubicBezTo>
                <a:cubicBezTo>
                  <a:pt x="1275" y="1432"/>
                  <a:pt x="1275" y="1432"/>
                  <a:pt x="1275" y="1432"/>
                </a:cubicBezTo>
                <a:cubicBezTo>
                  <a:pt x="1275" y="1445"/>
                  <a:pt x="1275" y="1445"/>
                  <a:pt x="1275" y="1445"/>
                </a:cubicBezTo>
                <a:cubicBezTo>
                  <a:pt x="1267" y="1445"/>
                  <a:pt x="1267" y="1445"/>
                  <a:pt x="1267" y="1445"/>
                </a:cubicBezTo>
                <a:cubicBezTo>
                  <a:pt x="1267" y="1421"/>
                  <a:pt x="1267" y="1421"/>
                  <a:pt x="1267" y="1421"/>
                </a:cubicBezTo>
                <a:cubicBezTo>
                  <a:pt x="1253" y="1421"/>
                  <a:pt x="1253" y="1421"/>
                  <a:pt x="1253" y="1421"/>
                </a:cubicBezTo>
                <a:cubicBezTo>
                  <a:pt x="1235" y="1395"/>
                  <a:pt x="1235" y="1395"/>
                  <a:pt x="1235" y="1395"/>
                </a:cubicBezTo>
                <a:cubicBezTo>
                  <a:pt x="1213" y="1416"/>
                  <a:pt x="1213" y="1416"/>
                  <a:pt x="1213" y="1416"/>
                </a:cubicBezTo>
                <a:cubicBezTo>
                  <a:pt x="1213" y="1399"/>
                  <a:pt x="1213" y="1399"/>
                  <a:pt x="1213" y="1399"/>
                </a:cubicBezTo>
                <a:cubicBezTo>
                  <a:pt x="1200" y="1399"/>
                  <a:pt x="1200" y="1399"/>
                  <a:pt x="1200" y="1399"/>
                </a:cubicBezTo>
                <a:cubicBezTo>
                  <a:pt x="1200" y="1409"/>
                  <a:pt x="1200" y="1409"/>
                  <a:pt x="1200" y="1409"/>
                </a:cubicBezTo>
                <a:cubicBezTo>
                  <a:pt x="1189" y="1409"/>
                  <a:pt x="1189" y="1409"/>
                  <a:pt x="1189" y="1409"/>
                </a:cubicBezTo>
                <a:cubicBezTo>
                  <a:pt x="1189" y="1392"/>
                  <a:pt x="1189" y="1392"/>
                  <a:pt x="1189" y="1392"/>
                </a:cubicBezTo>
                <a:cubicBezTo>
                  <a:pt x="1164" y="1392"/>
                  <a:pt x="1164" y="1392"/>
                  <a:pt x="1164" y="1392"/>
                </a:cubicBezTo>
                <a:cubicBezTo>
                  <a:pt x="1164" y="1401"/>
                  <a:pt x="1164" y="1401"/>
                  <a:pt x="1164" y="1401"/>
                </a:cubicBezTo>
                <a:cubicBezTo>
                  <a:pt x="1155" y="1401"/>
                  <a:pt x="1155" y="1401"/>
                  <a:pt x="1155" y="1401"/>
                </a:cubicBezTo>
                <a:cubicBezTo>
                  <a:pt x="1155" y="1417"/>
                  <a:pt x="1155" y="1417"/>
                  <a:pt x="1155" y="1417"/>
                </a:cubicBezTo>
                <a:cubicBezTo>
                  <a:pt x="1133" y="1417"/>
                  <a:pt x="1133" y="1417"/>
                  <a:pt x="1133" y="1417"/>
                </a:cubicBezTo>
                <a:cubicBezTo>
                  <a:pt x="1133" y="1397"/>
                  <a:pt x="1133" y="1397"/>
                  <a:pt x="1133" y="1397"/>
                </a:cubicBezTo>
                <a:cubicBezTo>
                  <a:pt x="1123" y="1397"/>
                  <a:pt x="1123" y="1397"/>
                  <a:pt x="1123" y="1397"/>
                </a:cubicBezTo>
                <a:cubicBezTo>
                  <a:pt x="1112" y="1385"/>
                  <a:pt x="1112" y="1385"/>
                  <a:pt x="1112" y="1385"/>
                </a:cubicBezTo>
                <a:cubicBezTo>
                  <a:pt x="1104" y="1391"/>
                  <a:pt x="1104" y="1391"/>
                  <a:pt x="1104" y="1391"/>
                </a:cubicBezTo>
                <a:cubicBezTo>
                  <a:pt x="1095" y="1391"/>
                  <a:pt x="1095" y="1391"/>
                  <a:pt x="1095" y="1391"/>
                </a:cubicBezTo>
                <a:cubicBezTo>
                  <a:pt x="1076" y="1368"/>
                  <a:pt x="1076" y="1368"/>
                  <a:pt x="1076" y="1368"/>
                </a:cubicBezTo>
                <a:cubicBezTo>
                  <a:pt x="1063" y="1389"/>
                  <a:pt x="1063" y="1389"/>
                  <a:pt x="1063" y="1389"/>
                </a:cubicBezTo>
                <a:cubicBezTo>
                  <a:pt x="1051" y="1389"/>
                  <a:pt x="1051" y="1389"/>
                  <a:pt x="1051" y="1389"/>
                </a:cubicBezTo>
                <a:cubicBezTo>
                  <a:pt x="1051" y="1371"/>
                  <a:pt x="1051" y="1371"/>
                  <a:pt x="1051" y="1371"/>
                </a:cubicBezTo>
                <a:cubicBezTo>
                  <a:pt x="1031" y="1371"/>
                  <a:pt x="1031" y="1371"/>
                  <a:pt x="1031" y="1371"/>
                </a:cubicBezTo>
                <a:cubicBezTo>
                  <a:pt x="1031" y="1391"/>
                  <a:pt x="1031" y="1391"/>
                  <a:pt x="1031" y="1391"/>
                </a:cubicBezTo>
                <a:cubicBezTo>
                  <a:pt x="1020" y="1403"/>
                  <a:pt x="1020" y="1403"/>
                  <a:pt x="1020" y="1403"/>
                </a:cubicBezTo>
                <a:cubicBezTo>
                  <a:pt x="1012" y="1403"/>
                  <a:pt x="1012" y="1403"/>
                  <a:pt x="1012" y="1403"/>
                </a:cubicBezTo>
                <a:cubicBezTo>
                  <a:pt x="1012" y="1376"/>
                  <a:pt x="1012" y="1376"/>
                  <a:pt x="1012" y="1376"/>
                </a:cubicBezTo>
                <a:cubicBezTo>
                  <a:pt x="999" y="1376"/>
                  <a:pt x="999" y="1376"/>
                  <a:pt x="999" y="1376"/>
                </a:cubicBezTo>
                <a:cubicBezTo>
                  <a:pt x="988" y="1359"/>
                  <a:pt x="988" y="1359"/>
                  <a:pt x="988" y="1359"/>
                </a:cubicBezTo>
                <a:cubicBezTo>
                  <a:pt x="969" y="1381"/>
                  <a:pt x="969" y="1381"/>
                  <a:pt x="969" y="1381"/>
                </a:cubicBezTo>
                <a:cubicBezTo>
                  <a:pt x="969" y="1224"/>
                  <a:pt x="969" y="1224"/>
                  <a:pt x="969" y="1224"/>
                </a:cubicBezTo>
                <a:cubicBezTo>
                  <a:pt x="943" y="1224"/>
                  <a:pt x="943" y="1224"/>
                  <a:pt x="943" y="1224"/>
                </a:cubicBezTo>
                <a:cubicBezTo>
                  <a:pt x="943" y="1212"/>
                  <a:pt x="943" y="1212"/>
                  <a:pt x="943" y="1212"/>
                </a:cubicBezTo>
                <a:cubicBezTo>
                  <a:pt x="969" y="1212"/>
                  <a:pt x="969" y="1212"/>
                  <a:pt x="969" y="1212"/>
                </a:cubicBezTo>
                <a:cubicBezTo>
                  <a:pt x="969" y="1204"/>
                  <a:pt x="969" y="1204"/>
                  <a:pt x="969" y="1204"/>
                </a:cubicBezTo>
                <a:cubicBezTo>
                  <a:pt x="847" y="1204"/>
                  <a:pt x="847" y="1204"/>
                  <a:pt x="847" y="1204"/>
                </a:cubicBezTo>
                <a:cubicBezTo>
                  <a:pt x="847" y="1211"/>
                  <a:pt x="847" y="1211"/>
                  <a:pt x="847" y="1211"/>
                </a:cubicBezTo>
                <a:cubicBezTo>
                  <a:pt x="857" y="1211"/>
                  <a:pt x="857" y="1211"/>
                  <a:pt x="857" y="1211"/>
                </a:cubicBezTo>
                <a:cubicBezTo>
                  <a:pt x="857" y="1224"/>
                  <a:pt x="857" y="1224"/>
                  <a:pt x="857" y="1224"/>
                </a:cubicBezTo>
                <a:cubicBezTo>
                  <a:pt x="843" y="1224"/>
                  <a:pt x="843" y="1224"/>
                  <a:pt x="843" y="1224"/>
                </a:cubicBezTo>
                <a:cubicBezTo>
                  <a:pt x="843" y="1375"/>
                  <a:pt x="843" y="1375"/>
                  <a:pt x="843" y="1375"/>
                </a:cubicBezTo>
                <a:cubicBezTo>
                  <a:pt x="828" y="1375"/>
                  <a:pt x="828" y="1375"/>
                  <a:pt x="828" y="1375"/>
                </a:cubicBezTo>
                <a:cubicBezTo>
                  <a:pt x="828" y="1387"/>
                  <a:pt x="828" y="1387"/>
                  <a:pt x="828" y="1387"/>
                </a:cubicBezTo>
                <a:cubicBezTo>
                  <a:pt x="816" y="1387"/>
                  <a:pt x="816" y="1387"/>
                  <a:pt x="816" y="1387"/>
                </a:cubicBezTo>
                <a:cubicBezTo>
                  <a:pt x="816" y="1403"/>
                  <a:pt x="816" y="1403"/>
                  <a:pt x="816" y="1403"/>
                </a:cubicBezTo>
                <a:cubicBezTo>
                  <a:pt x="804" y="1403"/>
                  <a:pt x="804" y="1403"/>
                  <a:pt x="804" y="1403"/>
                </a:cubicBezTo>
                <a:cubicBezTo>
                  <a:pt x="787" y="1393"/>
                  <a:pt x="787" y="1393"/>
                  <a:pt x="787" y="1393"/>
                </a:cubicBezTo>
                <a:cubicBezTo>
                  <a:pt x="787" y="1193"/>
                  <a:pt x="787" y="1193"/>
                  <a:pt x="787" y="1193"/>
                </a:cubicBezTo>
                <a:cubicBezTo>
                  <a:pt x="691" y="1193"/>
                  <a:pt x="691" y="1193"/>
                  <a:pt x="691" y="1193"/>
                </a:cubicBezTo>
                <a:cubicBezTo>
                  <a:pt x="691" y="1427"/>
                  <a:pt x="691" y="1427"/>
                  <a:pt x="691" y="1427"/>
                </a:cubicBezTo>
                <a:cubicBezTo>
                  <a:pt x="664" y="1427"/>
                  <a:pt x="664" y="1427"/>
                  <a:pt x="664" y="1427"/>
                </a:cubicBezTo>
                <a:cubicBezTo>
                  <a:pt x="664" y="1445"/>
                  <a:pt x="664" y="1445"/>
                  <a:pt x="664" y="1445"/>
                </a:cubicBezTo>
                <a:cubicBezTo>
                  <a:pt x="640" y="1445"/>
                  <a:pt x="640" y="1445"/>
                  <a:pt x="640" y="1445"/>
                </a:cubicBezTo>
                <a:cubicBezTo>
                  <a:pt x="640" y="1436"/>
                  <a:pt x="640" y="1436"/>
                  <a:pt x="640" y="1436"/>
                </a:cubicBezTo>
                <a:cubicBezTo>
                  <a:pt x="625" y="1436"/>
                  <a:pt x="625" y="1436"/>
                  <a:pt x="625" y="1436"/>
                </a:cubicBezTo>
                <a:cubicBezTo>
                  <a:pt x="625" y="1237"/>
                  <a:pt x="625" y="1237"/>
                  <a:pt x="625" y="1237"/>
                </a:cubicBezTo>
                <a:cubicBezTo>
                  <a:pt x="601" y="1237"/>
                  <a:pt x="601" y="1237"/>
                  <a:pt x="601" y="1237"/>
                </a:cubicBezTo>
                <a:cubicBezTo>
                  <a:pt x="601" y="1228"/>
                  <a:pt x="601" y="1228"/>
                  <a:pt x="601" y="1228"/>
                </a:cubicBezTo>
                <a:cubicBezTo>
                  <a:pt x="536" y="1228"/>
                  <a:pt x="536" y="1228"/>
                  <a:pt x="536" y="1228"/>
                </a:cubicBezTo>
                <a:cubicBezTo>
                  <a:pt x="536" y="1241"/>
                  <a:pt x="536" y="1241"/>
                  <a:pt x="536" y="1241"/>
                </a:cubicBezTo>
                <a:cubicBezTo>
                  <a:pt x="515" y="1241"/>
                  <a:pt x="515" y="1241"/>
                  <a:pt x="515" y="1241"/>
                </a:cubicBezTo>
                <a:cubicBezTo>
                  <a:pt x="515" y="1227"/>
                  <a:pt x="515" y="1227"/>
                  <a:pt x="515" y="1227"/>
                </a:cubicBezTo>
                <a:cubicBezTo>
                  <a:pt x="501" y="1227"/>
                  <a:pt x="501" y="1227"/>
                  <a:pt x="501" y="1227"/>
                </a:cubicBezTo>
                <a:cubicBezTo>
                  <a:pt x="501" y="1227"/>
                  <a:pt x="487" y="1169"/>
                  <a:pt x="456" y="1169"/>
                </a:cubicBezTo>
                <a:cubicBezTo>
                  <a:pt x="425" y="1169"/>
                  <a:pt x="401" y="1224"/>
                  <a:pt x="401" y="1224"/>
                </a:cubicBezTo>
                <a:cubicBezTo>
                  <a:pt x="392" y="1224"/>
                  <a:pt x="392" y="1224"/>
                  <a:pt x="392" y="1224"/>
                </a:cubicBezTo>
                <a:cubicBezTo>
                  <a:pt x="392" y="1243"/>
                  <a:pt x="392" y="1243"/>
                  <a:pt x="392" y="1243"/>
                </a:cubicBezTo>
                <a:cubicBezTo>
                  <a:pt x="373" y="1243"/>
                  <a:pt x="373" y="1243"/>
                  <a:pt x="373" y="1243"/>
                </a:cubicBezTo>
                <a:cubicBezTo>
                  <a:pt x="373" y="1233"/>
                  <a:pt x="373" y="1233"/>
                  <a:pt x="373" y="1233"/>
                </a:cubicBezTo>
                <a:cubicBezTo>
                  <a:pt x="320" y="1233"/>
                  <a:pt x="320" y="1233"/>
                  <a:pt x="320" y="1233"/>
                </a:cubicBezTo>
                <a:cubicBezTo>
                  <a:pt x="320" y="1245"/>
                  <a:pt x="320" y="1245"/>
                  <a:pt x="320" y="1245"/>
                </a:cubicBezTo>
                <a:cubicBezTo>
                  <a:pt x="303" y="1245"/>
                  <a:pt x="303" y="1245"/>
                  <a:pt x="303" y="1245"/>
                </a:cubicBezTo>
                <a:cubicBezTo>
                  <a:pt x="288" y="1257"/>
                  <a:pt x="288" y="1257"/>
                  <a:pt x="288" y="1257"/>
                </a:cubicBezTo>
                <a:cubicBezTo>
                  <a:pt x="288" y="1331"/>
                  <a:pt x="288" y="1331"/>
                  <a:pt x="288" y="1331"/>
                </a:cubicBezTo>
                <a:cubicBezTo>
                  <a:pt x="268" y="1331"/>
                  <a:pt x="268" y="1331"/>
                  <a:pt x="268" y="1331"/>
                </a:cubicBezTo>
                <a:cubicBezTo>
                  <a:pt x="268" y="1373"/>
                  <a:pt x="268" y="1373"/>
                  <a:pt x="268" y="1373"/>
                </a:cubicBezTo>
                <a:cubicBezTo>
                  <a:pt x="252" y="1373"/>
                  <a:pt x="252" y="1373"/>
                  <a:pt x="252" y="1373"/>
                </a:cubicBezTo>
                <a:cubicBezTo>
                  <a:pt x="252" y="1325"/>
                  <a:pt x="252" y="1325"/>
                  <a:pt x="252" y="1325"/>
                </a:cubicBezTo>
                <a:cubicBezTo>
                  <a:pt x="236" y="1325"/>
                  <a:pt x="236" y="1325"/>
                  <a:pt x="236" y="1325"/>
                </a:cubicBezTo>
                <a:cubicBezTo>
                  <a:pt x="236" y="1342"/>
                  <a:pt x="236" y="1342"/>
                  <a:pt x="236" y="1342"/>
                </a:cubicBezTo>
                <a:cubicBezTo>
                  <a:pt x="218" y="1342"/>
                  <a:pt x="218" y="1342"/>
                  <a:pt x="218" y="1342"/>
                </a:cubicBezTo>
                <a:cubicBezTo>
                  <a:pt x="218" y="1331"/>
                  <a:pt x="218" y="1331"/>
                  <a:pt x="218" y="1331"/>
                </a:cubicBezTo>
                <a:cubicBezTo>
                  <a:pt x="195" y="1331"/>
                  <a:pt x="195" y="1331"/>
                  <a:pt x="195" y="1331"/>
                </a:cubicBezTo>
                <a:cubicBezTo>
                  <a:pt x="195" y="1312"/>
                  <a:pt x="195" y="1312"/>
                  <a:pt x="195" y="1312"/>
                </a:cubicBezTo>
                <a:cubicBezTo>
                  <a:pt x="182" y="1299"/>
                  <a:pt x="182" y="1299"/>
                  <a:pt x="182" y="1299"/>
                </a:cubicBezTo>
                <a:cubicBezTo>
                  <a:pt x="168" y="1283"/>
                  <a:pt x="168" y="1283"/>
                  <a:pt x="168" y="1283"/>
                </a:cubicBezTo>
                <a:cubicBezTo>
                  <a:pt x="134" y="1283"/>
                  <a:pt x="134" y="1283"/>
                  <a:pt x="134" y="1283"/>
                </a:cubicBezTo>
                <a:cubicBezTo>
                  <a:pt x="102" y="1307"/>
                  <a:pt x="102" y="1307"/>
                  <a:pt x="102" y="1307"/>
                </a:cubicBezTo>
                <a:cubicBezTo>
                  <a:pt x="78" y="1307"/>
                  <a:pt x="78" y="1307"/>
                  <a:pt x="78" y="1307"/>
                </a:cubicBezTo>
                <a:cubicBezTo>
                  <a:pt x="78" y="1401"/>
                  <a:pt x="78" y="1401"/>
                  <a:pt x="78" y="1401"/>
                </a:cubicBezTo>
                <a:cubicBezTo>
                  <a:pt x="56" y="1357"/>
                  <a:pt x="56" y="1357"/>
                  <a:pt x="56" y="1357"/>
                </a:cubicBezTo>
                <a:cubicBezTo>
                  <a:pt x="56" y="1333"/>
                  <a:pt x="56" y="1333"/>
                  <a:pt x="56" y="1333"/>
                </a:cubicBezTo>
                <a:cubicBezTo>
                  <a:pt x="0" y="1333"/>
                  <a:pt x="0" y="1333"/>
                  <a:pt x="0" y="1333"/>
                </a:cubicBezTo>
                <a:cubicBezTo>
                  <a:pt x="0" y="1542"/>
                  <a:pt x="0" y="1542"/>
                  <a:pt x="0" y="1542"/>
                </a:cubicBezTo>
                <a:cubicBezTo>
                  <a:pt x="8000" y="1542"/>
                  <a:pt x="8000" y="1542"/>
                  <a:pt x="8000" y="1542"/>
                </a:cubicBezTo>
                <a:cubicBezTo>
                  <a:pt x="8000" y="1472"/>
                  <a:pt x="8000" y="1472"/>
                  <a:pt x="8000" y="1472"/>
                </a:cubicBezTo>
                <a:lnTo>
                  <a:pt x="7978" y="1472"/>
                </a:lnTo>
                <a:close/>
                <a:moveTo>
                  <a:pt x="3369" y="1457"/>
                </a:moveTo>
                <a:cubicBezTo>
                  <a:pt x="3356" y="1457"/>
                  <a:pt x="3356" y="1457"/>
                  <a:pt x="3356" y="1457"/>
                </a:cubicBezTo>
                <a:cubicBezTo>
                  <a:pt x="3356" y="1408"/>
                  <a:pt x="3356" y="1408"/>
                  <a:pt x="3356" y="1408"/>
                </a:cubicBezTo>
                <a:cubicBezTo>
                  <a:pt x="3369" y="1408"/>
                  <a:pt x="3369" y="1408"/>
                  <a:pt x="3369" y="1408"/>
                </a:cubicBezTo>
                <a:lnTo>
                  <a:pt x="3369" y="1457"/>
                </a:lnTo>
                <a:close/>
                <a:moveTo>
                  <a:pt x="3369" y="1389"/>
                </a:moveTo>
                <a:cubicBezTo>
                  <a:pt x="3356" y="1389"/>
                  <a:pt x="3356" y="1389"/>
                  <a:pt x="3356" y="1389"/>
                </a:cubicBezTo>
                <a:cubicBezTo>
                  <a:pt x="3356" y="1335"/>
                  <a:pt x="3356" y="1335"/>
                  <a:pt x="3356" y="1335"/>
                </a:cubicBezTo>
                <a:cubicBezTo>
                  <a:pt x="3369" y="1335"/>
                  <a:pt x="3369" y="1335"/>
                  <a:pt x="3369" y="1335"/>
                </a:cubicBezTo>
                <a:lnTo>
                  <a:pt x="3369" y="1389"/>
                </a:lnTo>
                <a:close/>
                <a:moveTo>
                  <a:pt x="3356" y="1141"/>
                </a:moveTo>
                <a:cubicBezTo>
                  <a:pt x="3356" y="1098"/>
                  <a:pt x="3356" y="1098"/>
                  <a:pt x="3356" y="1098"/>
                </a:cubicBezTo>
                <a:cubicBezTo>
                  <a:pt x="3356" y="1098"/>
                  <a:pt x="3373" y="1103"/>
                  <a:pt x="3373" y="1119"/>
                </a:cubicBezTo>
                <a:cubicBezTo>
                  <a:pt x="3373" y="1136"/>
                  <a:pt x="3356" y="1141"/>
                  <a:pt x="3356" y="1141"/>
                </a:cubicBezTo>
                <a:close/>
                <a:moveTo>
                  <a:pt x="3356" y="1060"/>
                </a:moveTo>
                <a:cubicBezTo>
                  <a:pt x="3356" y="1024"/>
                  <a:pt x="3356" y="1024"/>
                  <a:pt x="3356" y="1024"/>
                </a:cubicBezTo>
                <a:cubicBezTo>
                  <a:pt x="3356" y="1024"/>
                  <a:pt x="3373" y="1029"/>
                  <a:pt x="3373" y="1042"/>
                </a:cubicBezTo>
                <a:cubicBezTo>
                  <a:pt x="3373" y="1055"/>
                  <a:pt x="3356" y="1060"/>
                  <a:pt x="3356" y="1060"/>
                </a:cubicBezTo>
                <a:close/>
                <a:moveTo>
                  <a:pt x="3356" y="988"/>
                </a:moveTo>
                <a:cubicBezTo>
                  <a:pt x="3356" y="950"/>
                  <a:pt x="3356" y="950"/>
                  <a:pt x="3356" y="950"/>
                </a:cubicBezTo>
                <a:cubicBezTo>
                  <a:pt x="3356" y="950"/>
                  <a:pt x="3373" y="953"/>
                  <a:pt x="3373" y="969"/>
                </a:cubicBezTo>
                <a:cubicBezTo>
                  <a:pt x="3373" y="985"/>
                  <a:pt x="3356" y="988"/>
                  <a:pt x="3356" y="988"/>
                </a:cubicBezTo>
                <a:close/>
                <a:moveTo>
                  <a:pt x="3356" y="911"/>
                </a:moveTo>
                <a:cubicBezTo>
                  <a:pt x="3356" y="872"/>
                  <a:pt x="3356" y="872"/>
                  <a:pt x="3356" y="872"/>
                </a:cubicBezTo>
                <a:cubicBezTo>
                  <a:pt x="3356" y="872"/>
                  <a:pt x="3373" y="878"/>
                  <a:pt x="3373" y="891"/>
                </a:cubicBezTo>
                <a:cubicBezTo>
                  <a:pt x="3373" y="905"/>
                  <a:pt x="3356" y="911"/>
                  <a:pt x="3356" y="911"/>
                </a:cubicBezTo>
                <a:close/>
                <a:moveTo>
                  <a:pt x="3356" y="835"/>
                </a:moveTo>
                <a:cubicBezTo>
                  <a:pt x="3356" y="796"/>
                  <a:pt x="3356" y="796"/>
                  <a:pt x="3356" y="796"/>
                </a:cubicBezTo>
                <a:cubicBezTo>
                  <a:pt x="3356" y="796"/>
                  <a:pt x="3373" y="800"/>
                  <a:pt x="3373" y="815"/>
                </a:cubicBezTo>
                <a:cubicBezTo>
                  <a:pt x="3373" y="831"/>
                  <a:pt x="3356" y="835"/>
                  <a:pt x="3356" y="835"/>
                </a:cubicBezTo>
                <a:close/>
                <a:moveTo>
                  <a:pt x="3356" y="756"/>
                </a:moveTo>
                <a:cubicBezTo>
                  <a:pt x="3356" y="718"/>
                  <a:pt x="3356" y="718"/>
                  <a:pt x="3356" y="718"/>
                </a:cubicBezTo>
                <a:cubicBezTo>
                  <a:pt x="3356" y="718"/>
                  <a:pt x="3373" y="720"/>
                  <a:pt x="3373" y="737"/>
                </a:cubicBezTo>
                <a:cubicBezTo>
                  <a:pt x="3373" y="754"/>
                  <a:pt x="3356" y="756"/>
                  <a:pt x="3356" y="756"/>
                </a:cubicBezTo>
                <a:close/>
                <a:moveTo>
                  <a:pt x="5556" y="570"/>
                </a:moveTo>
                <a:cubicBezTo>
                  <a:pt x="5508" y="582"/>
                  <a:pt x="5508" y="582"/>
                  <a:pt x="5508" y="582"/>
                </a:cubicBezTo>
                <a:cubicBezTo>
                  <a:pt x="5490" y="529"/>
                  <a:pt x="5490" y="529"/>
                  <a:pt x="5490" y="529"/>
                </a:cubicBezTo>
                <a:cubicBezTo>
                  <a:pt x="5566" y="508"/>
                  <a:pt x="5566" y="508"/>
                  <a:pt x="5566" y="508"/>
                </a:cubicBezTo>
                <a:lnTo>
                  <a:pt x="5556" y="570"/>
                </a:lnTo>
                <a:close/>
              </a:path>
            </a:pathLst>
          </a:custGeom>
          <a:noFill/>
          <a:ln>
            <a:gradFill>
              <a:gsLst>
                <a:gs pos="0">
                  <a:schemeClr val="accent1">
                    <a:lumMod val="5000"/>
                    <a:lumOff val="95000"/>
                  </a:schemeClr>
                </a:gs>
                <a:gs pos="100000">
                  <a:srgbClr val="28A9D6">
                    <a:alpha val="75000"/>
                  </a:srgbClr>
                </a:gs>
              </a:gsLst>
              <a:lin ang="5400000" scaled="1"/>
            </a:gradFill>
          </a:ln>
          <a:effectLst/>
        </p:spPr>
        <p:txBody>
          <a:bodyPr vert="horz" wrap="square" lIns="121920" tIns="60960" rIns="121920" bIns="60960" numCol="1" anchor="t" anchorCtr="0" compatLnSpc="1"/>
          <a:lstStyle/>
          <a:p>
            <a:endParaRPr lang="zh-CN" altLang="en-US" sz="2400"/>
          </a:p>
        </p:txBody>
      </p:sp>
      <p:cxnSp>
        <p:nvCxnSpPr>
          <p:cNvPr id="24" name="直接连接符 23" hidden="1"/>
          <p:cNvCxnSpPr/>
          <p:nvPr userDrawn="1"/>
        </p:nvCxnSpPr>
        <p:spPr>
          <a:xfrm>
            <a:off x="3181635" y="431856"/>
            <a:ext cx="0" cy="524933"/>
          </a:xfrm>
          <a:prstGeom prst="line">
            <a:avLst/>
          </a:prstGeom>
          <a:ln>
            <a:solidFill>
              <a:srgbClr val="28A9D6"/>
            </a:solidFill>
          </a:ln>
        </p:spPr>
        <p:style>
          <a:lnRef idx="1">
            <a:schemeClr val="accent1"/>
          </a:lnRef>
          <a:fillRef idx="0">
            <a:schemeClr val="accent1"/>
          </a:fillRef>
          <a:effectRef idx="0">
            <a:schemeClr val="accent1"/>
          </a:effectRef>
          <a:fontRef idx="minor">
            <a:schemeClr val="tx1"/>
          </a:fontRef>
        </p:style>
      </p:cxnSp>
      <p:sp>
        <p:nvSpPr>
          <p:cNvPr id="28" name="文本框 27"/>
          <p:cNvSpPr txBox="1"/>
          <p:nvPr userDrawn="1"/>
        </p:nvSpPr>
        <p:spPr>
          <a:xfrm>
            <a:off x="333375" y="455040"/>
            <a:ext cx="1227586" cy="369332"/>
          </a:xfrm>
          <a:prstGeom prst="rect">
            <a:avLst/>
          </a:prstGeom>
          <a:noFill/>
        </p:spPr>
        <p:txBody>
          <a:bodyPr wrap="square" rtlCol="0">
            <a:spAutoFit/>
          </a:bodyPr>
          <a:lstStyle/>
          <a:p>
            <a:pPr algn="ctr"/>
            <a:r>
              <a:rPr lang="zh-CN" altLang="en-US" sz="1800" dirty="0" smtClean="0">
                <a:solidFill>
                  <a:schemeClr val="tx1">
                    <a:lumMod val="75000"/>
                    <a:lumOff val="25000"/>
                  </a:schemeClr>
                </a:solidFill>
              </a:rPr>
              <a:t>第二部分</a:t>
            </a:r>
            <a:endParaRPr lang="zh-CN" altLang="en-US" sz="1800" dirty="0">
              <a:solidFill>
                <a:schemeClr val="tx1">
                  <a:lumMod val="75000"/>
                  <a:lumOff val="25000"/>
                </a:schemeClr>
              </a:solidFill>
            </a:endParaRPr>
          </a:p>
        </p:txBody>
      </p:sp>
      <p:sp>
        <p:nvSpPr>
          <p:cNvPr id="29" name="任意多边形 28"/>
          <p:cNvSpPr/>
          <p:nvPr userDrawn="1"/>
        </p:nvSpPr>
        <p:spPr>
          <a:xfrm flipV="1">
            <a:off x="174171" y="423706"/>
            <a:ext cx="1386789" cy="432000"/>
          </a:xfrm>
          <a:custGeom>
            <a:avLst/>
            <a:gdLst>
              <a:gd name="connsiteX0" fmla="*/ 167822 w 1386790"/>
              <a:gd name="connsiteY0" fmla="*/ 524933 h 524933"/>
              <a:gd name="connsiteX1" fmla="*/ 168846 w 1386790"/>
              <a:gd name="connsiteY1" fmla="*/ 524933 h 524933"/>
              <a:gd name="connsiteX2" fmla="*/ 168846 w 1386790"/>
              <a:gd name="connsiteY2" fmla="*/ 14598 h 524933"/>
              <a:gd name="connsiteX3" fmla="*/ 1386790 w 1386790"/>
              <a:gd name="connsiteY3" fmla="*/ 14598 h 524933"/>
              <a:gd name="connsiteX4" fmla="*/ 1386790 w 1386790"/>
              <a:gd name="connsiteY4" fmla="*/ 0 h 524933"/>
              <a:gd name="connsiteX5" fmla="*/ 167822 w 1386790"/>
              <a:gd name="connsiteY5" fmla="*/ 0 h 524933"/>
              <a:gd name="connsiteX6" fmla="*/ 152999 w 1386790"/>
              <a:gd name="connsiteY6" fmla="*/ 0 h 524933"/>
              <a:gd name="connsiteX7" fmla="*/ 152999 w 1386790"/>
              <a:gd name="connsiteY7" fmla="*/ 507260 h 524933"/>
              <a:gd name="connsiteX8" fmla="*/ 107280 w 1386790"/>
              <a:gd name="connsiteY8" fmla="*/ 507260 h 524933"/>
              <a:gd name="connsiteX9" fmla="*/ 107280 w 1386790"/>
              <a:gd name="connsiteY9" fmla="*/ 0 h 524933"/>
              <a:gd name="connsiteX10" fmla="*/ 0 w 1386790"/>
              <a:gd name="connsiteY10" fmla="*/ 0 h 524933"/>
              <a:gd name="connsiteX11" fmla="*/ 0 w 1386790"/>
              <a:gd name="connsiteY11" fmla="*/ 524932 h 524933"/>
              <a:gd name="connsiteX12" fmla="*/ 33834 w 1386790"/>
              <a:gd name="connsiteY12" fmla="*/ 524932 h 524933"/>
              <a:gd name="connsiteX13" fmla="*/ 33834 w 1386790"/>
              <a:gd name="connsiteY13" fmla="*/ 23810 h 524933"/>
              <a:gd name="connsiteX14" fmla="*/ 79553 w 1386790"/>
              <a:gd name="connsiteY14" fmla="*/ 23810 h 524933"/>
              <a:gd name="connsiteX15" fmla="*/ 79553 w 1386790"/>
              <a:gd name="connsiteY15" fmla="*/ 524932 h 524933"/>
              <a:gd name="connsiteX16" fmla="*/ 167822 w 1386790"/>
              <a:gd name="connsiteY16" fmla="*/ 524932 h 524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86790" h="524933">
                <a:moveTo>
                  <a:pt x="167822" y="524933"/>
                </a:moveTo>
                <a:lnTo>
                  <a:pt x="168846" y="524933"/>
                </a:lnTo>
                <a:lnTo>
                  <a:pt x="168846" y="14598"/>
                </a:lnTo>
                <a:lnTo>
                  <a:pt x="1386790" y="14598"/>
                </a:lnTo>
                <a:lnTo>
                  <a:pt x="1386790" y="0"/>
                </a:lnTo>
                <a:lnTo>
                  <a:pt x="167822" y="0"/>
                </a:lnTo>
                <a:lnTo>
                  <a:pt x="152999" y="0"/>
                </a:lnTo>
                <a:lnTo>
                  <a:pt x="152999" y="507260"/>
                </a:lnTo>
                <a:lnTo>
                  <a:pt x="107280" y="507260"/>
                </a:lnTo>
                <a:lnTo>
                  <a:pt x="107280" y="0"/>
                </a:lnTo>
                <a:lnTo>
                  <a:pt x="0" y="0"/>
                </a:lnTo>
                <a:lnTo>
                  <a:pt x="0" y="524932"/>
                </a:lnTo>
                <a:lnTo>
                  <a:pt x="33834" y="524932"/>
                </a:lnTo>
                <a:lnTo>
                  <a:pt x="33834" y="23810"/>
                </a:lnTo>
                <a:lnTo>
                  <a:pt x="79553" y="23810"/>
                </a:lnTo>
                <a:lnTo>
                  <a:pt x="79553" y="524932"/>
                </a:lnTo>
                <a:lnTo>
                  <a:pt x="167822" y="524932"/>
                </a:lnTo>
                <a:close/>
              </a:path>
            </a:pathLst>
          </a:cu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6" name="椭圆 25"/>
          <p:cNvSpPr/>
          <p:nvPr userDrawn="1"/>
        </p:nvSpPr>
        <p:spPr>
          <a:xfrm>
            <a:off x="11156816" y="275375"/>
            <a:ext cx="548997" cy="548997"/>
          </a:xfrm>
          <a:prstGeom prst="ellipse">
            <a:avLst/>
          </a:prstGeom>
          <a:blipFill dpi="0" rotWithShape="1">
            <a:blip r:embed="rId2" cstate="print"/>
            <a:srcRect/>
            <a:tile tx="-19050" ty="101600" sx="20000" sy="20000" flip="none" algn="ctr"/>
          </a:blipFill>
          <a:ln w="9525">
            <a:solidFill>
              <a:srgbClr val="4DB8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timing>
    <p:tnLst>
      <p:par>
        <p:cTn id="1" dur="indefinite" restart="never" nodeType="tmRoot"/>
      </p:par>
    </p:tn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3_过渡页">
    <p:bg>
      <p:bgPr>
        <a:gradFill>
          <a:gsLst>
            <a:gs pos="0">
              <a:schemeClr val="accent1">
                <a:lumMod val="5000"/>
                <a:lumOff val="95000"/>
              </a:schemeClr>
            </a:gs>
            <a:gs pos="63000">
              <a:schemeClr val="bg1">
                <a:lumMod val="95000"/>
              </a:schemeClr>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a:xfrm>
            <a:off x="1035971" y="6334897"/>
            <a:ext cx="292061" cy="283147"/>
          </a:xfrm>
          <a:prstGeom prst="rect">
            <a:avLst/>
          </a:prstGeom>
        </p:spPr>
        <p:txBody>
          <a:bodyPr wrap="square" lIns="0" tIns="0" rIns="0" bIns="0" anchor="ctr" anchorCtr="1"/>
          <a:lstStyle>
            <a:lvl1pPr algn="ctr">
              <a:defRPr sz="1200">
                <a:solidFill>
                  <a:schemeClr val="tx1"/>
                </a:solidFill>
              </a:defRPr>
            </a:lvl1pPr>
          </a:lstStyle>
          <a:p>
            <a:fld id="{55183D58-648D-4475-BEF8-624F48514A30}" type="slidenum">
              <a:rPr lang="zh-CN" altLang="en-US" smtClean="0"/>
            </a:fld>
            <a:endParaRPr lang="zh-CN" altLang="en-US" dirty="0"/>
          </a:p>
        </p:txBody>
      </p:sp>
      <p:cxnSp>
        <p:nvCxnSpPr>
          <p:cNvPr id="5" name="直接连接符 4"/>
          <p:cNvCxnSpPr/>
          <p:nvPr userDrawn="1"/>
        </p:nvCxnSpPr>
        <p:spPr>
          <a:xfrm flipH="1">
            <a:off x="1430458" y="6479836"/>
            <a:ext cx="10620000" cy="0"/>
          </a:xfrm>
          <a:prstGeom prst="line">
            <a:avLst/>
          </a:prstGeom>
          <a:ln w="15875">
            <a:solidFill>
              <a:srgbClr val="28A9D6"/>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userDrawn="1"/>
        </p:nvCxnSpPr>
        <p:spPr>
          <a:xfrm flipH="1">
            <a:off x="141543" y="6479836"/>
            <a:ext cx="792000" cy="0"/>
          </a:xfrm>
          <a:prstGeom prst="line">
            <a:avLst/>
          </a:prstGeom>
          <a:ln w="15875">
            <a:solidFill>
              <a:srgbClr val="28A9D6"/>
            </a:solidFill>
          </a:ln>
        </p:spPr>
        <p:style>
          <a:lnRef idx="1">
            <a:schemeClr val="accent1"/>
          </a:lnRef>
          <a:fillRef idx="0">
            <a:schemeClr val="accent1"/>
          </a:fillRef>
          <a:effectRef idx="0">
            <a:schemeClr val="accent1"/>
          </a:effectRef>
          <a:fontRef idx="minor">
            <a:schemeClr val="tx1"/>
          </a:fontRef>
        </p:style>
      </p:cxnSp>
      <p:grpSp>
        <p:nvGrpSpPr>
          <p:cNvPr id="7" name="组合 6"/>
          <p:cNvGrpSpPr/>
          <p:nvPr userDrawn="1"/>
        </p:nvGrpSpPr>
        <p:grpSpPr>
          <a:xfrm flipH="1">
            <a:off x="975516" y="6268899"/>
            <a:ext cx="412970" cy="421874"/>
            <a:chOff x="7019085" y="157473"/>
            <a:chExt cx="3868830" cy="3952255"/>
          </a:xfrm>
        </p:grpSpPr>
        <p:sp>
          <p:nvSpPr>
            <p:cNvPr id="8" name="椭圆 7"/>
            <p:cNvSpPr/>
            <p:nvPr/>
          </p:nvSpPr>
          <p:spPr>
            <a:xfrm>
              <a:off x="8641073" y="157473"/>
              <a:ext cx="624855" cy="624855"/>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rot="1542857">
              <a:off x="9362925" y="322231"/>
              <a:ext cx="624855" cy="624855"/>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rot="3085714">
              <a:off x="9941806" y="783873"/>
              <a:ext cx="624855" cy="624855"/>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rot="7714286">
              <a:off x="9941806" y="2858472"/>
              <a:ext cx="624855" cy="624855"/>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rot="4628572">
              <a:off x="10263060" y="1450964"/>
              <a:ext cx="624855" cy="624855"/>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rot="9257143">
              <a:off x="9362925" y="3320114"/>
              <a:ext cx="624855" cy="624855"/>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rot="6171428">
              <a:off x="10263060" y="2191381"/>
              <a:ext cx="624855" cy="624855"/>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rot="10800000">
              <a:off x="8641073" y="3484873"/>
              <a:ext cx="624855" cy="624855"/>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rot="12342857">
              <a:off x="7919220" y="3320114"/>
              <a:ext cx="624855" cy="624855"/>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rot="13885714">
              <a:off x="7340340" y="2858472"/>
              <a:ext cx="624855" cy="624855"/>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rot="20057142">
              <a:off x="7919220" y="322231"/>
              <a:ext cx="624855" cy="624855"/>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rot="15428571">
              <a:off x="7019085" y="2191381"/>
              <a:ext cx="624855" cy="624855"/>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rot="16971429">
              <a:off x="7019085" y="1450964"/>
              <a:ext cx="624855" cy="624855"/>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rot="18514286">
              <a:off x="7340340" y="783873"/>
              <a:ext cx="624855" cy="624855"/>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Freeform 5"/>
          <p:cNvSpPr>
            <a:spLocks noEditPoints="1"/>
          </p:cNvSpPr>
          <p:nvPr userDrawn="1"/>
        </p:nvSpPr>
        <p:spPr bwMode="auto">
          <a:xfrm>
            <a:off x="7458155" y="5658694"/>
            <a:ext cx="4253066" cy="821142"/>
          </a:xfrm>
          <a:custGeom>
            <a:avLst/>
            <a:gdLst>
              <a:gd name="T0" fmla="*/ 7933 w 8000"/>
              <a:gd name="T1" fmla="*/ 1418 h 1542"/>
              <a:gd name="T2" fmla="*/ 7832 w 8000"/>
              <a:gd name="T3" fmla="*/ 1315 h 1542"/>
              <a:gd name="T4" fmla="*/ 7738 w 8000"/>
              <a:gd name="T5" fmla="*/ 1352 h 1542"/>
              <a:gd name="T6" fmla="*/ 7673 w 8000"/>
              <a:gd name="T7" fmla="*/ 1336 h 1542"/>
              <a:gd name="T8" fmla="*/ 7538 w 8000"/>
              <a:gd name="T9" fmla="*/ 1313 h 1542"/>
              <a:gd name="T10" fmla="*/ 7430 w 8000"/>
              <a:gd name="T11" fmla="*/ 1287 h 1542"/>
              <a:gd name="T12" fmla="*/ 7292 w 8000"/>
              <a:gd name="T13" fmla="*/ 1358 h 1542"/>
              <a:gd name="T14" fmla="*/ 7170 w 8000"/>
              <a:gd name="T15" fmla="*/ 1352 h 1542"/>
              <a:gd name="T16" fmla="*/ 6993 w 8000"/>
              <a:gd name="T17" fmla="*/ 1400 h 1542"/>
              <a:gd name="T18" fmla="*/ 6886 w 8000"/>
              <a:gd name="T19" fmla="*/ 1357 h 1542"/>
              <a:gd name="T20" fmla="*/ 6766 w 8000"/>
              <a:gd name="T21" fmla="*/ 1380 h 1542"/>
              <a:gd name="T22" fmla="*/ 6640 w 8000"/>
              <a:gd name="T23" fmla="*/ 1194 h 1542"/>
              <a:gd name="T24" fmla="*/ 6505 w 8000"/>
              <a:gd name="T25" fmla="*/ 1157 h 1542"/>
              <a:gd name="T26" fmla="*/ 6381 w 8000"/>
              <a:gd name="T27" fmla="*/ 1311 h 1542"/>
              <a:gd name="T28" fmla="*/ 6242 w 8000"/>
              <a:gd name="T29" fmla="*/ 1181 h 1542"/>
              <a:gd name="T30" fmla="*/ 5688 w 8000"/>
              <a:gd name="T31" fmla="*/ 818 h 1542"/>
              <a:gd name="T32" fmla="*/ 5396 w 8000"/>
              <a:gd name="T33" fmla="*/ 674 h 1542"/>
              <a:gd name="T34" fmla="*/ 5346 w 8000"/>
              <a:gd name="T35" fmla="*/ 615 h 1542"/>
              <a:gd name="T36" fmla="*/ 5292 w 8000"/>
              <a:gd name="T37" fmla="*/ 1274 h 1542"/>
              <a:gd name="T38" fmla="*/ 5007 w 8000"/>
              <a:gd name="T39" fmla="*/ 1089 h 1542"/>
              <a:gd name="T40" fmla="*/ 4819 w 8000"/>
              <a:gd name="T41" fmla="*/ 685 h 1542"/>
              <a:gd name="T42" fmla="*/ 4540 w 8000"/>
              <a:gd name="T43" fmla="*/ 1250 h 1542"/>
              <a:gd name="T44" fmla="*/ 4474 w 8000"/>
              <a:gd name="T45" fmla="*/ 1255 h 1542"/>
              <a:gd name="T46" fmla="*/ 4398 w 8000"/>
              <a:gd name="T47" fmla="*/ 1265 h 1542"/>
              <a:gd name="T48" fmla="*/ 4286 w 8000"/>
              <a:gd name="T49" fmla="*/ 1131 h 1542"/>
              <a:gd name="T50" fmla="*/ 4046 w 8000"/>
              <a:gd name="T51" fmla="*/ 1117 h 1542"/>
              <a:gd name="T52" fmla="*/ 3923 w 8000"/>
              <a:gd name="T53" fmla="*/ 975 h 1542"/>
              <a:gd name="T54" fmla="*/ 3742 w 8000"/>
              <a:gd name="T55" fmla="*/ 1095 h 1542"/>
              <a:gd name="T56" fmla="*/ 3585 w 8000"/>
              <a:gd name="T57" fmla="*/ 1415 h 1542"/>
              <a:gd name="T58" fmla="*/ 3463 w 8000"/>
              <a:gd name="T59" fmla="*/ 1255 h 1542"/>
              <a:gd name="T60" fmla="*/ 3390 w 8000"/>
              <a:gd name="T61" fmla="*/ 372 h 1542"/>
              <a:gd name="T62" fmla="*/ 3367 w 8000"/>
              <a:gd name="T63" fmla="*/ 187 h 1542"/>
              <a:gd name="T64" fmla="*/ 3329 w 8000"/>
              <a:gd name="T65" fmla="*/ 695 h 1542"/>
              <a:gd name="T66" fmla="*/ 2997 w 8000"/>
              <a:gd name="T67" fmla="*/ 1479 h 1542"/>
              <a:gd name="T68" fmla="*/ 2797 w 8000"/>
              <a:gd name="T69" fmla="*/ 1119 h 1542"/>
              <a:gd name="T70" fmla="*/ 2628 w 8000"/>
              <a:gd name="T71" fmla="*/ 1372 h 1542"/>
              <a:gd name="T72" fmla="*/ 2470 w 8000"/>
              <a:gd name="T73" fmla="*/ 1378 h 1542"/>
              <a:gd name="T74" fmla="*/ 2310 w 8000"/>
              <a:gd name="T75" fmla="*/ 1440 h 1542"/>
              <a:gd name="T76" fmla="*/ 2152 w 8000"/>
              <a:gd name="T77" fmla="*/ 1391 h 1542"/>
              <a:gd name="T78" fmla="*/ 2055 w 8000"/>
              <a:gd name="T79" fmla="*/ 1463 h 1542"/>
              <a:gd name="T80" fmla="*/ 1975 w 8000"/>
              <a:gd name="T81" fmla="*/ 1479 h 1542"/>
              <a:gd name="T82" fmla="*/ 1805 w 8000"/>
              <a:gd name="T83" fmla="*/ 1456 h 1542"/>
              <a:gd name="T84" fmla="*/ 1673 w 8000"/>
              <a:gd name="T85" fmla="*/ 1469 h 1542"/>
              <a:gd name="T86" fmla="*/ 1531 w 8000"/>
              <a:gd name="T87" fmla="*/ 1408 h 1542"/>
              <a:gd name="T88" fmla="*/ 1443 w 8000"/>
              <a:gd name="T89" fmla="*/ 1265 h 1542"/>
              <a:gd name="T90" fmla="*/ 1253 w 8000"/>
              <a:gd name="T91" fmla="*/ 1421 h 1542"/>
              <a:gd name="T92" fmla="*/ 1155 w 8000"/>
              <a:gd name="T93" fmla="*/ 1401 h 1542"/>
              <a:gd name="T94" fmla="*/ 1051 w 8000"/>
              <a:gd name="T95" fmla="*/ 1389 h 1542"/>
              <a:gd name="T96" fmla="*/ 969 w 8000"/>
              <a:gd name="T97" fmla="*/ 1224 h 1542"/>
              <a:gd name="T98" fmla="*/ 843 w 8000"/>
              <a:gd name="T99" fmla="*/ 1375 h 1542"/>
              <a:gd name="T100" fmla="*/ 664 w 8000"/>
              <a:gd name="T101" fmla="*/ 1427 h 1542"/>
              <a:gd name="T102" fmla="*/ 515 w 8000"/>
              <a:gd name="T103" fmla="*/ 1241 h 1542"/>
              <a:gd name="T104" fmla="*/ 320 w 8000"/>
              <a:gd name="T105" fmla="*/ 1245 h 1542"/>
              <a:gd name="T106" fmla="*/ 218 w 8000"/>
              <a:gd name="T107" fmla="*/ 1342 h 1542"/>
              <a:gd name="T108" fmla="*/ 56 w 8000"/>
              <a:gd name="T109" fmla="*/ 1357 h 1542"/>
              <a:gd name="T110" fmla="*/ 3369 w 8000"/>
              <a:gd name="T111" fmla="*/ 1408 h 1542"/>
              <a:gd name="T112" fmla="*/ 3356 w 8000"/>
              <a:gd name="T113" fmla="*/ 1141 h 1542"/>
              <a:gd name="T114" fmla="*/ 3356 w 8000"/>
              <a:gd name="T115" fmla="*/ 872 h 1542"/>
              <a:gd name="T116" fmla="*/ 3356 w 8000"/>
              <a:gd name="T117" fmla="*/ 756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000" h="1542">
                <a:moveTo>
                  <a:pt x="7978" y="1472"/>
                </a:moveTo>
                <a:cubicBezTo>
                  <a:pt x="7978" y="1462"/>
                  <a:pt x="7978" y="1462"/>
                  <a:pt x="7978" y="1462"/>
                </a:cubicBezTo>
                <a:cubicBezTo>
                  <a:pt x="7966" y="1462"/>
                  <a:pt x="7966" y="1462"/>
                  <a:pt x="7966" y="1462"/>
                </a:cubicBezTo>
                <a:cubicBezTo>
                  <a:pt x="7966" y="1436"/>
                  <a:pt x="7966" y="1436"/>
                  <a:pt x="7966" y="1436"/>
                </a:cubicBezTo>
                <a:cubicBezTo>
                  <a:pt x="7955" y="1436"/>
                  <a:pt x="7955" y="1436"/>
                  <a:pt x="7955" y="1436"/>
                </a:cubicBezTo>
                <a:cubicBezTo>
                  <a:pt x="7955" y="1420"/>
                  <a:pt x="7955" y="1420"/>
                  <a:pt x="7955" y="1420"/>
                </a:cubicBezTo>
                <a:cubicBezTo>
                  <a:pt x="7941" y="1420"/>
                  <a:pt x="7941" y="1420"/>
                  <a:pt x="7941" y="1420"/>
                </a:cubicBezTo>
                <a:cubicBezTo>
                  <a:pt x="7941" y="1428"/>
                  <a:pt x="7941" y="1428"/>
                  <a:pt x="7941" y="1428"/>
                </a:cubicBezTo>
                <a:cubicBezTo>
                  <a:pt x="7933" y="1428"/>
                  <a:pt x="7933" y="1428"/>
                  <a:pt x="7933" y="1428"/>
                </a:cubicBezTo>
                <a:cubicBezTo>
                  <a:pt x="7933" y="1418"/>
                  <a:pt x="7933" y="1418"/>
                  <a:pt x="7933" y="1418"/>
                </a:cubicBezTo>
                <a:cubicBezTo>
                  <a:pt x="7916" y="1418"/>
                  <a:pt x="7916" y="1418"/>
                  <a:pt x="7916" y="1418"/>
                </a:cubicBezTo>
                <a:cubicBezTo>
                  <a:pt x="7916" y="1433"/>
                  <a:pt x="7916" y="1433"/>
                  <a:pt x="7916" y="1433"/>
                </a:cubicBezTo>
                <a:cubicBezTo>
                  <a:pt x="7895" y="1433"/>
                  <a:pt x="7895" y="1433"/>
                  <a:pt x="7895" y="1433"/>
                </a:cubicBezTo>
                <a:cubicBezTo>
                  <a:pt x="7895" y="1335"/>
                  <a:pt x="7895" y="1335"/>
                  <a:pt x="7895" y="1335"/>
                </a:cubicBezTo>
                <a:cubicBezTo>
                  <a:pt x="7879" y="1335"/>
                  <a:pt x="7879" y="1335"/>
                  <a:pt x="7879" y="1335"/>
                </a:cubicBezTo>
                <a:cubicBezTo>
                  <a:pt x="7855" y="1316"/>
                  <a:pt x="7855" y="1316"/>
                  <a:pt x="7855" y="1316"/>
                </a:cubicBezTo>
                <a:cubicBezTo>
                  <a:pt x="7855" y="1300"/>
                  <a:pt x="7855" y="1300"/>
                  <a:pt x="7855" y="1300"/>
                </a:cubicBezTo>
                <a:cubicBezTo>
                  <a:pt x="7843" y="1300"/>
                  <a:pt x="7843" y="1300"/>
                  <a:pt x="7843" y="1300"/>
                </a:cubicBezTo>
                <a:cubicBezTo>
                  <a:pt x="7843" y="1315"/>
                  <a:pt x="7843" y="1315"/>
                  <a:pt x="7843" y="1315"/>
                </a:cubicBezTo>
                <a:cubicBezTo>
                  <a:pt x="7832" y="1315"/>
                  <a:pt x="7832" y="1315"/>
                  <a:pt x="7832" y="1315"/>
                </a:cubicBezTo>
                <a:cubicBezTo>
                  <a:pt x="7832" y="1300"/>
                  <a:pt x="7832" y="1300"/>
                  <a:pt x="7832" y="1300"/>
                </a:cubicBezTo>
                <a:cubicBezTo>
                  <a:pt x="7821" y="1300"/>
                  <a:pt x="7821" y="1300"/>
                  <a:pt x="7821" y="1300"/>
                </a:cubicBezTo>
                <a:cubicBezTo>
                  <a:pt x="7821" y="1315"/>
                  <a:pt x="7821" y="1315"/>
                  <a:pt x="7821" y="1315"/>
                </a:cubicBezTo>
                <a:cubicBezTo>
                  <a:pt x="7806" y="1335"/>
                  <a:pt x="7806" y="1335"/>
                  <a:pt x="7806" y="1335"/>
                </a:cubicBezTo>
                <a:cubicBezTo>
                  <a:pt x="7789" y="1335"/>
                  <a:pt x="7789" y="1335"/>
                  <a:pt x="7789" y="1335"/>
                </a:cubicBezTo>
                <a:cubicBezTo>
                  <a:pt x="7789" y="1436"/>
                  <a:pt x="7789" y="1436"/>
                  <a:pt x="7789" y="1436"/>
                </a:cubicBezTo>
                <a:cubicBezTo>
                  <a:pt x="7749" y="1436"/>
                  <a:pt x="7749" y="1436"/>
                  <a:pt x="7749" y="1436"/>
                </a:cubicBezTo>
                <a:cubicBezTo>
                  <a:pt x="7749" y="1345"/>
                  <a:pt x="7749" y="1345"/>
                  <a:pt x="7749" y="1345"/>
                </a:cubicBezTo>
                <a:cubicBezTo>
                  <a:pt x="7738" y="1345"/>
                  <a:pt x="7738" y="1345"/>
                  <a:pt x="7738" y="1345"/>
                </a:cubicBezTo>
                <a:cubicBezTo>
                  <a:pt x="7738" y="1352"/>
                  <a:pt x="7738" y="1352"/>
                  <a:pt x="7738" y="1352"/>
                </a:cubicBezTo>
                <a:cubicBezTo>
                  <a:pt x="7724" y="1352"/>
                  <a:pt x="7724" y="1352"/>
                  <a:pt x="7724" y="1352"/>
                </a:cubicBezTo>
                <a:cubicBezTo>
                  <a:pt x="7724" y="1337"/>
                  <a:pt x="7724" y="1337"/>
                  <a:pt x="7724" y="1337"/>
                </a:cubicBezTo>
                <a:cubicBezTo>
                  <a:pt x="7713" y="1337"/>
                  <a:pt x="7713" y="1337"/>
                  <a:pt x="7713" y="1337"/>
                </a:cubicBezTo>
                <a:cubicBezTo>
                  <a:pt x="7713" y="1321"/>
                  <a:pt x="7713" y="1321"/>
                  <a:pt x="7713" y="1321"/>
                </a:cubicBezTo>
                <a:cubicBezTo>
                  <a:pt x="7697" y="1321"/>
                  <a:pt x="7697" y="1321"/>
                  <a:pt x="7697" y="1321"/>
                </a:cubicBezTo>
                <a:cubicBezTo>
                  <a:pt x="7697" y="1336"/>
                  <a:pt x="7697" y="1336"/>
                  <a:pt x="7697" y="1336"/>
                </a:cubicBezTo>
                <a:cubicBezTo>
                  <a:pt x="7687" y="1336"/>
                  <a:pt x="7687" y="1336"/>
                  <a:pt x="7687" y="1336"/>
                </a:cubicBezTo>
                <a:cubicBezTo>
                  <a:pt x="7687" y="1324"/>
                  <a:pt x="7687" y="1324"/>
                  <a:pt x="7687" y="1324"/>
                </a:cubicBezTo>
                <a:cubicBezTo>
                  <a:pt x="7673" y="1324"/>
                  <a:pt x="7673" y="1324"/>
                  <a:pt x="7673" y="1324"/>
                </a:cubicBezTo>
                <a:cubicBezTo>
                  <a:pt x="7673" y="1336"/>
                  <a:pt x="7673" y="1336"/>
                  <a:pt x="7673" y="1336"/>
                </a:cubicBezTo>
                <a:cubicBezTo>
                  <a:pt x="7659" y="1336"/>
                  <a:pt x="7659" y="1336"/>
                  <a:pt x="7659" y="1336"/>
                </a:cubicBezTo>
                <a:cubicBezTo>
                  <a:pt x="7659" y="1326"/>
                  <a:pt x="7659" y="1326"/>
                  <a:pt x="7659" y="1326"/>
                </a:cubicBezTo>
                <a:cubicBezTo>
                  <a:pt x="7645" y="1326"/>
                  <a:pt x="7645" y="1326"/>
                  <a:pt x="7645" y="1326"/>
                </a:cubicBezTo>
                <a:cubicBezTo>
                  <a:pt x="7645" y="1356"/>
                  <a:pt x="7645" y="1356"/>
                  <a:pt x="7645" y="1356"/>
                </a:cubicBezTo>
                <a:cubicBezTo>
                  <a:pt x="7616" y="1356"/>
                  <a:pt x="7616" y="1356"/>
                  <a:pt x="7616" y="1356"/>
                </a:cubicBezTo>
                <a:cubicBezTo>
                  <a:pt x="7616" y="1439"/>
                  <a:pt x="7616" y="1439"/>
                  <a:pt x="7616" y="1439"/>
                </a:cubicBezTo>
                <a:cubicBezTo>
                  <a:pt x="7581" y="1439"/>
                  <a:pt x="7581" y="1439"/>
                  <a:pt x="7581" y="1439"/>
                </a:cubicBezTo>
                <a:cubicBezTo>
                  <a:pt x="7581" y="1337"/>
                  <a:pt x="7581" y="1337"/>
                  <a:pt x="7581" y="1337"/>
                </a:cubicBezTo>
                <a:cubicBezTo>
                  <a:pt x="7557" y="1337"/>
                  <a:pt x="7557" y="1337"/>
                  <a:pt x="7557" y="1337"/>
                </a:cubicBezTo>
                <a:cubicBezTo>
                  <a:pt x="7538" y="1313"/>
                  <a:pt x="7538" y="1313"/>
                  <a:pt x="7538" y="1313"/>
                </a:cubicBezTo>
                <a:cubicBezTo>
                  <a:pt x="7497" y="1313"/>
                  <a:pt x="7497" y="1313"/>
                  <a:pt x="7497" y="1313"/>
                </a:cubicBezTo>
                <a:cubicBezTo>
                  <a:pt x="7497" y="1416"/>
                  <a:pt x="7497" y="1416"/>
                  <a:pt x="7497" y="1416"/>
                </a:cubicBezTo>
                <a:cubicBezTo>
                  <a:pt x="7483" y="1416"/>
                  <a:pt x="7483" y="1416"/>
                  <a:pt x="7483" y="1416"/>
                </a:cubicBezTo>
                <a:cubicBezTo>
                  <a:pt x="7483" y="1314"/>
                  <a:pt x="7483" y="1314"/>
                  <a:pt x="7483" y="1314"/>
                </a:cubicBezTo>
                <a:cubicBezTo>
                  <a:pt x="7465" y="1285"/>
                  <a:pt x="7465" y="1285"/>
                  <a:pt x="7465" y="1285"/>
                </a:cubicBezTo>
                <a:cubicBezTo>
                  <a:pt x="7452" y="1285"/>
                  <a:pt x="7452" y="1285"/>
                  <a:pt x="7452" y="1285"/>
                </a:cubicBezTo>
                <a:cubicBezTo>
                  <a:pt x="7452" y="1291"/>
                  <a:pt x="7452" y="1291"/>
                  <a:pt x="7452" y="1291"/>
                </a:cubicBezTo>
                <a:cubicBezTo>
                  <a:pt x="7441" y="1291"/>
                  <a:pt x="7441" y="1291"/>
                  <a:pt x="7441" y="1291"/>
                </a:cubicBezTo>
                <a:cubicBezTo>
                  <a:pt x="7441" y="1287"/>
                  <a:pt x="7441" y="1287"/>
                  <a:pt x="7441" y="1287"/>
                </a:cubicBezTo>
                <a:cubicBezTo>
                  <a:pt x="7430" y="1287"/>
                  <a:pt x="7430" y="1287"/>
                  <a:pt x="7430" y="1287"/>
                </a:cubicBezTo>
                <a:cubicBezTo>
                  <a:pt x="7430" y="1301"/>
                  <a:pt x="7430" y="1301"/>
                  <a:pt x="7430" y="1301"/>
                </a:cubicBezTo>
                <a:cubicBezTo>
                  <a:pt x="7383" y="1301"/>
                  <a:pt x="7383" y="1301"/>
                  <a:pt x="7383" y="1301"/>
                </a:cubicBezTo>
                <a:cubicBezTo>
                  <a:pt x="7383" y="1286"/>
                  <a:pt x="7383" y="1286"/>
                  <a:pt x="7383" y="1286"/>
                </a:cubicBezTo>
                <a:cubicBezTo>
                  <a:pt x="7370" y="1261"/>
                  <a:pt x="7370" y="1261"/>
                  <a:pt x="7370" y="1261"/>
                </a:cubicBezTo>
                <a:cubicBezTo>
                  <a:pt x="7326" y="1261"/>
                  <a:pt x="7326" y="1261"/>
                  <a:pt x="7326" y="1261"/>
                </a:cubicBezTo>
                <a:cubicBezTo>
                  <a:pt x="7326" y="1286"/>
                  <a:pt x="7326" y="1286"/>
                  <a:pt x="7326" y="1286"/>
                </a:cubicBezTo>
                <a:cubicBezTo>
                  <a:pt x="7297" y="1286"/>
                  <a:pt x="7297" y="1286"/>
                  <a:pt x="7297" y="1286"/>
                </a:cubicBezTo>
                <a:cubicBezTo>
                  <a:pt x="7297" y="1303"/>
                  <a:pt x="7297" y="1303"/>
                  <a:pt x="7297" y="1303"/>
                </a:cubicBezTo>
                <a:cubicBezTo>
                  <a:pt x="7292" y="1303"/>
                  <a:pt x="7292" y="1303"/>
                  <a:pt x="7292" y="1303"/>
                </a:cubicBezTo>
                <a:cubicBezTo>
                  <a:pt x="7292" y="1358"/>
                  <a:pt x="7292" y="1358"/>
                  <a:pt x="7292" y="1358"/>
                </a:cubicBezTo>
                <a:cubicBezTo>
                  <a:pt x="7281" y="1358"/>
                  <a:pt x="7281" y="1358"/>
                  <a:pt x="7281" y="1358"/>
                </a:cubicBezTo>
                <a:cubicBezTo>
                  <a:pt x="7281" y="1302"/>
                  <a:pt x="7281" y="1302"/>
                  <a:pt x="7281" y="1302"/>
                </a:cubicBezTo>
                <a:cubicBezTo>
                  <a:pt x="7273" y="1302"/>
                  <a:pt x="7273" y="1302"/>
                  <a:pt x="7273" y="1302"/>
                </a:cubicBezTo>
                <a:cubicBezTo>
                  <a:pt x="7273" y="1279"/>
                  <a:pt x="7273" y="1279"/>
                  <a:pt x="7273" y="1279"/>
                </a:cubicBezTo>
                <a:cubicBezTo>
                  <a:pt x="7210" y="1279"/>
                  <a:pt x="7210" y="1279"/>
                  <a:pt x="7210" y="1279"/>
                </a:cubicBezTo>
                <a:cubicBezTo>
                  <a:pt x="7210" y="1303"/>
                  <a:pt x="7210" y="1303"/>
                  <a:pt x="7210" y="1303"/>
                </a:cubicBezTo>
                <a:cubicBezTo>
                  <a:pt x="7179" y="1303"/>
                  <a:pt x="7179" y="1303"/>
                  <a:pt x="7179" y="1303"/>
                </a:cubicBezTo>
                <a:cubicBezTo>
                  <a:pt x="7179" y="1323"/>
                  <a:pt x="7179" y="1323"/>
                  <a:pt x="7179" y="1323"/>
                </a:cubicBezTo>
                <a:cubicBezTo>
                  <a:pt x="7170" y="1323"/>
                  <a:pt x="7170" y="1323"/>
                  <a:pt x="7170" y="1323"/>
                </a:cubicBezTo>
                <a:cubicBezTo>
                  <a:pt x="7170" y="1352"/>
                  <a:pt x="7170" y="1352"/>
                  <a:pt x="7170" y="1352"/>
                </a:cubicBezTo>
                <a:cubicBezTo>
                  <a:pt x="7090" y="1352"/>
                  <a:pt x="7090" y="1352"/>
                  <a:pt x="7090" y="1352"/>
                </a:cubicBezTo>
                <a:cubicBezTo>
                  <a:pt x="7090" y="1362"/>
                  <a:pt x="7090" y="1362"/>
                  <a:pt x="7090" y="1362"/>
                </a:cubicBezTo>
                <a:cubicBezTo>
                  <a:pt x="7069" y="1362"/>
                  <a:pt x="7069" y="1362"/>
                  <a:pt x="7069" y="1362"/>
                </a:cubicBezTo>
                <a:cubicBezTo>
                  <a:pt x="7069" y="1308"/>
                  <a:pt x="7069" y="1308"/>
                  <a:pt x="7069" y="1308"/>
                </a:cubicBezTo>
                <a:cubicBezTo>
                  <a:pt x="7036" y="1308"/>
                  <a:pt x="7036" y="1308"/>
                  <a:pt x="7036" y="1308"/>
                </a:cubicBezTo>
                <a:cubicBezTo>
                  <a:pt x="7036" y="1291"/>
                  <a:pt x="7036" y="1291"/>
                  <a:pt x="7036" y="1291"/>
                </a:cubicBezTo>
                <a:cubicBezTo>
                  <a:pt x="7010" y="1291"/>
                  <a:pt x="7010" y="1291"/>
                  <a:pt x="7010" y="1291"/>
                </a:cubicBezTo>
                <a:cubicBezTo>
                  <a:pt x="7010" y="1305"/>
                  <a:pt x="7010" y="1305"/>
                  <a:pt x="7010" y="1305"/>
                </a:cubicBezTo>
                <a:cubicBezTo>
                  <a:pt x="6993" y="1305"/>
                  <a:pt x="6993" y="1305"/>
                  <a:pt x="6993" y="1305"/>
                </a:cubicBezTo>
                <a:cubicBezTo>
                  <a:pt x="6993" y="1400"/>
                  <a:pt x="6993" y="1400"/>
                  <a:pt x="6993" y="1400"/>
                </a:cubicBezTo>
                <a:cubicBezTo>
                  <a:pt x="6972" y="1400"/>
                  <a:pt x="6972" y="1400"/>
                  <a:pt x="6972" y="1400"/>
                </a:cubicBezTo>
                <a:cubicBezTo>
                  <a:pt x="6972" y="1391"/>
                  <a:pt x="6972" y="1391"/>
                  <a:pt x="6972" y="1391"/>
                </a:cubicBezTo>
                <a:cubicBezTo>
                  <a:pt x="6952" y="1391"/>
                  <a:pt x="6952" y="1391"/>
                  <a:pt x="6952" y="1391"/>
                </a:cubicBezTo>
                <a:cubicBezTo>
                  <a:pt x="6952" y="1405"/>
                  <a:pt x="6952" y="1405"/>
                  <a:pt x="6952" y="1405"/>
                </a:cubicBezTo>
                <a:cubicBezTo>
                  <a:pt x="6936" y="1405"/>
                  <a:pt x="6936" y="1405"/>
                  <a:pt x="6936" y="1405"/>
                </a:cubicBezTo>
                <a:cubicBezTo>
                  <a:pt x="6936" y="1375"/>
                  <a:pt x="6936" y="1375"/>
                  <a:pt x="6936" y="1375"/>
                </a:cubicBezTo>
                <a:cubicBezTo>
                  <a:pt x="6922" y="1375"/>
                  <a:pt x="6922" y="1375"/>
                  <a:pt x="6922" y="1375"/>
                </a:cubicBezTo>
                <a:cubicBezTo>
                  <a:pt x="6922" y="1357"/>
                  <a:pt x="6922" y="1357"/>
                  <a:pt x="6922" y="1357"/>
                </a:cubicBezTo>
                <a:cubicBezTo>
                  <a:pt x="6906" y="1357"/>
                  <a:pt x="6906" y="1357"/>
                  <a:pt x="6906" y="1357"/>
                </a:cubicBezTo>
                <a:cubicBezTo>
                  <a:pt x="6886" y="1357"/>
                  <a:pt x="6886" y="1357"/>
                  <a:pt x="6886" y="1357"/>
                </a:cubicBezTo>
                <a:cubicBezTo>
                  <a:pt x="6886" y="1348"/>
                  <a:pt x="6886" y="1348"/>
                  <a:pt x="6886" y="1348"/>
                </a:cubicBezTo>
                <a:cubicBezTo>
                  <a:pt x="6852" y="1348"/>
                  <a:pt x="6852" y="1348"/>
                  <a:pt x="6852" y="1348"/>
                </a:cubicBezTo>
                <a:cubicBezTo>
                  <a:pt x="6852" y="1334"/>
                  <a:pt x="6852" y="1334"/>
                  <a:pt x="6852" y="1334"/>
                </a:cubicBezTo>
                <a:cubicBezTo>
                  <a:pt x="6839" y="1334"/>
                  <a:pt x="6839" y="1334"/>
                  <a:pt x="6839" y="1334"/>
                </a:cubicBezTo>
                <a:cubicBezTo>
                  <a:pt x="6839" y="1344"/>
                  <a:pt x="6839" y="1344"/>
                  <a:pt x="6839" y="1344"/>
                </a:cubicBezTo>
                <a:cubicBezTo>
                  <a:pt x="6786" y="1344"/>
                  <a:pt x="6786" y="1344"/>
                  <a:pt x="6786" y="1344"/>
                </a:cubicBezTo>
                <a:cubicBezTo>
                  <a:pt x="6786" y="1355"/>
                  <a:pt x="6786" y="1355"/>
                  <a:pt x="6786" y="1355"/>
                </a:cubicBezTo>
                <a:cubicBezTo>
                  <a:pt x="6776" y="1355"/>
                  <a:pt x="6776" y="1355"/>
                  <a:pt x="6776" y="1355"/>
                </a:cubicBezTo>
                <a:cubicBezTo>
                  <a:pt x="6776" y="1370"/>
                  <a:pt x="6776" y="1370"/>
                  <a:pt x="6776" y="1370"/>
                </a:cubicBezTo>
                <a:cubicBezTo>
                  <a:pt x="6766" y="1380"/>
                  <a:pt x="6766" y="1380"/>
                  <a:pt x="6766" y="1380"/>
                </a:cubicBezTo>
                <a:cubicBezTo>
                  <a:pt x="6766" y="1411"/>
                  <a:pt x="6766" y="1411"/>
                  <a:pt x="6766" y="1411"/>
                </a:cubicBezTo>
                <a:cubicBezTo>
                  <a:pt x="6755" y="1411"/>
                  <a:pt x="6755" y="1411"/>
                  <a:pt x="6755" y="1411"/>
                </a:cubicBezTo>
                <a:cubicBezTo>
                  <a:pt x="6755" y="1381"/>
                  <a:pt x="6755" y="1381"/>
                  <a:pt x="6755" y="1381"/>
                </a:cubicBezTo>
                <a:cubicBezTo>
                  <a:pt x="6744" y="1367"/>
                  <a:pt x="6744" y="1367"/>
                  <a:pt x="6744" y="1367"/>
                </a:cubicBezTo>
                <a:cubicBezTo>
                  <a:pt x="6744" y="1291"/>
                  <a:pt x="6744" y="1291"/>
                  <a:pt x="6744" y="1291"/>
                </a:cubicBezTo>
                <a:cubicBezTo>
                  <a:pt x="6727" y="1291"/>
                  <a:pt x="6727" y="1291"/>
                  <a:pt x="6727" y="1291"/>
                </a:cubicBezTo>
                <a:cubicBezTo>
                  <a:pt x="6727" y="1217"/>
                  <a:pt x="6727" y="1217"/>
                  <a:pt x="6727" y="1217"/>
                </a:cubicBezTo>
                <a:cubicBezTo>
                  <a:pt x="6670" y="1217"/>
                  <a:pt x="6670" y="1217"/>
                  <a:pt x="6670" y="1217"/>
                </a:cubicBezTo>
                <a:cubicBezTo>
                  <a:pt x="6670" y="1194"/>
                  <a:pt x="6670" y="1194"/>
                  <a:pt x="6670" y="1194"/>
                </a:cubicBezTo>
                <a:cubicBezTo>
                  <a:pt x="6640" y="1194"/>
                  <a:pt x="6640" y="1194"/>
                  <a:pt x="6640" y="1194"/>
                </a:cubicBezTo>
                <a:cubicBezTo>
                  <a:pt x="6640" y="1246"/>
                  <a:pt x="6640" y="1246"/>
                  <a:pt x="6640" y="1246"/>
                </a:cubicBezTo>
                <a:cubicBezTo>
                  <a:pt x="6625" y="1246"/>
                  <a:pt x="6625" y="1246"/>
                  <a:pt x="6625" y="1246"/>
                </a:cubicBezTo>
                <a:cubicBezTo>
                  <a:pt x="6625" y="1229"/>
                  <a:pt x="6625" y="1229"/>
                  <a:pt x="6625" y="1229"/>
                </a:cubicBezTo>
                <a:cubicBezTo>
                  <a:pt x="6625" y="1229"/>
                  <a:pt x="6614" y="1229"/>
                  <a:pt x="6609" y="1229"/>
                </a:cubicBezTo>
                <a:cubicBezTo>
                  <a:pt x="6604" y="1229"/>
                  <a:pt x="6604" y="1246"/>
                  <a:pt x="6604" y="1246"/>
                </a:cubicBezTo>
                <a:cubicBezTo>
                  <a:pt x="6604" y="1293"/>
                  <a:pt x="6604" y="1293"/>
                  <a:pt x="6604" y="1293"/>
                </a:cubicBezTo>
                <a:cubicBezTo>
                  <a:pt x="6562" y="1293"/>
                  <a:pt x="6562" y="1293"/>
                  <a:pt x="6562" y="1293"/>
                </a:cubicBezTo>
                <a:cubicBezTo>
                  <a:pt x="6562" y="1130"/>
                  <a:pt x="6562" y="1130"/>
                  <a:pt x="6562" y="1130"/>
                </a:cubicBezTo>
                <a:cubicBezTo>
                  <a:pt x="6505" y="1130"/>
                  <a:pt x="6505" y="1130"/>
                  <a:pt x="6505" y="1130"/>
                </a:cubicBezTo>
                <a:cubicBezTo>
                  <a:pt x="6505" y="1157"/>
                  <a:pt x="6505" y="1157"/>
                  <a:pt x="6505" y="1157"/>
                </a:cubicBezTo>
                <a:cubicBezTo>
                  <a:pt x="6481" y="1157"/>
                  <a:pt x="6477" y="1169"/>
                  <a:pt x="6477" y="1169"/>
                </a:cubicBezTo>
                <a:cubicBezTo>
                  <a:pt x="6450" y="1169"/>
                  <a:pt x="6450" y="1169"/>
                  <a:pt x="6450" y="1169"/>
                </a:cubicBezTo>
                <a:cubicBezTo>
                  <a:pt x="6450" y="1202"/>
                  <a:pt x="6450" y="1202"/>
                  <a:pt x="6450" y="1202"/>
                </a:cubicBezTo>
                <a:cubicBezTo>
                  <a:pt x="6438" y="1202"/>
                  <a:pt x="6438" y="1202"/>
                  <a:pt x="6438" y="1202"/>
                </a:cubicBezTo>
                <a:cubicBezTo>
                  <a:pt x="6438" y="1333"/>
                  <a:pt x="6438" y="1333"/>
                  <a:pt x="6438" y="1333"/>
                </a:cubicBezTo>
                <a:cubicBezTo>
                  <a:pt x="6414" y="1333"/>
                  <a:pt x="6414" y="1333"/>
                  <a:pt x="6414" y="1333"/>
                </a:cubicBezTo>
                <a:cubicBezTo>
                  <a:pt x="6414" y="1314"/>
                  <a:pt x="6414" y="1314"/>
                  <a:pt x="6414" y="1314"/>
                </a:cubicBezTo>
                <a:cubicBezTo>
                  <a:pt x="6401" y="1301"/>
                  <a:pt x="6401" y="1301"/>
                  <a:pt x="6401" y="1301"/>
                </a:cubicBezTo>
                <a:cubicBezTo>
                  <a:pt x="6394" y="1301"/>
                  <a:pt x="6394" y="1301"/>
                  <a:pt x="6394" y="1301"/>
                </a:cubicBezTo>
                <a:cubicBezTo>
                  <a:pt x="6381" y="1311"/>
                  <a:pt x="6381" y="1311"/>
                  <a:pt x="6381" y="1311"/>
                </a:cubicBezTo>
                <a:cubicBezTo>
                  <a:pt x="6381" y="1078"/>
                  <a:pt x="6381" y="1078"/>
                  <a:pt x="6381" y="1078"/>
                </a:cubicBezTo>
                <a:cubicBezTo>
                  <a:pt x="6322" y="1065"/>
                  <a:pt x="6322" y="1065"/>
                  <a:pt x="6322" y="1065"/>
                </a:cubicBezTo>
                <a:cubicBezTo>
                  <a:pt x="6297" y="1065"/>
                  <a:pt x="6297" y="1065"/>
                  <a:pt x="6297" y="1065"/>
                </a:cubicBezTo>
                <a:cubicBezTo>
                  <a:pt x="6297" y="1080"/>
                  <a:pt x="6297" y="1080"/>
                  <a:pt x="6297" y="1080"/>
                </a:cubicBezTo>
                <a:cubicBezTo>
                  <a:pt x="6280" y="1080"/>
                  <a:pt x="6280" y="1080"/>
                  <a:pt x="6280" y="1080"/>
                </a:cubicBezTo>
                <a:cubicBezTo>
                  <a:pt x="6280" y="1135"/>
                  <a:pt x="6280" y="1135"/>
                  <a:pt x="6280" y="1135"/>
                </a:cubicBezTo>
                <a:cubicBezTo>
                  <a:pt x="6264" y="1135"/>
                  <a:pt x="6264" y="1135"/>
                  <a:pt x="6264" y="1135"/>
                </a:cubicBezTo>
                <a:cubicBezTo>
                  <a:pt x="6264" y="1207"/>
                  <a:pt x="6264" y="1207"/>
                  <a:pt x="6264" y="1207"/>
                </a:cubicBezTo>
                <a:cubicBezTo>
                  <a:pt x="6242" y="1207"/>
                  <a:pt x="6242" y="1207"/>
                  <a:pt x="6242" y="1207"/>
                </a:cubicBezTo>
                <a:cubicBezTo>
                  <a:pt x="6242" y="1181"/>
                  <a:pt x="6242" y="1181"/>
                  <a:pt x="6242" y="1181"/>
                </a:cubicBezTo>
                <a:cubicBezTo>
                  <a:pt x="6214" y="1181"/>
                  <a:pt x="6214" y="1181"/>
                  <a:pt x="6214" y="1181"/>
                </a:cubicBezTo>
                <a:cubicBezTo>
                  <a:pt x="6214" y="1098"/>
                  <a:pt x="6214" y="1098"/>
                  <a:pt x="6214" y="1098"/>
                </a:cubicBezTo>
                <a:cubicBezTo>
                  <a:pt x="6196" y="1098"/>
                  <a:pt x="6196" y="1098"/>
                  <a:pt x="6196" y="1098"/>
                </a:cubicBezTo>
                <a:cubicBezTo>
                  <a:pt x="6196" y="1048"/>
                  <a:pt x="6196" y="1048"/>
                  <a:pt x="6196" y="1048"/>
                </a:cubicBezTo>
                <a:cubicBezTo>
                  <a:pt x="6114" y="1039"/>
                  <a:pt x="6114" y="1039"/>
                  <a:pt x="6114" y="1039"/>
                </a:cubicBezTo>
                <a:cubicBezTo>
                  <a:pt x="6114" y="1024"/>
                  <a:pt x="6114" y="1024"/>
                  <a:pt x="6114" y="1024"/>
                </a:cubicBezTo>
                <a:cubicBezTo>
                  <a:pt x="5961" y="1014"/>
                  <a:pt x="5961" y="1014"/>
                  <a:pt x="5961" y="1014"/>
                </a:cubicBezTo>
                <a:cubicBezTo>
                  <a:pt x="5961" y="823"/>
                  <a:pt x="5961" y="823"/>
                  <a:pt x="5961" y="823"/>
                </a:cubicBezTo>
                <a:cubicBezTo>
                  <a:pt x="5826" y="790"/>
                  <a:pt x="5826" y="790"/>
                  <a:pt x="5826" y="790"/>
                </a:cubicBezTo>
                <a:cubicBezTo>
                  <a:pt x="5688" y="818"/>
                  <a:pt x="5688" y="818"/>
                  <a:pt x="5688" y="818"/>
                </a:cubicBezTo>
                <a:cubicBezTo>
                  <a:pt x="5688" y="1359"/>
                  <a:pt x="5688" y="1359"/>
                  <a:pt x="5688" y="1359"/>
                </a:cubicBezTo>
                <a:cubicBezTo>
                  <a:pt x="5605" y="1359"/>
                  <a:pt x="5605" y="1359"/>
                  <a:pt x="5605" y="1359"/>
                </a:cubicBezTo>
                <a:cubicBezTo>
                  <a:pt x="5605" y="451"/>
                  <a:pt x="5605" y="451"/>
                  <a:pt x="5605" y="451"/>
                </a:cubicBezTo>
                <a:cubicBezTo>
                  <a:pt x="5468" y="487"/>
                  <a:pt x="5468" y="487"/>
                  <a:pt x="5468" y="487"/>
                </a:cubicBezTo>
                <a:cubicBezTo>
                  <a:pt x="5468" y="1274"/>
                  <a:pt x="5468" y="1274"/>
                  <a:pt x="5468" y="1274"/>
                </a:cubicBezTo>
                <a:cubicBezTo>
                  <a:pt x="5414" y="1274"/>
                  <a:pt x="5414" y="1274"/>
                  <a:pt x="5414" y="1274"/>
                </a:cubicBezTo>
                <a:cubicBezTo>
                  <a:pt x="5414" y="683"/>
                  <a:pt x="5414" y="683"/>
                  <a:pt x="5414" y="683"/>
                </a:cubicBezTo>
                <a:cubicBezTo>
                  <a:pt x="5404" y="683"/>
                  <a:pt x="5404" y="683"/>
                  <a:pt x="5404" y="683"/>
                </a:cubicBezTo>
                <a:cubicBezTo>
                  <a:pt x="5404" y="674"/>
                  <a:pt x="5404" y="674"/>
                  <a:pt x="5404" y="674"/>
                </a:cubicBezTo>
                <a:cubicBezTo>
                  <a:pt x="5396" y="674"/>
                  <a:pt x="5396" y="674"/>
                  <a:pt x="5396" y="674"/>
                </a:cubicBezTo>
                <a:cubicBezTo>
                  <a:pt x="5396" y="655"/>
                  <a:pt x="5396" y="655"/>
                  <a:pt x="5396" y="655"/>
                </a:cubicBezTo>
                <a:cubicBezTo>
                  <a:pt x="5384" y="655"/>
                  <a:pt x="5384" y="655"/>
                  <a:pt x="5384" y="655"/>
                </a:cubicBezTo>
                <a:cubicBezTo>
                  <a:pt x="5384" y="634"/>
                  <a:pt x="5384" y="634"/>
                  <a:pt x="5384" y="634"/>
                </a:cubicBezTo>
                <a:cubicBezTo>
                  <a:pt x="5367" y="634"/>
                  <a:pt x="5367" y="634"/>
                  <a:pt x="5367" y="634"/>
                </a:cubicBezTo>
                <a:cubicBezTo>
                  <a:pt x="5367" y="615"/>
                  <a:pt x="5367" y="615"/>
                  <a:pt x="5367" y="615"/>
                </a:cubicBezTo>
                <a:cubicBezTo>
                  <a:pt x="5360" y="615"/>
                  <a:pt x="5360" y="615"/>
                  <a:pt x="5360" y="615"/>
                </a:cubicBezTo>
                <a:cubicBezTo>
                  <a:pt x="5360" y="593"/>
                  <a:pt x="5360" y="593"/>
                  <a:pt x="5360" y="593"/>
                </a:cubicBezTo>
                <a:cubicBezTo>
                  <a:pt x="5353" y="532"/>
                  <a:pt x="5353" y="532"/>
                  <a:pt x="5353" y="532"/>
                </a:cubicBezTo>
                <a:cubicBezTo>
                  <a:pt x="5346" y="593"/>
                  <a:pt x="5346" y="593"/>
                  <a:pt x="5346" y="593"/>
                </a:cubicBezTo>
                <a:cubicBezTo>
                  <a:pt x="5346" y="615"/>
                  <a:pt x="5346" y="615"/>
                  <a:pt x="5346" y="615"/>
                </a:cubicBezTo>
                <a:cubicBezTo>
                  <a:pt x="5339" y="615"/>
                  <a:pt x="5339" y="615"/>
                  <a:pt x="5339" y="615"/>
                </a:cubicBezTo>
                <a:cubicBezTo>
                  <a:pt x="5339" y="634"/>
                  <a:pt x="5339" y="634"/>
                  <a:pt x="5339" y="634"/>
                </a:cubicBezTo>
                <a:cubicBezTo>
                  <a:pt x="5322" y="634"/>
                  <a:pt x="5322" y="634"/>
                  <a:pt x="5322" y="634"/>
                </a:cubicBezTo>
                <a:cubicBezTo>
                  <a:pt x="5322" y="655"/>
                  <a:pt x="5322" y="655"/>
                  <a:pt x="5322" y="655"/>
                </a:cubicBezTo>
                <a:cubicBezTo>
                  <a:pt x="5310" y="655"/>
                  <a:pt x="5310" y="655"/>
                  <a:pt x="5310" y="655"/>
                </a:cubicBezTo>
                <a:cubicBezTo>
                  <a:pt x="5310" y="674"/>
                  <a:pt x="5310" y="674"/>
                  <a:pt x="5310" y="674"/>
                </a:cubicBezTo>
                <a:cubicBezTo>
                  <a:pt x="5302" y="674"/>
                  <a:pt x="5302" y="674"/>
                  <a:pt x="5302" y="674"/>
                </a:cubicBezTo>
                <a:cubicBezTo>
                  <a:pt x="5302" y="683"/>
                  <a:pt x="5302" y="683"/>
                  <a:pt x="5302" y="683"/>
                </a:cubicBezTo>
                <a:cubicBezTo>
                  <a:pt x="5292" y="683"/>
                  <a:pt x="5292" y="683"/>
                  <a:pt x="5292" y="683"/>
                </a:cubicBezTo>
                <a:cubicBezTo>
                  <a:pt x="5292" y="1274"/>
                  <a:pt x="5292" y="1274"/>
                  <a:pt x="5292" y="1274"/>
                </a:cubicBezTo>
                <a:cubicBezTo>
                  <a:pt x="5260" y="1274"/>
                  <a:pt x="5260" y="1274"/>
                  <a:pt x="5260" y="1274"/>
                </a:cubicBezTo>
                <a:cubicBezTo>
                  <a:pt x="5260" y="792"/>
                  <a:pt x="5260" y="792"/>
                  <a:pt x="5260" y="792"/>
                </a:cubicBezTo>
                <a:cubicBezTo>
                  <a:pt x="5098" y="792"/>
                  <a:pt x="5098" y="792"/>
                  <a:pt x="5098" y="792"/>
                </a:cubicBezTo>
                <a:cubicBezTo>
                  <a:pt x="5073" y="817"/>
                  <a:pt x="5073" y="817"/>
                  <a:pt x="5073" y="817"/>
                </a:cubicBezTo>
                <a:cubicBezTo>
                  <a:pt x="5073" y="1219"/>
                  <a:pt x="5073" y="1219"/>
                  <a:pt x="5073" y="1219"/>
                </a:cubicBezTo>
                <a:cubicBezTo>
                  <a:pt x="5044" y="1219"/>
                  <a:pt x="5044" y="1219"/>
                  <a:pt x="5044" y="1219"/>
                </a:cubicBezTo>
                <a:cubicBezTo>
                  <a:pt x="5031" y="1237"/>
                  <a:pt x="5031" y="1237"/>
                  <a:pt x="5031" y="1237"/>
                </a:cubicBezTo>
                <a:cubicBezTo>
                  <a:pt x="5031" y="1419"/>
                  <a:pt x="5031" y="1419"/>
                  <a:pt x="5031" y="1419"/>
                </a:cubicBezTo>
                <a:cubicBezTo>
                  <a:pt x="5007" y="1419"/>
                  <a:pt x="5007" y="1419"/>
                  <a:pt x="5007" y="1419"/>
                </a:cubicBezTo>
                <a:cubicBezTo>
                  <a:pt x="5007" y="1089"/>
                  <a:pt x="5007" y="1089"/>
                  <a:pt x="5007" y="1089"/>
                </a:cubicBezTo>
                <a:cubicBezTo>
                  <a:pt x="4993" y="1089"/>
                  <a:pt x="4993" y="1089"/>
                  <a:pt x="4993" y="1089"/>
                </a:cubicBezTo>
                <a:cubicBezTo>
                  <a:pt x="4993" y="1050"/>
                  <a:pt x="4993" y="1050"/>
                  <a:pt x="4993" y="1050"/>
                </a:cubicBezTo>
                <a:cubicBezTo>
                  <a:pt x="4981" y="1050"/>
                  <a:pt x="4981" y="1050"/>
                  <a:pt x="4981" y="1050"/>
                </a:cubicBezTo>
                <a:cubicBezTo>
                  <a:pt x="4981" y="1026"/>
                  <a:pt x="4981" y="1026"/>
                  <a:pt x="4981" y="1026"/>
                </a:cubicBezTo>
                <a:cubicBezTo>
                  <a:pt x="4959" y="1026"/>
                  <a:pt x="4959" y="1026"/>
                  <a:pt x="4959" y="1026"/>
                </a:cubicBezTo>
                <a:cubicBezTo>
                  <a:pt x="4945" y="1016"/>
                  <a:pt x="4945" y="1016"/>
                  <a:pt x="4945" y="1016"/>
                </a:cubicBezTo>
                <a:cubicBezTo>
                  <a:pt x="4945" y="887"/>
                  <a:pt x="4945" y="887"/>
                  <a:pt x="4945" y="887"/>
                </a:cubicBezTo>
                <a:cubicBezTo>
                  <a:pt x="4841" y="919"/>
                  <a:pt x="4841" y="919"/>
                  <a:pt x="4841" y="919"/>
                </a:cubicBezTo>
                <a:cubicBezTo>
                  <a:pt x="4819" y="902"/>
                  <a:pt x="4819" y="902"/>
                  <a:pt x="4819" y="902"/>
                </a:cubicBezTo>
                <a:cubicBezTo>
                  <a:pt x="4819" y="685"/>
                  <a:pt x="4819" y="685"/>
                  <a:pt x="4819" y="685"/>
                </a:cubicBezTo>
                <a:cubicBezTo>
                  <a:pt x="4750" y="668"/>
                  <a:pt x="4750" y="668"/>
                  <a:pt x="4750" y="668"/>
                </a:cubicBezTo>
                <a:cubicBezTo>
                  <a:pt x="4616" y="723"/>
                  <a:pt x="4616" y="723"/>
                  <a:pt x="4616" y="723"/>
                </a:cubicBezTo>
                <a:cubicBezTo>
                  <a:pt x="4616" y="734"/>
                  <a:pt x="4616" y="734"/>
                  <a:pt x="4616" y="734"/>
                </a:cubicBezTo>
                <a:cubicBezTo>
                  <a:pt x="4593" y="720"/>
                  <a:pt x="4593" y="720"/>
                  <a:pt x="4593" y="720"/>
                </a:cubicBezTo>
                <a:cubicBezTo>
                  <a:pt x="4574" y="720"/>
                  <a:pt x="4574" y="720"/>
                  <a:pt x="4574" y="720"/>
                </a:cubicBezTo>
                <a:cubicBezTo>
                  <a:pt x="4574" y="739"/>
                  <a:pt x="4574" y="739"/>
                  <a:pt x="4574" y="739"/>
                </a:cubicBezTo>
                <a:cubicBezTo>
                  <a:pt x="4551" y="739"/>
                  <a:pt x="4551" y="739"/>
                  <a:pt x="4551" y="739"/>
                </a:cubicBezTo>
                <a:cubicBezTo>
                  <a:pt x="4551" y="807"/>
                  <a:pt x="4551" y="807"/>
                  <a:pt x="4551" y="807"/>
                </a:cubicBezTo>
                <a:cubicBezTo>
                  <a:pt x="4540" y="807"/>
                  <a:pt x="4540" y="807"/>
                  <a:pt x="4540" y="807"/>
                </a:cubicBezTo>
                <a:cubicBezTo>
                  <a:pt x="4540" y="1250"/>
                  <a:pt x="4540" y="1250"/>
                  <a:pt x="4540" y="1250"/>
                </a:cubicBezTo>
                <a:cubicBezTo>
                  <a:pt x="4523" y="1250"/>
                  <a:pt x="4523" y="1250"/>
                  <a:pt x="4523" y="1250"/>
                </a:cubicBezTo>
                <a:cubicBezTo>
                  <a:pt x="4516" y="1237"/>
                  <a:pt x="4516" y="1237"/>
                  <a:pt x="4516" y="1237"/>
                </a:cubicBezTo>
                <a:cubicBezTo>
                  <a:pt x="4516" y="1205"/>
                  <a:pt x="4516" y="1205"/>
                  <a:pt x="4516" y="1205"/>
                </a:cubicBezTo>
                <a:cubicBezTo>
                  <a:pt x="4499" y="1205"/>
                  <a:pt x="4499" y="1205"/>
                  <a:pt x="4499" y="1205"/>
                </a:cubicBezTo>
                <a:cubicBezTo>
                  <a:pt x="4499" y="1238"/>
                  <a:pt x="4499" y="1238"/>
                  <a:pt x="4499" y="1238"/>
                </a:cubicBezTo>
                <a:cubicBezTo>
                  <a:pt x="4495" y="1234"/>
                  <a:pt x="4495" y="1234"/>
                  <a:pt x="4495" y="1234"/>
                </a:cubicBezTo>
                <a:cubicBezTo>
                  <a:pt x="4495" y="1245"/>
                  <a:pt x="4495" y="1245"/>
                  <a:pt x="4495" y="1245"/>
                </a:cubicBezTo>
                <a:cubicBezTo>
                  <a:pt x="4482" y="1245"/>
                  <a:pt x="4482" y="1245"/>
                  <a:pt x="4482" y="1245"/>
                </a:cubicBezTo>
                <a:cubicBezTo>
                  <a:pt x="4482" y="1255"/>
                  <a:pt x="4482" y="1255"/>
                  <a:pt x="4482" y="1255"/>
                </a:cubicBezTo>
                <a:cubicBezTo>
                  <a:pt x="4474" y="1255"/>
                  <a:pt x="4474" y="1255"/>
                  <a:pt x="4474" y="1255"/>
                </a:cubicBezTo>
                <a:cubicBezTo>
                  <a:pt x="4474" y="1263"/>
                  <a:pt x="4474" y="1263"/>
                  <a:pt x="4474" y="1263"/>
                </a:cubicBezTo>
                <a:cubicBezTo>
                  <a:pt x="4452" y="1263"/>
                  <a:pt x="4452" y="1263"/>
                  <a:pt x="4452" y="1263"/>
                </a:cubicBezTo>
                <a:cubicBezTo>
                  <a:pt x="4452" y="1251"/>
                  <a:pt x="4452" y="1251"/>
                  <a:pt x="4452" y="1251"/>
                </a:cubicBezTo>
                <a:cubicBezTo>
                  <a:pt x="4468" y="1248"/>
                  <a:pt x="4468" y="1248"/>
                  <a:pt x="4468" y="1248"/>
                </a:cubicBezTo>
                <a:cubicBezTo>
                  <a:pt x="4468" y="1242"/>
                  <a:pt x="4468" y="1242"/>
                  <a:pt x="4468" y="1242"/>
                </a:cubicBezTo>
                <a:cubicBezTo>
                  <a:pt x="4407" y="1242"/>
                  <a:pt x="4407" y="1242"/>
                  <a:pt x="4407" y="1242"/>
                </a:cubicBezTo>
                <a:cubicBezTo>
                  <a:pt x="4409" y="1247"/>
                  <a:pt x="4409" y="1247"/>
                  <a:pt x="4409" y="1247"/>
                </a:cubicBezTo>
                <a:cubicBezTo>
                  <a:pt x="4421" y="1249"/>
                  <a:pt x="4421" y="1249"/>
                  <a:pt x="4421" y="1249"/>
                </a:cubicBezTo>
                <a:cubicBezTo>
                  <a:pt x="4421" y="1260"/>
                  <a:pt x="4421" y="1260"/>
                  <a:pt x="4421" y="1260"/>
                </a:cubicBezTo>
                <a:cubicBezTo>
                  <a:pt x="4398" y="1265"/>
                  <a:pt x="4398" y="1265"/>
                  <a:pt x="4398" y="1265"/>
                </a:cubicBezTo>
                <a:cubicBezTo>
                  <a:pt x="4369" y="1201"/>
                  <a:pt x="4369" y="1201"/>
                  <a:pt x="4369" y="1201"/>
                </a:cubicBezTo>
                <a:cubicBezTo>
                  <a:pt x="4369" y="1161"/>
                  <a:pt x="4369" y="1161"/>
                  <a:pt x="4369" y="1161"/>
                </a:cubicBezTo>
                <a:cubicBezTo>
                  <a:pt x="4369" y="948"/>
                  <a:pt x="4369" y="948"/>
                  <a:pt x="4369" y="948"/>
                </a:cubicBezTo>
                <a:cubicBezTo>
                  <a:pt x="4369" y="948"/>
                  <a:pt x="4379" y="944"/>
                  <a:pt x="4379" y="932"/>
                </a:cubicBezTo>
                <a:cubicBezTo>
                  <a:pt x="4379" y="920"/>
                  <a:pt x="4346" y="917"/>
                  <a:pt x="4333" y="917"/>
                </a:cubicBezTo>
                <a:cubicBezTo>
                  <a:pt x="4320" y="917"/>
                  <a:pt x="4287" y="920"/>
                  <a:pt x="4287" y="932"/>
                </a:cubicBezTo>
                <a:cubicBezTo>
                  <a:pt x="4287" y="944"/>
                  <a:pt x="4297" y="948"/>
                  <a:pt x="4297" y="948"/>
                </a:cubicBezTo>
                <a:cubicBezTo>
                  <a:pt x="4297" y="1161"/>
                  <a:pt x="4297" y="1161"/>
                  <a:pt x="4297" y="1161"/>
                </a:cubicBezTo>
                <a:cubicBezTo>
                  <a:pt x="4286" y="1161"/>
                  <a:pt x="4286" y="1161"/>
                  <a:pt x="4286" y="1161"/>
                </a:cubicBezTo>
                <a:cubicBezTo>
                  <a:pt x="4286" y="1131"/>
                  <a:pt x="4286" y="1131"/>
                  <a:pt x="4286" y="1131"/>
                </a:cubicBezTo>
                <a:cubicBezTo>
                  <a:pt x="4238" y="1091"/>
                  <a:pt x="4238" y="1091"/>
                  <a:pt x="4238" y="1091"/>
                </a:cubicBezTo>
                <a:cubicBezTo>
                  <a:pt x="4238" y="974"/>
                  <a:pt x="4238" y="974"/>
                  <a:pt x="4238" y="974"/>
                </a:cubicBezTo>
                <a:cubicBezTo>
                  <a:pt x="4223" y="974"/>
                  <a:pt x="4223" y="974"/>
                  <a:pt x="4223" y="974"/>
                </a:cubicBezTo>
                <a:cubicBezTo>
                  <a:pt x="4166" y="1010"/>
                  <a:pt x="4166" y="1010"/>
                  <a:pt x="4166" y="1010"/>
                </a:cubicBezTo>
                <a:cubicBezTo>
                  <a:pt x="4166" y="995"/>
                  <a:pt x="4166" y="995"/>
                  <a:pt x="4166" y="995"/>
                </a:cubicBezTo>
                <a:cubicBezTo>
                  <a:pt x="4087" y="995"/>
                  <a:pt x="4087" y="995"/>
                  <a:pt x="4087" y="995"/>
                </a:cubicBezTo>
                <a:cubicBezTo>
                  <a:pt x="4087" y="1012"/>
                  <a:pt x="4087" y="1012"/>
                  <a:pt x="4087" y="1012"/>
                </a:cubicBezTo>
                <a:cubicBezTo>
                  <a:pt x="4069" y="1012"/>
                  <a:pt x="4069" y="1012"/>
                  <a:pt x="4069" y="1012"/>
                </a:cubicBezTo>
                <a:cubicBezTo>
                  <a:pt x="4069" y="1130"/>
                  <a:pt x="4069" y="1130"/>
                  <a:pt x="4069" y="1130"/>
                </a:cubicBezTo>
                <a:cubicBezTo>
                  <a:pt x="4046" y="1117"/>
                  <a:pt x="4046" y="1117"/>
                  <a:pt x="4046" y="1117"/>
                </a:cubicBezTo>
                <a:cubicBezTo>
                  <a:pt x="4046" y="1088"/>
                  <a:pt x="4046" y="1088"/>
                  <a:pt x="4046" y="1088"/>
                </a:cubicBezTo>
                <a:cubicBezTo>
                  <a:pt x="4039" y="1088"/>
                  <a:pt x="4039" y="1088"/>
                  <a:pt x="4039" y="1088"/>
                </a:cubicBezTo>
                <a:cubicBezTo>
                  <a:pt x="4039" y="1118"/>
                  <a:pt x="4039" y="1118"/>
                  <a:pt x="4039" y="1118"/>
                </a:cubicBezTo>
                <a:cubicBezTo>
                  <a:pt x="4032" y="1118"/>
                  <a:pt x="4032" y="1118"/>
                  <a:pt x="4032" y="1118"/>
                </a:cubicBezTo>
                <a:cubicBezTo>
                  <a:pt x="4032" y="1061"/>
                  <a:pt x="4032" y="1061"/>
                  <a:pt x="4032" y="1061"/>
                </a:cubicBezTo>
                <a:cubicBezTo>
                  <a:pt x="3989" y="1061"/>
                  <a:pt x="3989" y="1061"/>
                  <a:pt x="3989" y="1061"/>
                </a:cubicBezTo>
                <a:cubicBezTo>
                  <a:pt x="3989" y="1052"/>
                  <a:pt x="3984" y="1018"/>
                  <a:pt x="3943" y="995"/>
                </a:cubicBezTo>
                <a:cubicBezTo>
                  <a:pt x="3943" y="975"/>
                  <a:pt x="3943" y="975"/>
                  <a:pt x="3943" y="975"/>
                </a:cubicBezTo>
                <a:cubicBezTo>
                  <a:pt x="3933" y="975"/>
                  <a:pt x="3933" y="975"/>
                  <a:pt x="3933" y="975"/>
                </a:cubicBezTo>
                <a:cubicBezTo>
                  <a:pt x="3923" y="975"/>
                  <a:pt x="3923" y="975"/>
                  <a:pt x="3923" y="975"/>
                </a:cubicBezTo>
                <a:cubicBezTo>
                  <a:pt x="3923" y="995"/>
                  <a:pt x="3923" y="995"/>
                  <a:pt x="3923" y="995"/>
                </a:cubicBezTo>
                <a:cubicBezTo>
                  <a:pt x="3882" y="1018"/>
                  <a:pt x="3877" y="1052"/>
                  <a:pt x="3877" y="1061"/>
                </a:cubicBezTo>
                <a:cubicBezTo>
                  <a:pt x="3877" y="1070"/>
                  <a:pt x="3885" y="1078"/>
                  <a:pt x="3885" y="1078"/>
                </a:cubicBezTo>
                <a:cubicBezTo>
                  <a:pt x="3859" y="1078"/>
                  <a:pt x="3859" y="1078"/>
                  <a:pt x="3859" y="1078"/>
                </a:cubicBezTo>
                <a:cubicBezTo>
                  <a:pt x="3846" y="1078"/>
                  <a:pt x="3846" y="1078"/>
                  <a:pt x="3846" y="1078"/>
                </a:cubicBezTo>
                <a:cubicBezTo>
                  <a:pt x="3809" y="1051"/>
                  <a:pt x="3809" y="1051"/>
                  <a:pt x="3809" y="1051"/>
                </a:cubicBezTo>
                <a:cubicBezTo>
                  <a:pt x="3781" y="1070"/>
                  <a:pt x="3781" y="1070"/>
                  <a:pt x="3781" y="1070"/>
                </a:cubicBezTo>
                <a:cubicBezTo>
                  <a:pt x="3770" y="1080"/>
                  <a:pt x="3770" y="1080"/>
                  <a:pt x="3770" y="1080"/>
                </a:cubicBezTo>
                <a:cubicBezTo>
                  <a:pt x="3742" y="1080"/>
                  <a:pt x="3742" y="1080"/>
                  <a:pt x="3742" y="1080"/>
                </a:cubicBezTo>
                <a:cubicBezTo>
                  <a:pt x="3742" y="1095"/>
                  <a:pt x="3742" y="1095"/>
                  <a:pt x="3742" y="1095"/>
                </a:cubicBezTo>
                <a:cubicBezTo>
                  <a:pt x="3759" y="1095"/>
                  <a:pt x="3763" y="1109"/>
                  <a:pt x="3763" y="1109"/>
                </a:cubicBezTo>
                <a:cubicBezTo>
                  <a:pt x="3763" y="1133"/>
                  <a:pt x="3763" y="1133"/>
                  <a:pt x="3763" y="1133"/>
                </a:cubicBezTo>
                <a:cubicBezTo>
                  <a:pt x="3734" y="1133"/>
                  <a:pt x="3734" y="1133"/>
                  <a:pt x="3734" y="1133"/>
                </a:cubicBezTo>
                <a:cubicBezTo>
                  <a:pt x="3734" y="1123"/>
                  <a:pt x="3734" y="1123"/>
                  <a:pt x="3734" y="1123"/>
                </a:cubicBezTo>
                <a:cubicBezTo>
                  <a:pt x="3673" y="1123"/>
                  <a:pt x="3673" y="1123"/>
                  <a:pt x="3673" y="1123"/>
                </a:cubicBezTo>
                <a:cubicBezTo>
                  <a:pt x="3673" y="1147"/>
                  <a:pt x="3673" y="1147"/>
                  <a:pt x="3673" y="1147"/>
                </a:cubicBezTo>
                <a:cubicBezTo>
                  <a:pt x="3635" y="1147"/>
                  <a:pt x="3635" y="1147"/>
                  <a:pt x="3635" y="1147"/>
                </a:cubicBezTo>
                <a:cubicBezTo>
                  <a:pt x="3635" y="1405"/>
                  <a:pt x="3635" y="1405"/>
                  <a:pt x="3635" y="1405"/>
                </a:cubicBezTo>
                <a:cubicBezTo>
                  <a:pt x="3585" y="1405"/>
                  <a:pt x="3585" y="1405"/>
                  <a:pt x="3585" y="1405"/>
                </a:cubicBezTo>
                <a:cubicBezTo>
                  <a:pt x="3585" y="1415"/>
                  <a:pt x="3585" y="1415"/>
                  <a:pt x="3585" y="1415"/>
                </a:cubicBezTo>
                <a:cubicBezTo>
                  <a:pt x="3576" y="1415"/>
                  <a:pt x="3576" y="1415"/>
                  <a:pt x="3576" y="1415"/>
                </a:cubicBezTo>
                <a:cubicBezTo>
                  <a:pt x="3576" y="1437"/>
                  <a:pt x="3576" y="1437"/>
                  <a:pt x="3576" y="1437"/>
                </a:cubicBezTo>
                <a:cubicBezTo>
                  <a:pt x="3565" y="1437"/>
                  <a:pt x="3565" y="1437"/>
                  <a:pt x="3565" y="1437"/>
                </a:cubicBezTo>
                <a:cubicBezTo>
                  <a:pt x="3565" y="1403"/>
                  <a:pt x="3565" y="1403"/>
                  <a:pt x="3565" y="1403"/>
                </a:cubicBezTo>
                <a:cubicBezTo>
                  <a:pt x="3528" y="1403"/>
                  <a:pt x="3528" y="1403"/>
                  <a:pt x="3528" y="1403"/>
                </a:cubicBezTo>
                <a:cubicBezTo>
                  <a:pt x="3528" y="1259"/>
                  <a:pt x="3528" y="1259"/>
                  <a:pt x="3528" y="1259"/>
                </a:cubicBezTo>
                <a:cubicBezTo>
                  <a:pt x="3478" y="1259"/>
                  <a:pt x="3478" y="1259"/>
                  <a:pt x="3478" y="1259"/>
                </a:cubicBezTo>
                <a:cubicBezTo>
                  <a:pt x="3478" y="1245"/>
                  <a:pt x="3478" y="1245"/>
                  <a:pt x="3478" y="1245"/>
                </a:cubicBezTo>
                <a:cubicBezTo>
                  <a:pt x="3463" y="1245"/>
                  <a:pt x="3463" y="1245"/>
                  <a:pt x="3463" y="1245"/>
                </a:cubicBezTo>
                <a:cubicBezTo>
                  <a:pt x="3463" y="1255"/>
                  <a:pt x="3463" y="1255"/>
                  <a:pt x="3463" y="1255"/>
                </a:cubicBezTo>
                <a:cubicBezTo>
                  <a:pt x="3455" y="1255"/>
                  <a:pt x="3455" y="1255"/>
                  <a:pt x="3455" y="1255"/>
                </a:cubicBezTo>
                <a:cubicBezTo>
                  <a:pt x="3456" y="1251"/>
                  <a:pt x="3456" y="1248"/>
                  <a:pt x="3456" y="1245"/>
                </a:cubicBezTo>
                <a:cubicBezTo>
                  <a:pt x="3456" y="1211"/>
                  <a:pt x="3436" y="1182"/>
                  <a:pt x="3407" y="1168"/>
                </a:cubicBezTo>
                <a:cubicBezTo>
                  <a:pt x="3407" y="700"/>
                  <a:pt x="3407" y="700"/>
                  <a:pt x="3407" y="700"/>
                </a:cubicBezTo>
                <a:cubicBezTo>
                  <a:pt x="3431" y="687"/>
                  <a:pt x="3447" y="662"/>
                  <a:pt x="3447" y="634"/>
                </a:cubicBezTo>
                <a:cubicBezTo>
                  <a:pt x="3447" y="597"/>
                  <a:pt x="3421" y="567"/>
                  <a:pt x="3387" y="560"/>
                </a:cubicBezTo>
                <a:cubicBezTo>
                  <a:pt x="3383" y="429"/>
                  <a:pt x="3383" y="429"/>
                  <a:pt x="3383" y="429"/>
                </a:cubicBezTo>
                <a:cubicBezTo>
                  <a:pt x="3391" y="425"/>
                  <a:pt x="3397" y="417"/>
                  <a:pt x="3397" y="407"/>
                </a:cubicBezTo>
                <a:cubicBezTo>
                  <a:pt x="3397" y="400"/>
                  <a:pt x="3394" y="393"/>
                  <a:pt x="3390" y="389"/>
                </a:cubicBezTo>
                <a:cubicBezTo>
                  <a:pt x="3390" y="372"/>
                  <a:pt x="3390" y="372"/>
                  <a:pt x="3390" y="372"/>
                </a:cubicBezTo>
                <a:cubicBezTo>
                  <a:pt x="3382" y="372"/>
                  <a:pt x="3382" y="372"/>
                  <a:pt x="3382" y="372"/>
                </a:cubicBezTo>
                <a:cubicBezTo>
                  <a:pt x="3382" y="269"/>
                  <a:pt x="3382" y="269"/>
                  <a:pt x="3382" y="269"/>
                </a:cubicBezTo>
                <a:cubicBezTo>
                  <a:pt x="3377" y="269"/>
                  <a:pt x="3377" y="269"/>
                  <a:pt x="3377" y="269"/>
                </a:cubicBezTo>
                <a:cubicBezTo>
                  <a:pt x="3377" y="187"/>
                  <a:pt x="3377" y="187"/>
                  <a:pt x="3377" y="187"/>
                </a:cubicBezTo>
                <a:cubicBezTo>
                  <a:pt x="3377" y="187"/>
                  <a:pt x="3385" y="187"/>
                  <a:pt x="3385" y="177"/>
                </a:cubicBezTo>
                <a:cubicBezTo>
                  <a:pt x="3385" y="167"/>
                  <a:pt x="3377" y="170"/>
                  <a:pt x="3377" y="170"/>
                </a:cubicBezTo>
                <a:cubicBezTo>
                  <a:pt x="3372" y="0"/>
                  <a:pt x="3372" y="0"/>
                  <a:pt x="3372" y="0"/>
                </a:cubicBezTo>
                <a:cubicBezTo>
                  <a:pt x="3367" y="170"/>
                  <a:pt x="3367" y="170"/>
                  <a:pt x="3367" y="170"/>
                </a:cubicBezTo>
                <a:cubicBezTo>
                  <a:pt x="3367" y="170"/>
                  <a:pt x="3359" y="167"/>
                  <a:pt x="3359" y="177"/>
                </a:cubicBezTo>
                <a:cubicBezTo>
                  <a:pt x="3359" y="187"/>
                  <a:pt x="3367" y="187"/>
                  <a:pt x="3367" y="187"/>
                </a:cubicBezTo>
                <a:cubicBezTo>
                  <a:pt x="3367" y="269"/>
                  <a:pt x="3367" y="269"/>
                  <a:pt x="3367" y="269"/>
                </a:cubicBezTo>
                <a:cubicBezTo>
                  <a:pt x="3362" y="269"/>
                  <a:pt x="3362" y="269"/>
                  <a:pt x="3362" y="269"/>
                </a:cubicBezTo>
                <a:cubicBezTo>
                  <a:pt x="3362" y="372"/>
                  <a:pt x="3362" y="372"/>
                  <a:pt x="3362" y="372"/>
                </a:cubicBezTo>
                <a:cubicBezTo>
                  <a:pt x="3354" y="372"/>
                  <a:pt x="3354" y="372"/>
                  <a:pt x="3354" y="372"/>
                </a:cubicBezTo>
                <a:cubicBezTo>
                  <a:pt x="3354" y="389"/>
                  <a:pt x="3354" y="389"/>
                  <a:pt x="3354" y="389"/>
                </a:cubicBezTo>
                <a:cubicBezTo>
                  <a:pt x="3350" y="393"/>
                  <a:pt x="3347" y="400"/>
                  <a:pt x="3347" y="407"/>
                </a:cubicBezTo>
                <a:cubicBezTo>
                  <a:pt x="3347" y="417"/>
                  <a:pt x="3353" y="425"/>
                  <a:pt x="3361" y="429"/>
                </a:cubicBezTo>
                <a:cubicBezTo>
                  <a:pt x="3357" y="560"/>
                  <a:pt x="3357" y="560"/>
                  <a:pt x="3357" y="560"/>
                </a:cubicBezTo>
                <a:cubicBezTo>
                  <a:pt x="3323" y="567"/>
                  <a:pt x="3297" y="597"/>
                  <a:pt x="3297" y="634"/>
                </a:cubicBezTo>
                <a:cubicBezTo>
                  <a:pt x="3297" y="659"/>
                  <a:pt x="3310" y="681"/>
                  <a:pt x="3329" y="695"/>
                </a:cubicBezTo>
                <a:cubicBezTo>
                  <a:pt x="3329" y="1173"/>
                  <a:pt x="3329" y="1173"/>
                  <a:pt x="3329" y="1173"/>
                </a:cubicBezTo>
                <a:cubicBezTo>
                  <a:pt x="3304" y="1187"/>
                  <a:pt x="3288" y="1214"/>
                  <a:pt x="3288" y="1245"/>
                </a:cubicBezTo>
                <a:cubicBezTo>
                  <a:pt x="3288" y="1275"/>
                  <a:pt x="3304" y="1302"/>
                  <a:pt x="3329" y="1317"/>
                </a:cubicBezTo>
                <a:cubicBezTo>
                  <a:pt x="3329" y="1343"/>
                  <a:pt x="3329" y="1343"/>
                  <a:pt x="3329" y="1343"/>
                </a:cubicBezTo>
                <a:cubicBezTo>
                  <a:pt x="3287" y="1479"/>
                  <a:pt x="3287" y="1479"/>
                  <a:pt x="3287" y="1479"/>
                </a:cubicBezTo>
                <a:cubicBezTo>
                  <a:pt x="3180" y="1479"/>
                  <a:pt x="3180" y="1479"/>
                  <a:pt x="3180" y="1479"/>
                </a:cubicBezTo>
                <a:cubicBezTo>
                  <a:pt x="3180" y="1420"/>
                  <a:pt x="3180" y="1420"/>
                  <a:pt x="3180" y="1420"/>
                </a:cubicBezTo>
                <a:cubicBezTo>
                  <a:pt x="3132" y="1420"/>
                  <a:pt x="3132" y="1420"/>
                  <a:pt x="3132" y="1420"/>
                </a:cubicBezTo>
                <a:cubicBezTo>
                  <a:pt x="3132" y="1479"/>
                  <a:pt x="3132" y="1479"/>
                  <a:pt x="3132" y="1479"/>
                </a:cubicBezTo>
                <a:cubicBezTo>
                  <a:pt x="2997" y="1479"/>
                  <a:pt x="2997" y="1479"/>
                  <a:pt x="2997" y="1479"/>
                </a:cubicBezTo>
                <a:cubicBezTo>
                  <a:pt x="2997" y="1395"/>
                  <a:pt x="2997" y="1395"/>
                  <a:pt x="2997" y="1395"/>
                </a:cubicBezTo>
                <a:cubicBezTo>
                  <a:pt x="2850" y="1372"/>
                  <a:pt x="2850" y="1372"/>
                  <a:pt x="2850" y="1372"/>
                </a:cubicBezTo>
                <a:cubicBezTo>
                  <a:pt x="2850" y="1279"/>
                  <a:pt x="2850" y="1279"/>
                  <a:pt x="2850" y="1279"/>
                </a:cubicBezTo>
                <a:cubicBezTo>
                  <a:pt x="2844" y="1271"/>
                  <a:pt x="2844" y="1271"/>
                  <a:pt x="2844" y="1271"/>
                </a:cubicBezTo>
                <a:cubicBezTo>
                  <a:pt x="2844" y="1227"/>
                  <a:pt x="2844" y="1227"/>
                  <a:pt x="2844" y="1227"/>
                </a:cubicBezTo>
                <a:cubicBezTo>
                  <a:pt x="2838" y="1223"/>
                  <a:pt x="2838" y="1223"/>
                  <a:pt x="2838" y="1223"/>
                </a:cubicBezTo>
                <a:cubicBezTo>
                  <a:pt x="2838" y="1194"/>
                  <a:pt x="2838" y="1194"/>
                  <a:pt x="2838" y="1194"/>
                </a:cubicBezTo>
                <a:cubicBezTo>
                  <a:pt x="2818" y="1177"/>
                  <a:pt x="2818" y="1177"/>
                  <a:pt x="2818" y="1177"/>
                </a:cubicBezTo>
                <a:cubicBezTo>
                  <a:pt x="2803" y="1177"/>
                  <a:pt x="2803" y="1177"/>
                  <a:pt x="2803" y="1177"/>
                </a:cubicBezTo>
                <a:cubicBezTo>
                  <a:pt x="2797" y="1119"/>
                  <a:pt x="2797" y="1119"/>
                  <a:pt x="2797" y="1119"/>
                </a:cubicBezTo>
                <a:cubicBezTo>
                  <a:pt x="2791" y="1177"/>
                  <a:pt x="2791" y="1177"/>
                  <a:pt x="2791" y="1177"/>
                </a:cubicBezTo>
                <a:cubicBezTo>
                  <a:pt x="2776" y="1177"/>
                  <a:pt x="2776" y="1177"/>
                  <a:pt x="2776" y="1177"/>
                </a:cubicBezTo>
                <a:cubicBezTo>
                  <a:pt x="2756" y="1194"/>
                  <a:pt x="2756" y="1194"/>
                  <a:pt x="2756" y="1194"/>
                </a:cubicBezTo>
                <a:cubicBezTo>
                  <a:pt x="2756" y="1223"/>
                  <a:pt x="2756" y="1223"/>
                  <a:pt x="2756" y="1223"/>
                </a:cubicBezTo>
                <a:cubicBezTo>
                  <a:pt x="2750" y="1227"/>
                  <a:pt x="2750" y="1227"/>
                  <a:pt x="2750" y="1227"/>
                </a:cubicBezTo>
                <a:cubicBezTo>
                  <a:pt x="2750" y="1271"/>
                  <a:pt x="2750" y="1271"/>
                  <a:pt x="2750" y="1271"/>
                </a:cubicBezTo>
                <a:cubicBezTo>
                  <a:pt x="2744" y="1279"/>
                  <a:pt x="2744" y="1279"/>
                  <a:pt x="2744" y="1279"/>
                </a:cubicBezTo>
                <a:cubicBezTo>
                  <a:pt x="2744" y="1341"/>
                  <a:pt x="2744" y="1341"/>
                  <a:pt x="2744" y="1341"/>
                </a:cubicBezTo>
                <a:cubicBezTo>
                  <a:pt x="2744" y="1341"/>
                  <a:pt x="2733" y="1330"/>
                  <a:pt x="2701" y="1330"/>
                </a:cubicBezTo>
                <a:cubicBezTo>
                  <a:pt x="2658" y="1330"/>
                  <a:pt x="2628" y="1372"/>
                  <a:pt x="2628" y="1372"/>
                </a:cubicBezTo>
                <a:cubicBezTo>
                  <a:pt x="2572" y="1372"/>
                  <a:pt x="2572" y="1372"/>
                  <a:pt x="2572" y="1372"/>
                </a:cubicBezTo>
                <a:cubicBezTo>
                  <a:pt x="2572" y="1389"/>
                  <a:pt x="2572" y="1389"/>
                  <a:pt x="2572" y="1389"/>
                </a:cubicBezTo>
                <a:cubicBezTo>
                  <a:pt x="2553" y="1389"/>
                  <a:pt x="2553" y="1389"/>
                  <a:pt x="2553" y="1389"/>
                </a:cubicBezTo>
                <a:cubicBezTo>
                  <a:pt x="2553" y="1382"/>
                  <a:pt x="2553" y="1382"/>
                  <a:pt x="2553" y="1382"/>
                </a:cubicBezTo>
                <a:cubicBezTo>
                  <a:pt x="2510" y="1382"/>
                  <a:pt x="2510" y="1382"/>
                  <a:pt x="2510" y="1382"/>
                </a:cubicBezTo>
                <a:cubicBezTo>
                  <a:pt x="2502" y="1393"/>
                  <a:pt x="2502" y="1393"/>
                  <a:pt x="2502" y="1393"/>
                </a:cubicBezTo>
                <a:cubicBezTo>
                  <a:pt x="2478" y="1393"/>
                  <a:pt x="2478" y="1393"/>
                  <a:pt x="2478" y="1393"/>
                </a:cubicBezTo>
                <a:cubicBezTo>
                  <a:pt x="2478" y="1402"/>
                  <a:pt x="2478" y="1402"/>
                  <a:pt x="2478" y="1402"/>
                </a:cubicBezTo>
                <a:cubicBezTo>
                  <a:pt x="2470" y="1402"/>
                  <a:pt x="2470" y="1402"/>
                  <a:pt x="2470" y="1402"/>
                </a:cubicBezTo>
                <a:cubicBezTo>
                  <a:pt x="2470" y="1378"/>
                  <a:pt x="2470" y="1378"/>
                  <a:pt x="2470" y="1378"/>
                </a:cubicBezTo>
                <a:cubicBezTo>
                  <a:pt x="2443" y="1378"/>
                  <a:pt x="2443" y="1378"/>
                  <a:pt x="2443" y="1378"/>
                </a:cubicBezTo>
                <a:cubicBezTo>
                  <a:pt x="2432" y="1388"/>
                  <a:pt x="2432" y="1388"/>
                  <a:pt x="2432" y="1388"/>
                </a:cubicBezTo>
                <a:cubicBezTo>
                  <a:pt x="2417" y="1388"/>
                  <a:pt x="2417" y="1388"/>
                  <a:pt x="2417" y="1388"/>
                </a:cubicBezTo>
                <a:cubicBezTo>
                  <a:pt x="2408" y="1375"/>
                  <a:pt x="2408" y="1375"/>
                  <a:pt x="2408" y="1375"/>
                </a:cubicBezTo>
                <a:cubicBezTo>
                  <a:pt x="2393" y="1375"/>
                  <a:pt x="2393" y="1375"/>
                  <a:pt x="2393" y="1375"/>
                </a:cubicBezTo>
                <a:cubicBezTo>
                  <a:pt x="2381" y="1388"/>
                  <a:pt x="2381" y="1388"/>
                  <a:pt x="2381" y="1388"/>
                </a:cubicBezTo>
                <a:cubicBezTo>
                  <a:pt x="2365" y="1388"/>
                  <a:pt x="2365" y="1388"/>
                  <a:pt x="2365" y="1388"/>
                </a:cubicBezTo>
                <a:cubicBezTo>
                  <a:pt x="2365" y="1465"/>
                  <a:pt x="2365" y="1465"/>
                  <a:pt x="2365" y="1465"/>
                </a:cubicBezTo>
                <a:cubicBezTo>
                  <a:pt x="2310" y="1465"/>
                  <a:pt x="2310" y="1465"/>
                  <a:pt x="2310" y="1465"/>
                </a:cubicBezTo>
                <a:cubicBezTo>
                  <a:pt x="2310" y="1440"/>
                  <a:pt x="2310" y="1440"/>
                  <a:pt x="2310" y="1440"/>
                </a:cubicBezTo>
                <a:cubicBezTo>
                  <a:pt x="2284" y="1420"/>
                  <a:pt x="2284" y="1420"/>
                  <a:pt x="2284" y="1420"/>
                </a:cubicBezTo>
                <a:cubicBezTo>
                  <a:pt x="2279" y="1380"/>
                  <a:pt x="2279" y="1380"/>
                  <a:pt x="2279" y="1380"/>
                </a:cubicBezTo>
                <a:cubicBezTo>
                  <a:pt x="2273" y="1419"/>
                  <a:pt x="2273" y="1419"/>
                  <a:pt x="2273" y="1419"/>
                </a:cubicBezTo>
                <a:cubicBezTo>
                  <a:pt x="2243" y="1441"/>
                  <a:pt x="2243" y="1441"/>
                  <a:pt x="2243" y="1441"/>
                </a:cubicBezTo>
                <a:cubicBezTo>
                  <a:pt x="2243" y="1457"/>
                  <a:pt x="2243" y="1457"/>
                  <a:pt x="2243" y="1457"/>
                </a:cubicBezTo>
                <a:cubicBezTo>
                  <a:pt x="2199" y="1457"/>
                  <a:pt x="2199" y="1457"/>
                  <a:pt x="2199" y="1457"/>
                </a:cubicBezTo>
                <a:cubicBezTo>
                  <a:pt x="2199" y="1401"/>
                  <a:pt x="2199" y="1401"/>
                  <a:pt x="2199" y="1401"/>
                </a:cubicBezTo>
                <a:cubicBezTo>
                  <a:pt x="2177" y="1401"/>
                  <a:pt x="2177" y="1401"/>
                  <a:pt x="2177" y="1401"/>
                </a:cubicBezTo>
                <a:cubicBezTo>
                  <a:pt x="2177" y="1391"/>
                  <a:pt x="2177" y="1391"/>
                  <a:pt x="2177" y="1391"/>
                </a:cubicBezTo>
                <a:cubicBezTo>
                  <a:pt x="2152" y="1391"/>
                  <a:pt x="2152" y="1391"/>
                  <a:pt x="2152" y="1391"/>
                </a:cubicBezTo>
                <a:cubicBezTo>
                  <a:pt x="2152" y="1409"/>
                  <a:pt x="2152" y="1409"/>
                  <a:pt x="2152" y="1409"/>
                </a:cubicBezTo>
                <a:cubicBezTo>
                  <a:pt x="2139" y="1409"/>
                  <a:pt x="2139" y="1409"/>
                  <a:pt x="2139" y="1409"/>
                </a:cubicBezTo>
                <a:cubicBezTo>
                  <a:pt x="2139" y="1371"/>
                  <a:pt x="2139" y="1371"/>
                  <a:pt x="2139" y="1371"/>
                </a:cubicBezTo>
                <a:cubicBezTo>
                  <a:pt x="2093" y="1371"/>
                  <a:pt x="2093" y="1371"/>
                  <a:pt x="2093" y="1371"/>
                </a:cubicBezTo>
                <a:cubicBezTo>
                  <a:pt x="2093" y="1436"/>
                  <a:pt x="2093" y="1436"/>
                  <a:pt x="2093" y="1436"/>
                </a:cubicBezTo>
                <a:cubicBezTo>
                  <a:pt x="2077" y="1436"/>
                  <a:pt x="2077" y="1436"/>
                  <a:pt x="2077" y="1436"/>
                </a:cubicBezTo>
                <a:cubicBezTo>
                  <a:pt x="2077" y="1453"/>
                  <a:pt x="2077" y="1453"/>
                  <a:pt x="2077" y="1453"/>
                </a:cubicBezTo>
                <a:cubicBezTo>
                  <a:pt x="2068" y="1453"/>
                  <a:pt x="2068" y="1453"/>
                  <a:pt x="2068" y="1453"/>
                </a:cubicBezTo>
                <a:cubicBezTo>
                  <a:pt x="2068" y="1463"/>
                  <a:pt x="2068" y="1463"/>
                  <a:pt x="2068" y="1463"/>
                </a:cubicBezTo>
                <a:cubicBezTo>
                  <a:pt x="2055" y="1463"/>
                  <a:pt x="2055" y="1463"/>
                  <a:pt x="2055" y="1463"/>
                </a:cubicBezTo>
                <a:cubicBezTo>
                  <a:pt x="2055" y="1453"/>
                  <a:pt x="2055" y="1453"/>
                  <a:pt x="2055" y="1453"/>
                </a:cubicBezTo>
                <a:cubicBezTo>
                  <a:pt x="2033" y="1453"/>
                  <a:pt x="2033" y="1453"/>
                  <a:pt x="2033" y="1453"/>
                </a:cubicBezTo>
                <a:cubicBezTo>
                  <a:pt x="2033" y="1461"/>
                  <a:pt x="2033" y="1461"/>
                  <a:pt x="2033" y="1461"/>
                </a:cubicBezTo>
                <a:cubicBezTo>
                  <a:pt x="2004" y="1461"/>
                  <a:pt x="2004" y="1461"/>
                  <a:pt x="2004" y="1461"/>
                </a:cubicBezTo>
                <a:cubicBezTo>
                  <a:pt x="2004" y="1471"/>
                  <a:pt x="2004" y="1471"/>
                  <a:pt x="2004" y="1471"/>
                </a:cubicBezTo>
                <a:cubicBezTo>
                  <a:pt x="1996" y="1471"/>
                  <a:pt x="1996" y="1471"/>
                  <a:pt x="1996" y="1471"/>
                </a:cubicBezTo>
                <a:cubicBezTo>
                  <a:pt x="1996" y="1463"/>
                  <a:pt x="1996" y="1463"/>
                  <a:pt x="1996" y="1463"/>
                </a:cubicBezTo>
                <a:cubicBezTo>
                  <a:pt x="1983" y="1463"/>
                  <a:pt x="1983" y="1463"/>
                  <a:pt x="1983" y="1463"/>
                </a:cubicBezTo>
                <a:cubicBezTo>
                  <a:pt x="1983" y="1479"/>
                  <a:pt x="1983" y="1479"/>
                  <a:pt x="1983" y="1479"/>
                </a:cubicBezTo>
                <a:cubicBezTo>
                  <a:pt x="1975" y="1479"/>
                  <a:pt x="1975" y="1479"/>
                  <a:pt x="1975" y="1479"/>
                </a:cubicBezTo>
                <a:cubicBezTo>
                  <a:pt x="1975" y="1343"/>
                  <a:pt x="1975" y="1343"/>
                  <a:pt x="1975" y="1343"/>
                </a:cubicBezTo>
                <a:cubicBezTo>
                  <a:pt x="1952" y="1343"/>
                  <a:pt x="1952" y="1343"/>
                  <a:pt x="1952" y="1343"/>
                </a:cubicBezTo>
                <a:cubicBezTo>
                  <a:pt x="1952" y="1352"/>
                  <a:pt x="1952" y="1352"/>
                  <a:pt x="1952" y="1352"/>
                </a:cubicBezTo>
                <a:cubicBezTo>
                  <a:pt x="1943" y="1352"/>
                  <a:pt x="1943" y="1352"/>
                  <a:pt x="1943" y="1352"/>
                </a:cubicBezTo>
                <a:cubicBezTo>
                  <a:pt x="1935" y="1335"/>
                  <a:pt x="1935" y="1335"/>
                  <a:pt x="1935" y="1335"/>
                </a:cubicBezTo>
                <a:cubicBezTo>
                  <a:pt x="1921" y="1335"/>
                  <a:pt x="1921" y="1335"/>
                  <a:pt x="1921" y="1335"/>
                </a:cubicBezTo>
                <a:cubicBezTo>
                  <a:pt x="1912" y="1352"/>
                  <a:pt x="1912" y="1352"/>
                  <a:pt x="1912" y="1352"/>
                </a:cubicBezTo>
                <a:cubicBezTo>
                  <a:pt x="1877" y="1352"/>
                  <a:pt x="1877" y="1352"/>
                  <a:pt x="1877" y="1352"/>
                </a:cubicBezTo>
                <a:cubicBezTo>
                  <a:pt x="1877" y="1456"/>
                  <a:pt x="1877" y="1456"/>
                  <a:pt x="1877" y="1456"/>
                </a:cubicBezTo>
                <a:cubicBezTo>
                  <a:pt x="1805" y="1456"/>
                  <a:pt x="1805" y="1456"/>
                  <a:pt x="1805" y="1456"/>
                </a:cubicBezTo>
                <a:cubicBezTo>
                  <a:pt x="1791" y="1441"/>
                  <a:pt x="1791" y="1441"/>
                  <a:pt x="1791" y="1441"/>
                </a:cubicBezTo>
                <a:cubicBezTo>
                  <a:pt x="1781" y="1452"/>
                  <a:pt x="1781" y="1452"/>
                  <a:pt x="1781" y="1452"/>
                </a:cubicBezTo>
                <a:cubicBezTo>
                  <a:pt x="1771" y="1452"/>
                  <a:pt x="1771" y="1452"/>
                  <a:pt x="1771" y="1452"/>
                </a:cubicBezTo>
                <a:cubicBezTo>
                  <a:pt x="1756" y="1437"/>
                  <a:pt x="1756" y="1437"/>
                  <a:pt x="1756" y="1437"/>
                </a:cubicBezTo>
                <a:cubicBezTo>
                  <a:pt x="1744" y="1437"/>
                  <a:pt x="1744" y="1437"/>
                  <a:pt x="1744" y="1437"/>
                </a:cubicBezTo>
                <a:cubicBezTo>
                  <a:pt x="1731" y="1448"/>
                  <a:pt x="1731" y="1448"/>
                  <a:pt x="1731" y="1448"/>
                </a:cubicBezTo>
                <a:cubicBezTo>
                  <a:pt x="1699" y="1448"/>
                  <a:pt x="1699" y="1448"/>
                  <a:pt x="1699" y="1448"/>
                </a:cubicBezTo>
                <a:cubicBezTo>
                  <a:pt x="1699" y="1437"/>
                  <a:pt x="1699" y="1437"/>
                  <a:pt x="1699" y="1437"/>
                </a:cubicBezTo>
                <a:cubicBezTo>
                  <a:pt x="1673" y="1437"/>
                  <a:pt x="1673" y="1437"/>
                  <a:pt x="1673" y="1437"/>
                </a:cubicBezTo>
                <a:cubicBezTo>
                  <a:pt x="1673" y="1469"/>
                  <a:pt x="1673" y="1469"/>
                  <a:pt x="1673" y="1469"/>
                </a:cubicBezTo>
                <a:cubicBezTo>
                  <a:pt x="1656" y="1469"/>
                  <a:pt x="1656" y="1469"/>
                  <a:pt x="1656" y="1469"/>
                </a:cubicBezTo>
                <a:cubicBezTo>
                  <a:pt x="1656" y="1459"/>
                  <a:pt x="1656" y="1459"/>
                  <a:pt x="1656" y="1459"/>
                </a:cubicBezTo>
                <a:cubicBezTo>
                  <a:pt x="1619" y="1459"/>
                  <a:pt x="1619" y="1459"/>
                  <a:pt x="1619" y="1459"/>
                </a:cubicBezTo>
                <a:cubicBezTo>
                  <a:pt x="1619" y="1448"/>
                  <a:pt x="1619" y="1448"/>
                  <a:pt x="1619" y="1448"/>
                </a:cubicBezTo>
                <a:cubicBezTo>
                  <a:pt x="1587" y="1448"/>
                  <a:pt x="1587" y="1448"/>
                  <a:pt x="1587" y="1448"/>
                </a:cubicBezTo>
                <a:cubicBezTo>
                  <a:pt x="1587" y="1459"/>
                  <a:pt x="1587" y="1459"/>
                  <a:pt x="1587" y="1459"/>
                </a:cubicBezTo>
                <a:cubicBezTo>
                  <a:pt x="1563" y="1459"/>
                  <a:pt x="1563" y="1459"/>
                  <a:pt x="1563" y="1459"/>
                </a:cubicBezTo>
                <a:cubicBezTo>
                  <a:pt x="1563" y="1407"/>
                  <a:pt x="1563" y="1407"/>
                  <a:pt x="1563" y="1407"/>
                </a:cubicBezTo>
                <a:cubicBezTo>
                  <a:pt x="1531" y="1393"/>
                  <a:pt x="1531" y="1393"/>
                  <a:pt x="1531" y="1393"/>
                </a:cubicBezTo>
                <a:cubicBezTo>
                  <a:pt x="1531" y="1408"/>
                  <a:pt x="1531" y="1408"/>
                  <a:pt x="1531" y="1408"/>
                </a:cubicBezTo>
                <a:cubicBezTo>
                  <a:pt x="1524" y="1408"/>
                  <a:pt x="1524" y="1408"/>
                  <a:pt x="1524" y="1408"/>
                </a:cubicBezTo>
                <a:cubicBezTo>
                  <a:pt x="1524" y="1331"/>
                  <a:pt x="1524" y="1331"/>
                  <a:pt x="1524" y="1331"/>
                </a:cubicBezTo>
                <a:cubicBezTo>
                  <a:pt x="1507" y="1331"/>
                  <a:pt x="1507" y="1331"/>
                  <a:pt x="1507" y="1331"/>
                </a:cubicBezTo>
                <a:cubicBezTo>
                  <a:pt x="1507" y="1307"/>
                  <a:pt x="1507" y="1307"/>
                  <a:pt x="1507" y="1307"/>
                </a:cubicBezTo>
                <a:cubicBezTo>
                  <a:pt x="1479" y="1307"/>
                  <a:pt x="1479" y="1307"/>
                  <a:pt x="1479" y="1307"/>
                </a:cubicBezTo>
                <a:cubicBezTo>
                  <a:pt x="1479" y="1281"/>
                  <a:pt x="1479" y="1281"/>
                  <a:pt x="1479" y="1281"/>
                </a:cubicBezTo>
                <a:cubicBezTo>
                  <a:pt x="1465" y="1281"/>
                  <a:pt x="1465" y="1281"/>
                  <a:pt x="1465" y="1281"/>
                </a:cubicBezTo>
                <a:cubicBezTo>
                  <a:pt x="1465" y="1307"/>
                  <a:pt x="1465" y="1307"/>
                  <a:pt x="1465" y="1307"/>
                </a:cubicBezTo>
                <a:cubicBezTo>
                  <a:pt x="1443" y="1307"/>
                  <a:pt x="1443" y="1307"/>
                  <a:pt x="1443" y="1307"/>
                </a:cubicBezTo>
                <a:cubicBezTo>
                  <a:pt x="1443" y="1265"/>
                  <a:pt x="1443" y="1265"/>
                  <a:pt x="1443" y="1265"/>
                </a:cubicBezTo>
                <a:cubicBezTo>
                  <a:pt x="1443" y="1265"/>
                  <a:pt x="1412" y="1232"/>
                  <a:pt x="1389" y="1232"/>
                </a:cubicBezTo>
                <a:cubicBezTo>
                  <a:pt x="1367" y="1232"/>
                  <a:pt x="1337" y="1269"/>
                  <a:pt x="1337" y="1269"/>
                </a:cubicBezTo>
                <a:cubicBezTo>
                  <a:pt x="1337" y="1359"/>
                  <a:pt x="1337" y="1359"/>
                  <a:pt x="1337" y="1359"/>
                </a:cubicBezTo>
                <a:cubicBezTo>
                  <a:pt x="1315" y="1359"/>
                  <a:pt x="1315" y="1359"/>
                  <a:pt x="1315" y="1359"/>
                </a:cubicBezTo>
                <a:cubicBezTo>
                  <a:pt x="1315" y="1417"/>
                  <a:pt x="1315" y="1417"/>
                  <a:pt x="1315" y="1417"/>
                </a:cubicBezTo>
                <a:cubicBezTo>
                  <a:pt x="1275" y="1432"/>
                  <a:pt x="1275" y="1432"/>
                  <a:pt x="1275" y="1432"/>
                </a:cubicBezTo>
                <a:cubicBezTo>
                  <a:pt x="1275" y="1445"/>
                  <a:pt x="1275" y="1445"/>
                  <a:pt x="1275" y="1445"/>
                </a:cubicBezTo>
                <a:cubicBezTo>
                  <a:pt x="1267" y="1445"/>
                  <a:pt x="1267" y="1445"/>
                  <a:pt x="1267" y="1445"/>
                </a:cubicBezTo>
                <a:cubicBezTo>
                  <a:pt x="1267" y="1421"/>
                  <a:pt x="1267" y="1421"/>
                  <a:pt x="1267" y="1421"/>
                </a:cubicBezTo>
                <a:cubicBezTo>
                  <a:pt x="1253" y="1421"/>
                  <a:pt x="1253" y="1421"/>
                  <a:pt x="1253" y="1421"/>
                </a:cubicBezTo>
                <a:cubicBezTo>
                  <a:pt x="1235" y="1395"/>
                  <a:pt x="1235" y="1395"/>
                  <a:pt x="1235" y="1395"/>
                </a:cubicBezTo>
                <a:cubicBezTo>
                  <a:pt x="1213" y="1416"/>
                  <a:pt x="1213" y="1416"/>
                  <a:pt x="1213" y="1416"/>
                </a:cubicBezTo>
                <a:cubicBezTo>
                  <a:pt x="1213" y="1399"/>
                  <a:pt x="1213" y="1399"/>
                  <a:pt x="1213" y="1399"/>
                </a:cubicBezTo>
                <a:cubicBezTo>
                  <a:pt x="1200" y="1399"/>
                  <a:pt x="1200" y="1399"/>
                  <a:pt x="1200" y="1399"/>
                </a:cubicBezTo>
                <a:cubicBezTo>
                  <a:pt x="1200" y="1409"/>
                  <a:pt x="1200" y="1409"/>
                  <a:pt x="1200" y="1409"/>
                </a:cubicBezTo>
                <a:cubicBezTo>
                  <a:pt x="1189" y="1409"/>
                  <a:pt x="1189" y="1409"/>
                  <a:pt x="1189" y="1409"/>
                </a:cubicBezTo>
                <a:cubicBezTo>
                  <a:pt x="1189" y="1392"/>
                  <a:pt x="1189" y="1392"/>
                  <a:pt x="1189" y="1392"/>
                </a:cubicBezTo>
                <a:cubicBezTo>
                  <a:pt x="1164" y="1392"/>
                  <a:pt x="1164" y="1392"/>
                  <a:pt x="1164" y="1392"/>
                </a:cubicBezTo>
                <a:cubicBezTo>
                  <a:pt x="1164" y="1401"/>
                  <a:pt x="1164" y="1401"/>
                  <a:pt x="1164" y="1401"/>
                </a:cubicBezTo>
                <a:cubicBezTo>
                  <a:pt x="1155" y="1401"/>
                  <a:pt x="1155" y="1401"/>
                  <a:pt x="1155" y="1401"/>
                </a:cubicBezTo>
                <a:cubicBezTo>
                  <a:pt x="1155" y="1417"/>
                  <a:pt x="1155" y="1417"/>
                  <a:pt x="1155" y="1417"/>
                </a:cubicBezTo>
                <a:cubicBezTo>
                  <a:pt x="1133" y="1417"/>
                  <a:pt x="1133" y="1417"/>
                  <a:pt x="1133" y="1417"/>
                </a:cubicBezTo>
                <a:cubicBezTo>
                  <a:pt x="1133" y="1397"/>
                  <a:pt x="1133" y="1397"/>
                  <a:pt x="1133" y="1397"/>
                </a:cubicBezTo>
                <a:cubicBezTo>
                  <a:pt x="1123" y="1397"/>
                  <a:pt x="1123" y="1397"/>
                  <a:pt x="1123" y="1397"/>
                </a:cubicBezTo>
                <a:cubicBezTo>
                  <a:pt x="1112" y="1385"/>
                  <a:pt x="1112" y="1385"/>
                  <a:pt x="1112" y="1385"/>
                </a:cubicBezTo>
                <a:cubicBezTo>
                  <a:pt x="1104" y="1391"/>
                  <a:pt x="1104" y="1391"/>
                  <a:pt x="1104" y="1391"/>
                </a:cubicBezTo>
                <a:cubicBezTo>
                  <a:pt x="1095" y="1391"/>
                  <a:pt x="1095" y="1391"/>
                  <a:pt x="1095" y="1391"/>
                </a:cubicBezTo>
                <a:cubicBezTo>
                  <a:pt x="1076" y="1368"/>
                  <a:pt x="1076" y="1368"/>
                  <a:pt x="1076" y="1368"/>
                </a:cubicBezTo>
                <a:cubicBezTo>
                  <a:pt x="1063" y="1389"/>
                  <a:pt x="1063" y="1389"/>
                  <a:pt x="1063" y="1389"/>
                </a:cubicBezTo>
                <a:cubicBezTo>
                  <a:pt x="1051" y="1389"/>
                  <a:pt x="1051" y="1389"/>
                  <a:pt x="1051" y="1389"/>
                </a:cubicBezTo>
                <a:cubicBezTo>
                  <a:pt x="1051" y="1371"/>
                  <a:pt x="1051" y="1371"/>
                  <a:pt x="1051" y="1371"/>
                </a:cubicBezTo>
                <a:cubicBezTo>
                  <a:pt x="1031" y="1371"/>
                  <a:pt x="1031" y="1371"/>
                  <a:pt x="1031" y="1371"/>
                </a:cubicBezTo>
                <a:cubicBezTo>
                  <a:pt x="1031" y="1391"/>
                  <a:pt x="1031" y="1391"/>
                  <a:pt x="1031" y="1391"/>
                </a:cubicBezTo>
                <a:cubicBezTo>
                  <a:pt x="1020" y="1403"/>
                  <a:pt x="1020" y="1403"/>
                  <a:pt x="1020" y="1403"/>
                </a:cubicBezTo>
                <a:cubicBezTo>
                  <a:pt x="1012" y="1403"/>
                  <a:pt x="1012" y="1403"/>
                  <a:pt x="1012" y="1403"/>
                </a:cubicBezTo>
                <a:cubicBezTo>
                  <a:pt x="1012" y="1376"/>
                  <a:pt x="1012" y="1376"/>
                  <a:pt x="1012" y="1376"/>
                </a:cubicBezTo>
                <a:cubicBezTo>
                  <a:pt x="999" y="1376"/>
                  <a:pt x="999" y="1376"/>
                  <a:pt x="999" y="1376"/>
                </a:cubicBezTo>
                <a:cubicBezTo>
                  <a:pt x="988" y="1359"/>
                  <a:pt x="988" y="1359"/>
                  <a:pt x="988" y="1359"/>
                </a:cubicBezTo>
                <a:cubicBezTo>
                  <a:pt x="969" y="1381"/>
                  <a:pt x="969" y="1381"/>
                  <a:pt x="969" y="1381"/>
                </a:cubicBezTo>
                <a:cubicBezTo>
                  <a:pt x="969" y="1224"/>
                  <a:pt x="969" y="1224"/>
                  <a:pt x="969" y="1224"/>
                </a:cubicBezTo>
                <a:cubicBezTo>
                  <a:pt x="943" y="1224"/>
                  <a:pt x="943" y="1224"/>
                  <a:pt x="943" y="1224"/>
                </a:cubicBezTo>
                <a:cubicBezTo>
                  <a:pt x="943" y="1212"/>
                  <a:pt x="943" y="1212"/>
                  <a:pt x="943" y="1212"/>
                </a:cubicBezTo>
                <a:cubicBezTo>
                  <a:pt x="969" y="1212"/>
                  <a:pt x="969" y="1212"/>
                  <a:pt x="969" y="1212"/>
                </a:cubicBezTo>
                <a:cubicBezTo>
                  <a:pt x="969" y="1204"/>
                  <a:pt x="969" y="1204"/>
                  <a:pt x="969" y="1204"/>
                </a:cubicBezTo>
                <a:cubicBezTo>
                  <a:pt x="847" y="1204"/>
                  <a:pt x="847" y="1204"/>
                  <a:pt x="847" y="1204"/>
                </a:cubicBezTo>
                <a:cubicBezTo>
                  <a:pt x="847" y="1211"/>
                  <a:pt x="847" y="1211"/>
                  <a:pt x="847" y="1211"/>
                </a:cubicBezTo>
                <a:cubicBezTo>
                  <a:pt x="857" y="1211"/>
                  <a:pt x="857" y="1211"/>
                  <a:pt x="857" y="1211"/>
                </a:cubicBezTo>
                <a:cubicBezTo>
                  <a:pt x="857" y="1224"/>
                  <a:pt x="857" y="1224"/>
                  <a:pt x="857" y="1224"/>
                </a:cubicBezTo>
                <a:cubicBezTo>
                  <a:pt x="843" y="1224"/>
                  <a:pt x="843" y="1224"/>
                  <a:pt x="843" y="1224"/>
                </a:cubicBezTo>
                <a:cubicBezTo>
                  <a:pt x="843" y="1375"/>
                  <a:pt x="843" y="1375"/>
                  <a:pt x="843" y="1375"/>
                </a:cubicBezTo>
                <a:cubicBezTo>
                  <a:pt x="828" y="1375"/>
                  <a:pt x="828" y="1375"/>
                  <a:pt x="828" y="1375"/>
                </a:cubicBezTo>
                <a:cubicBezTo>
                  <a:pt x="828" y="1387"/>
                  <a:pt x="828" y="1387"/>
                  <a:pt x="828" y="1387"/>
                </a:cubicBezTo>
                <a:cubicBezTo>
                  <a:pt x="816" y="1387"/>
                  <a:pt x="816" y="1387"/>
                  <a:pt x="816" y="1387"/>
                </a:cubicBezTo>
                <a:cubicBezTo>
                  <a:pt x="816" y="1403"/>
                  <a:pt x="816" y="1403"/>
                  <a:pt x="816" y="1403"/>
                </a:cubicBezTo>
                <a:cubicBezTo>
                  <a:pt x="804" y="1403"/>
                  <a:pt x="804" y="1403"/>
                  <a:pt x="804" y="1403"/>
                </a:cubicBezTo>
                <a:cubicBezTo>
                  <a:pt x="787" y="1393"/>
                  <a:pt x="787" y="1393"/>
                  <a:pt x="787" y="1393"/>
                </a:cubicBezTo>
                <a:cubicBezTo>
                  <a:pt x="787" y="1193"/>
                  <a:pt x="787" y="1193"/>
                  <a:pt x="787" y="1193"/>
                </a:cubicBezTo>
                <a:cubicBezTo>
                  <a:pt x="691" y="1193"/>
                  <a:pt x="691" y="1193"/>
                  <a:pt x="691" y="1193"/>
                </a:cubicBezTo>
                <a:cubicBezTo>
                  <a:pt x="691" y="1427"/>
                  <a:pt x="691" y="1427"/>
                  <a:pt x="691" y="1427"/>
                </a:cubicBezTo>
                <a:cubicBezTo>
                  <a:pt x="664" y="1427"/>
                  <a:pt x="664" y="1427"/>
                  <a:pt x="664" y="1427"/>
                </a:cubicBezTo>
                <a:cubicBezTo>
                  <a:pt x="664" y="1445"/>
                  <a:pt x="664" y="1445"/>
                  <a:pt x="664" y="1445"/>
                </a:cubicBezTo>
                <a:cubicBezTo>
                  <a:pt x="640" y="1445"/>
                  <a:pt x="640" y="1445"/>
                  <a:pt x="640" y="1445"/>
                </a:cubicBezTo>
                <a:cubicBezTo>
                  <a:pt x="640" y="1436"/>
                  <a:pt x="640" y="1436"/>
                  <a:pt x="640" y="1436"/>
                </a:cubicBezTo>
                <a:cubicBezTo>
                  <a:pt x="625" y="1436"/>
                  <a:pt x="625" y="1436"/>
                  <a:pt x="625" y="1436"/>
                </a:cubicBezTo>
                <a:cubicBezTo>
                  <a:pt x="625" y="1237"/>
                  <a:pt x="625" y="1237"/>
                  <a:pt x="625" y="1237"/>
                </a:cubicBezTo>
                <a:cubicBezTo>
                  <a:pt x="601" y="1237"/>
                  <a:pt x="601" y="1237"/>
                  <a:pt x="601" y="1237"/>
                </a:cubicBezTo>
                <a:cubicBezTo>
                  <a:pt x="601" y="1228"/>
                  <a:pt x="601" y="1228"/>
                  <a:pt x="601" y="1228"/>
                </a:cubicBezTo>
                <a:cubicBezTo>
                  <a:pt x="536" y="1228"/>
                  <a:pt x="536" y="1228"/>
                  <a:pt x="536" y="1228"/>
                </a:cubicBezTo>
                <a:cubicBezTo>
                  <a:pt x="536" y="1241"/>
                  <a:pt x="536" y="1241"/>
                  <a:pt x="536" y="1241"/>
                </a:cubicBezTo>
                <a:cubicBezTo>
                  <a:pt x="515" y="1241"/>
                  <a:pt x="515" y="1241"/>
                  <a:pt x="515" y="1241"/>
                </a:cubicBezTo>
                <a:cubicBezTo>
                  <a:pt x="515" y="1227"/>
                  <a:pt x="515" y="1227"/>
                  <a:pt x="515" y="1227"/>
                </a:cubicBezTo>
                <a:cubicBezTo>
                  <a:pt x="501" y="1227"/>
                  <a:pt x="501" y="1227"/>
                  <a:pt x="501" y="1227"/>
                </a:cubicBezTo>
                <a:cubicBezTo>
                  <a:pt x="501" y="1227"/>
                  <a:pt x="487" y="1169"/>
                  <a:pt x="456" y="1169"/>
                </a:cubicBezTo>
                <a:cubicBezTo>
                  <a:pt x="425" y="1169"/>
                  <a:pt x="401" y="1224"/>
                  <a:pt x="401" y="1224"/>
                </a:cubicBezTo>
                <a:cubicBezTo>
                  <a:pt x="392" y="1224"/>
                  <a:pt x="392" y="1224"/>
                  <a:pt x="392" y="1224"/>
                </a:cubicBezTo>
                <a:cubicBezTo>
                  <a:pt x="392" y="1243"/>
                  <a:pt x="392" y="1243"/>
                  <a:pt x="392" y="1243"/>
                </a:cubicBezTo>
                <a:cubicBezTo>
                  <a:pt x="373" y="1243"/>
                  <a:pt x="373" y="1243"/>
                  <a:pt x="373" y="1243"/>
                </a:cubicBezTo>
                <a:cubicBezTo>
                  <a:pt x="373" y="1233"/>
                  <a:pt x="373" y="1233"/>
                  <a:pt x="373" y="1233"/>
                </a:cubicBezTo>
                <a:cubicBezTo>
                  <a:pt x="320" y="1233"/>
                  <a:pt x="320" y="1233"/>
                  <a:pt x="320" y="1233"/>
                </a:cubicBezTo>
                <a:cubicBezTo>
                  <a:pt x="320" y="1245"/>
                  <a:pt x="320" y="1245"/>
                  <a:pt x="320" y="1245"/>
                </a:cubicBezTo>
                <a:cubicBezTo>
                  <a:pt x="303" y="1245"/>
                  <a:pt x="303" y="1245"/>
                  <a:pt x="303" y="1245"/>
                </a:cubicBezTo>
                <a:cubicBezTo>
                  <a:pt x="288" y="1257"/>
                  <a:pt x="288" y="1257"/>
                  <a:pt x="288" y="1257"/>
                </a:cubicBezTo>
                <a:cubicBezTo>
                  <a:pt x="288" y="1331"/>
                  <a:pt x="288" y="1331"/>
                  <a:pt x="288" y="1331"/>
                </a:cubicBezTo>
                <a:cubicBezTo>
                  <a:pt x="268" y="1331"/>
                  <a:pt x="268" y="1331"/>
                  <a:pt x="268" y="1331"/>
                </a:cubicBezTo>
                <a:cubicBezTo>
                  <a:pt x="268" y="1373"/>
                  <a:pt x="268" y="1373"/>
                  <a:pt x="268" y="1373"/>
                </a:cubicBezTo>
                <a:cubicBezTo>
                  <a:pt x="252" y="1373"/>
                  <a:pt x="252" y="1373"/>
                  <a:pt x="252" y="1373"/>
                </a:cubicBezTo>
                <a:cubicBezTo>
                  <a:pt x="252" y="1325"/>
                  <a:pt x="252" y="1325"/>
                  <a:pt x="252" y="1325"/>
                </a:cubicBezTo>
                <a:cubicBezTo>
                  <a:pt x="236" y="1325"/>
                  <a:pt x="236" y="1325"/>
                  <a:pt x="236" y="1325"/>
                </a:cubicBezTo>
                <a:cubicBezTo>
                  <a:pt x="236" y="1342"/>
                  <a:pt x="236" y="1342"/>
                  <a:pt x="236" y="1342"/>
                </a:cubicBezTo>
                <a:cubicBezTo>
                  <a:pt x="218" y="1342"/>
                  <a:pt x="218" y="1342"/>
                  <a:pt x="218" y="1342"/>
                </a:cubicBezTo>
                <a:cubicBezTo>
                  <a:pt x="218" y="1331"/>
                  <a:pt x="218" y="1331"/>
                  <a:pt x="218" y="1331"/>
                </a:cubicBezTo>
                <a:cubicBezTo>
                  <a:pt x="195" y="1331"/>
                  <a:pt x="195" y="1331"/>
                  <a:pt x="195" y="1331"/>
                </a:cubicBezTo>
                <a:cubicBezTo>
                  <a:pt x="195" y="1312"/>
                  <a:pt x="195" y="1312"/>
                  <a:pt x="195" y="1312"/>
                </a:cubicBezTo>
                <a:cubicBezTo>
                  <a:pt x="182" y="1299"/>
                  <a:pt x="182" y="1299"/>
                  <a:pt x="182" y="1299"/>
                </a:cubicBezTo>
                <a:cubicBezTo>
                  <a:pt x="168" y="1283"/>
                  <a:pt x="168" y="1283"/>
                  <a:pt x="168" y="1283"/>
                </a:cubicBezTo>
                <a:cubicBezTo>
                  <a:pt x="134" y="1283"/>
                  <a:pt x="134" y="1283"/>
                  <a:pt x="134" y="1283"/>
                </a:cubicBezTo>
                <a:cubicBezTo>
                  <a:pt x="102" y="1307"/>
                  <a:pt x="102" y="1307"/>
                  <a:pt x="102" y="1307"/>
                </a:cubicBezTo>
                <a:cubicBezTo>
                  <a:pt x="78" y="1307"/>
                  <a:pt x="78" y="1307"/>
                  <a:pt x="78" y="1307"/>
                </a:cubicBezTo>
                <a:cubicBezTo>
                  <a:pt x="78" y="1401"/>
                  <a:pt x="78" y="1401"/>
                  <a:pt x="78" y="1401"/>
                </a:cubicBezTo>
                <a:cubicBezTo>
                  <a:pt x="56" y="1357"/>
                  <a:pt x="56" y="1357"/>
                  <a:pt x="56" y="1357"/>
                </a:cubicBezTo>
                <a:cubicBezTo>
                  <a:pt x="56" y="1333"/>
                  <a:pt x="56" y="1333"/>
                  <a:pt x="56" y="1333"/>
                </a:cubicBezTo>
                <a:cubicBezTo>
                  <a:pt x="0" y="1333"/>
                  <a:pt x="0" y="1333"/>
                  <a:pt x="0" y="1333"/>
                </a:cubicBezTo>
                <a:cubicBezTo>
                  <a:pt x="0" y="1542"/>
                  <a:pt x="0" y="1542"/>
                  <a:pt x="0" y="1542"/>
                </a:cubicBezTo>
                <a:cubicBezTo>
                  <a:pt x="8000" y="1542"/>
                  <a:pt x="8000" y="1542"/>
                  <a:pt x="8000" y="1542"/>
                </a:cubicBezTo>
                <a:cubicBezTo>
                  <a:pt x="8000" y="1472"/>
                  <a:pt x="8000" y="1472"/>
                  <a:pt x="8000" y="1472"/>
                </a:cubicBezTo>
                <a:lnTo>
                  <a:pt x="7978" y="1472"/>
                </a:lnTo>
                <a:close/>
                <a:moveTo>
                  <a:pt x="3369" y="1457"/>
                </a:moveTo>
                <a:cubicBezTo>
                  <a:pt x="3356" y="1457"/>
                  <a:pt x="3356" y="1457"/>
                  <a:pt x="3356" y="1457"/>
                </a:cubicBezTo>
                <a:cubicBezTo>
                  <a:pt x="3356" y="1408"/>
                  <a:pt x="3356" y="1408"/>
                  <a:pt x="3356" y="1408"/>
                </a:cubicBezTo>
                <a:cubicBezTo>
                  <a:pt x="3369" y="1408"/>
                  <a:pt x="3369" y="1408"/>
                  <a:pt x="3369" y="1408"/>
                </a:cubicBezTo>
                <a:lnTo>
                  <a:pt x="3369" y="1457"/>
                </a:lnTo>
                <a:close/>
                <a:moveTo>
                  <a:pt x="3369" y="1389"/>
                </a:moveTo>
                <a:cubicBezTo>
                  <a:pt x="3356" y="1389"/>
                  <a:pt x="3356" y="1389"/>
                  <a:pt x="3356" y="1389"/>
                </a:cubicBezTo>
                <a:cubicBezTo>
                  <a:pt x="3356" y="1335"/>
                  <a:pt x="3356" y="1335"/>
                  <a:pt x="3356" y="1335"/>
                </a:cubicBezTo>
                <a:cubicBezTo>
                  <a:pt x="3369" y="1335"/>
                  <a:pt x="3369" y="1335"/>
                  <a:pt x="3369" y="1335"/>
                </a:cubicBezTo>
                <a:lnTo>
                  <a:pt x="3369" y="1389"/>
                </a:lnTo>
                <a:close/>
                <a:moveTo>
                  <a:pt x="3356" y="1141"/>
                </a:moveTo>
                <a:cubicBezTo>
                  <a:pt x="3356" y="1098"/>
                  <a:pt x="3356" y="1098"/>
                  <a:pt x="3356" y="1098"/>
                </a:cubicBezTo>
                <a:cubicBezTo>
                  <a:pt x="3356" y="1098"/>
                  <a:pt x="3373" y="1103"/>
                  <a:pt x="3373" y="1119"/>
                </a:cubicBezTo>
                <a:cubicBezTo>
                  <a:pt x="3373" y="1136"/>
                  <a:pt x="3356" y="1141"/>
                  <a:pt x="3356" y="1141"/>
                </a:cubicBezTo>
                <a:close/>
                <a:moveTo>
                  <a:pt x="3356" y="1060"/>
                </a:moveTo>
                <a:cubicBezTo>
                  <a:pt x="3356" y="1024"/>
                  <a:pt x="3356" y="1024"/>
                  <a:pt x="3356" y="1024"/>
                </a:cubicBezTo>
                <a:cubicBezTo>
                  <a:pt x="3356" y="1024"/>
                  <a:pt x="3373" y="1029"/>
                  <a:pt x="3373" y="1042"/>
                </a:cubicBezTo>
                <a:cubicBezTo>
                  <a:pt x="3373" y="1055"/>
                  <a:pt x="3356" y="1060"/>
                  <a:pt x="3356" y="1060"/>
                </a:cubicBezTo>
                <a:close/>
                <a:moveTo>
                  <a:pt x="3356" y="988"/>
                </a:moveTo>
                <a:cubicBezTo>
                  <a:pt x="3356" y="950"/>
                  <a:pt x="3356" y="950"/>
                  <a:pt x="3356" y="950"/>
                </a:cubicBezTo>
                <a:cubicBezTo>
                  <a:pt x="3356" y="950"/>
                  <a:pt x="3373" y="953"/>
                  <a:pt x="3373" y="969"/>
                </a:cubicBezTo>
                <a:cubicBezTo>
                  <a:pt x="3373" y="985"/>
                  <a:pt x="3356" y="988"/>
                  <a:pt x="3356" y="988"/>
                </a:cubicBezTo>
                <a:close/>
                <a:moveTo>
                  <a:pt x="3356" y="911"/>
                </a:moveTo>
                <a:cubicBezTo>
                  <a:pt x="3356" y="872"/>
                  <a:pt x="3356" y="872"/>
                  <a:pt x="3356" y="872"/>
                </a:cubicBezTo>
                <a:cubicBezTo>
                  <a:pt x="3356" y="872"/>
                  <a:pt x="3373" y="878"/>
                  <a:pt x="3373" y="891"/>
                </a:cubicBezTo>
                <a:cubicBezTo>
                  <a:pt x="3373" y="905"/>
                  <a:pt x="3356" y="911"/>
                  <a:pt x="3356" y="911"/>
                </a:cubicBezTo>
                <a:close/>
                <a:moveTo>
                  <a:pt x="3356" y="835"/>
                </a:moveTo>
                <a:cubicBezTo>
                  <a:pt x="3356" y="796"/>
                  <a:pt x="3356" y="796"/>
                  <a:pt x="3356" y="796"/>
                </a:cubicBezTo>
                <a:cubicBezTo>
                  <a:pt x="3356" y="796"/>
                  <a:pt x="3373" y="800"/>
                  <a:pt x="3373" y="815"/>
                </a:cubicBezTo>
                <a:cubicBezTo>
                  <a:pt x="3373" y="831"/>
                  <a:pt x="3356" y="835"/>
                  <a:pt x="3356" y="835"/>
                </a:cubicBezTo>
                <a:close/>
                <a:moveTo>
                  <a:pt x="3356" y="756"/>
                </a:moveTo>
                <a:cubicBezTo>
                  <a:pt x="3356" y="718"/>
                  <a:pt x="3356" y="718"/>
                  <a:pt x="3356" y="718"/>
                </a:cubicBezTo>
                <a:cubicBezTo>
                  <a:pt x="3356" y="718"/>
                  <a:pt x="3373" y="720"/>
                  <a:pt x="3373" y="737"/>
                </a:cubicBezTo>
                <a:cubicBezTo>
                  <a:pt x="3373" y="754"/>
                  <a:pt x="3356" y="756"/>
                  <a:pt x="3356" y="756"/>
                </a:cubicBezTo>
                <a:close/>
                <a:moveTo>
                  <a:pt x="5556" y="570"/>
                </a:moveTo>
                <a:cubicBezTo>
                  <a:pt x="5508" y="582"/>
                  <a:pt x="5508" y="582"/>
                  <a:pt x="5508" y="582"/>
                </a:cubicBezTo>
                <a:cubicBezTo>
                  <a:pt x="5490" y="529"/>
                  <a:pt x="5490" y="529"/>
                  <a:pt x="5490" y="529"/>
                </a:cubicBezTo>
                <a:cubicBezTo>
                  <a:pt x="5566" y="508"/>
                  <a:pt x="5566" y="508"/>
                  <a:pt x="5566" y="508"/>
                </a:cubicBezTo>
                <a:lnTo>
                  <a:pt x="5556" y="570"/>
                </a:lnTo>
                <a:close/>
              </a:path>
            </a:pathLst>
          </a:custGeom>
          <a:noFill/>
          <a:ln>
            <a:gradFill>
              <a:gsLst>
                <a:gs pos="0">
                  <a:schemeClr val="accent1">
                    <a:lumMod val="5000"/>
                    <a:lumOff val="95000"/>
                  </a:schemeClr>
                </a:gs>
                <a:gs pos="100000">
                  <a:srgbClr val="28A9D6">
                    <a:alpha val="75000"/>
                  </a:srgbClr>
                </a:gs>
              </a:gsLst>
              <a:lin ang="5400000" scaled="1"/>
            </a:gradFill>
          </a:ln>
          <a:effectLst/>
        </p:spPr>
        <p:txBody>
          <a:bodyPr vert="horz" wrap="square" lIns="121920" tIns="60960" rIns="121920" bIns="60960" numCol="1" anchor="t" anchorCtr="0" compatLnSpc="1"/>
          <a:lstStyle/>
          <a:p>
            <a:endParaRPr lang="zh-CN" altLang="en-US" sz="2400"/>
          </a:p>
        </p:txBody>
      </p:sp>
      <p:cxnSp>
        <p:nvCxnSpPr>
          <p:cNvPr id="24" name="直接连接符 23" hidden="1"/>
          <p:cNvCxnSpPr/>
          <p:nvPr userDrawn="1"/>
        </p:nvCxnSpPr>
        <p:spPr>
          <a:xfrm>
            <a:off x="3181635" y="431856"/>
            <a:ext cx="0" cy="524933"/>
          </a:xfrm>
          <a:prstGeom prst="line">
            <a:avLst/>
          </a:prstGeom>
          <a:ln>
            <a:solidFill>
              <a:srgbClr val="28A9D6"/>
            </a:solidFill>
          </a:ln>
        </p:spPr>
        <p:style>
          <a:lnRef idx="1">
            <a:schemeClr val="accent1"/>
          </a:lnRef>
          <a:fillRef idx="0">
            <a:schemeClr val="accent1"/>
          </a:fillRef>
          <a:effectRef idx="0">
            <a:schemeClr val="accent1"/>
          </a:effectRef>
          <a:fontRef idx="minor">
            <a:schemeClr val="tx1"/>
          </a:fontRef>
        </p:style>
      </p:cxnSp>
      <p:sp>
        <p:nvSpPr>
          <p:cNvPr id="28" name="文本框 27"/>
          <p:cNvSpPr txBox="1"/>
          <p:nvPr userDrawn="1"/>
        </p:nvSpPr>
        <p:spPr>
          <a:xfrm>
            <a:off x="333375" y="455040"/>
            <a:ext cx="1227586" cy="369332"/>
          </a:xfrm>
          <a:prstGeom prst="rect">
            <a:avLst/>
          </a:prstGeom>
          <a:noFill/>
        </p:spPr>
        <p:txBody>
          <a:bodyPr wrap="square" rtlCol="0">
            <a:spAutoFit/>
          </a:bodyPr>
          <a:lstStyle/>
          <a:p>
            <a:pPr algn="ctr"/>
            <a:r>
              <a:rPr lang="zh-CN" altLang="en-US" sz="1800" dirty="0" smtClean="0">
                <a:solidFill>
                  <a:schemeClr val="tx1">
                    <a:lumMod val="75000"/>
                    <a:lumOff val="25000"/>
                  </a:schemeClr>
                </a:solidFill>
              </a:rPr>
              <a:t>第三部分</a:t>
            </a:r>
            <a:endParaRPr lang="zh-CN" altLang="en-US" sz="1800" dirty="0">
              <a:solidFill>
                <a:schemeClr val="tx1">
                  <a:lumMod val="75000"/>
                  <a:lumOff val="25000"/>
                </a:schemeClr>
              </a:solidFill>
            </a:endParaRPr>
          </a:p>
        </p:txBody>
      </p:sp>
      <p:sp>
        <p:nvSpPr>
          <p:cNvPr id="29" name="任意多边形 28"/>
          <p:cNvSpPr/>
          <p:nvPr userDrawn="1"/>
        </p:nvSpPr>
        <p:spPr>
          <a:xfrm flipV="1">
            <a:off x="174171" y="423706"/>
            <a:ext cx="1386789" cy="432000"/>
          </a:xfrm>
          <a:custGeom>
            <a:avLst/>
            <a:gdLst>
              <a:gd name="connsiteX0" fmla="*/ 167822 w 1386790"/>
              <a:gd name="connsiteY0" fmla="*/ 524933 h 524933"/>
              <a:gd name="connsiteX1" fmla="*/ 168846 w 1386790"/>
              <a:gd name="connsiteY1" fmla="*/ 524933 h 524933"/>
              <a:gd name="connsiteX2" fmla="*/ 168846 w 1386790"/>
              <a:gd name="connsiteY2" fmla="*/ 14598 h 524933"/>
              <a:gd name="connsiteX3" fmla="*/ 1386790 w 1386790"/>
              <a:gd name="connsiteY3" fmla="*/ 14598 h 524933"/>
              <a:gd name="connsiteX4" fmla="*/ 1386790 w 1386790"/>
              <a:gd name="connsiteY4" fmla="*/ 0 h 524933"/>
              <a:gd name="connsiteX5" fmla="*/ 167822 w 1386790"/>
              <a:gd name="connsiteY5" fmla="*/ 0 h 524933"/>
              <a:gd name="connsiteX6" fmla="*/ 152999 w 1386790"/>
              <a:gd name="connsiteY6" fmla="*/ 0 h 524933"/>
              <a:gd name="connsiteX7" fmla="*/ 152999 w 1386790"/>
              <a:gd name="connsiteY7" fmla="*/ 507260 h 524933"/>
              <a:gd name="connsiteX8" fmla="*/ 107280 w 1386790"/>
              <a:gd name="connsiteY8" fmla="*/ 507260 h 524933"/>
              <a:gd name="connsiteX9" fmla="*/ 107280 w 1386790"/>
              <a:gd name="connsiteY9" fmla="*/ 0 h 524933"/>
              <a:gd name="connsiteX10" fmla="*/ 0 w 1386790"/>
              <a:gd name="connsiteY10" fmla="*/ 0 h 524933"/>
              <a:gd name="connsiteX11" fmla="*/ 0 w 1386790"/>
              <a:gd name="connsiteY11" fmla="*/ 524932 h 524933"/>
              <a:gd name="connsiteX12" fmla="*/ 33834 w 1386790"/>
              <a:gd name="connsiteY12" fmla="*/ 524932 h 524933"/>
              <a:gd name="connsiteX13" fmla="*/ 33834 w 1386790"/>
              <a:gd name="connsiteY13" fmla="*/ 23810 h 524933"/>
              <a:gd name="connsiteX14" fmla="*/ 79553 w 1386790"/>
              <a:gd name="connsiteY14" fmla="*/ 23810 h 524933"/>
              <a:gd name="connsiteX15" fmla="*/ 79553 w 1386790"/>
              <a:gd name="connsiteY15" fmla="*/ 524932 h 524933"/>
              <a:gd name="connsiteX16" fmla="*/ 167822 w 1386790"/>
              <a:gd name="connsiteY16" fmla="*/ 524932 h 524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86790" h="524933">
                <a:moveTo>
                  <a:pt x="167822" y="524933"/>
                </a:moveTo>
                <a:lnTo>
                  <a:pt x="168846" y="524933"/>
                </a:lnTo>
                <a:lnTo>
                  <a:pt x="168846" y="14598"/>
                </a:lnTo>
                <a:lnTo>
                  <a:pt x="1386790" y="14598"/>
                </a:lnTo>
                <a:lnTo>
                  <a:pt x="1386790" y="0"/>
                </a:lnTo>
                <a:lnTo>
                  <a:pt x="167822" y="0"/>
                </a:lnTo>
                <a:lnTo>
                  <a:pt x="152999" y="0"/>
                </a:lnTo>
                <a:lnTo>
                  <a:pt x="152999" y="507260"/>
                </a:lnTo>
                <a:lnTo>
                  <a:pt x="107280" y="507260"/>
                </a:lnTo>
                <a:lnTo>
                  <a:pt x="107280" y="0"/>
                </a:lnTo>
                <a:lnTo>
                  <a:pt x="0" y="0"/>
                </a:lnTo>
                <a:lnTo>
                  <a:pt x="0" y="524932"/>
                </a:lnTo>
                <a:lnTo>
                  <a:pt x="33834" y="524932"/>
                </a:lnTo>
                <a:lnTo>
                  <a:pt x="33834" y="23810"/>
                </a:lnTo>
                <a:lnTo>
                  <a:pt x="79553" y="23810"/>
                </a:lnTo>
                <a:lnTo>
                  <a:pt x="79553" y="524932"/>
                </a:lnTo>
                <a:lnTo>
                  <a:pt x="167822" y="524932"/>
                </a:lnTo>
                <a:close/>
              </a:path>
            </a:pathLst>
          </a:cu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6" name="椭圆 25"/>
          <p:cNvSpPr/>
          <p:nvPr userDrawn="1"/>
        </p:nvSpPr>
        <p:spPr>
          <a:xfrm>
            <a:off x="11156816" y="275375"/>
            <a:ext cx="548997" cy="548997"/>
          </a:xfrm>
          <a:prstGeom prst="ellipse">
            <a:avLst/>
          </a:prstGeom>
          <a:blipFill dpi="0" rotWithShape="1">
            <a:blip r:embed="rId2" cstate="print"/>
            <a:srcRect/>
            <a:tile tx="-19050" ty="101600" sx="20000" sy="20000" flip="none" algn="ctr"/>
          </a:blipFill>
          <a:ln w="9525">
            <a:solidFill>
              <a:srgbClr val="4DB8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timing>
    <p:tnLst>
      <p:par>
        <p:cTn id="1" dur="indefinite" restart="never" nodeType="tmRoot"/>
      </p:par>
    </p:tnLst>
  </p:timing>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4_过渡页">
    <p:bg>
      <p:bgPr>
        <a:gradFill>
          <a:gsLst>
            <a:gs pos="0">
              <a:schemeClr val="accent1">
                <a:lumMod val="5000"/>
                <a:lumOff val="95000"/>
              </a:schemeClr>
            </a:gs>
            <a:gs pos="63000">
              <a:schemeClr val="bg1">
                <a:lumMod val="95000"/>
              </a:schemeClr>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a:xfrm>
            <a:off x="1035971" y="6334897"/>
            <a:ext cx="292061" cy="283147"/>
          </a:xfrm>
          <a:prstGeom prst="rect">
            <a:avLst/>
          </a:prstGeom>
        </p:spPr>
        <p:txBody>
          <a:bodyPr wrap="square" lIns="0" tIns="0" rIns="0" bIns="0" anchor="ctr" anchorCtr="1"/>
          <a:lstStyle>
            <a:lvl1pPr algn="ctr">
              <a:defRPr sz="1200">
                <a:solidFill>
                  <a:schemeClr val="tx1"/>
                </a:solidFill>
              </a:defRPr>
            </a:lvl1pPr>
          </a:lstStyle>
          <a:p>
            <a:fld id="{55183D58-648D-4475-BEF8-624F48514A30}" type="slidenum">
              <a:rPr lang="zh-CN" altLang="en-US" smtClean="0"/>
            </a:fld>
            <a:endParaRPr lang="zh-CN" altLang="en-US" dirty="0"/>
          </a:p>
        </p:txBody>
      </p:sp>
      <p:cxnSp>
        <p:nvCxnSpPr>
          <p:cNvPr id="5" name="直接连接符 4"/>
          <p:cNvCxnSpPr/>
          <p:nvPr userDrawn="1"/>
        </p:nvCxnSpPr>
        <p:spPr>
          <a:xfrm flipH="1">
            <a:off x="1430458" y="6479836"/>
            <a:ext cx="10620000" cy="0"/>
          </a:xfrm>
          <a:prstGeom prst="line">
            <a:avLst/>
          </a:prstGeom>
          <a:ln w="15875">
            <a:solidFill>
              <a:srgbClr val="28A9D6"/>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userDrawn="1"/>
        </p:nvCxnSpPr>
        <p:spPr>
          <a:xfrm flipH="1">
            <a:off x="141543" y="6479836"/>
            <a:ext cx="792000" cy="0"/>
          </a:xfrm>
          <a:prstGeom prst="line">
            <a:avLst/>
          </a:prstGeom>
          <a:ln w="15875">
            <a:solidFill>
              <a:srgbClr val="28A9D6"/>
            </a:solidFill>
          </a:ln>
        </p:spPr>
        <p:style>
          <a:lnRef idx="1">
            <a:schemeClr val="accent1"/>
          </a:lnRef>
          <a:fillRef idx="0">
            <a:schemeClr val="accent1"/>
          </a:fillRef>
          <a:effectRef idx="0">
            <a:schemeClr val="accent1"/>
          </a:effectRef>
          <a:fontRef idx="minor">
            <a:schemeClr val="tx1"/>
          </a:fontRef>
        </p:style>
      </p:cxnSp>
      <p:grpSp>
        <p:nvGrpSpPr>
          <p:cNvPr id="7" name="组合 6"/>
          <p:cNvGrpSpPr/>
          <p:nvPr userDrawn="1"/>
        </p:nvGrpSpPr>
        <p:grpSpPr>
          <a:xfrm flipH="1">
            <a:off x="975516" y="6268899"/>
            <a:ext cx="412970" cy="421874"/>
            <a:chOff x="7019085" y="157473"/>
            <a:chExt cx="3868830" cy="3952255"/>
          </a:xfrm>
        </p:grpSpPr>
        <p:sp>
          <p:nvSpPr>
            <p:cNvPr id="8" name="椭圆 7"/>
            <p:cNvSpPr/>
            <p:nvPr/>
          </p:nvSpPr>
          <p:spPr>
            <a:xfrm>
              <a:off x="8641073" y="157473"/>
              <a:ext cx="624855" cy="624855"/>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rot="1542857">
              <a:off x="9362925" y="322231"/>
              <a:ext cx="624855" cy="624855"/>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rot="3085714">
              <a:off x="9941806" y="783873"/>
              <a:ext cx="624855" cy="624855"/>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rot="7714286">
              <a:off x="9941806" y="2858472"/>
              <a:ext cx="624855" cy="624855"/>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rot="4628572">
              <a:off x="10263060" y="1450964"/>
              <a:ext cx="624855" cy="624855"/>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rot="9257143">
              <a:off x="9362925" y="3320114"/>
              <a:ext cx="624855" cy="624855"/>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rot="6171428">
              <a:off x="10263060" y="2191381"/>
              <a:ext cx="624855" cy="624855"/>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rot="10800000">
              <a:off x="8641073" y="3484873"/>
              <a:ext cx="624855" cy="624855"/>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rot="12342857">
              <a:off x="7919220" y="3320114"/>
              <a:ext cx="624855" cy="624855"/>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rot="13885714">
              <a:off x="7340340" y="2858472"/>
              <a:ext cx="624855" cy="624855"/>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rot="20057142">
              <a:off x="7919220" y="322231"/>
              <a:ext cx="624855" cy="624855"/>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rot="15428571">
              <a:off x="7019085" y="2191381"/>
              <a:ext cx="624855" cy="624855"/>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rot="16971429">
              <a:off x="7019085" y="1450964"/>
              <a:ext cx="624855" cy="624855"/>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rot="18514286">
              <a:off x="7340340" y="783873"/>
              <a:ext cx="624855" cy="624855"/>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Freeform 5"/>
          <p:cNvSpPr>
            <a:spLocks noEditPoints="1"/>
          </p:cNvSpPr>
          <p:nvPr userDrawn="1"/>
        </p:nvSpPr>
        <p:spPr bwMode="auto">
          <a:xfrm>
            <a:off x="7458155" y="5658694"/>
            <a:ext cx="4253066" cy="821142"/>
          </a:xfrm>
          <a:custGeom>
            <a:avLst/>
            <a:gdLst>
              <a:gd name="T0" fmla="*/ 7933 w 8000"/>
              <a:gd name="T1" fmla="*/ 1418 h 1542"/>
              <a:gd name="T2" fmla="*/ 7832 w 8000"/>
              <a:gd name="T3" fmla="*/ 1315 h 1542"/>
              <a:gd name="T4" fmla="*/ 7738 w 8000"/>
              <a:gd name="T5" fmla="*/ 1352 h 1542"/>
              <a:gd name="T6" fmla="*/ 7673 w 8000"/>
              <a:gd name="T7" fmla="*/ 1336 h 1542"/>
              <a:gd name="T8" fmla="*/ 7538 w 8000"/>
              <a:gd name="T9" fmla="*/ 1313 h 1542"/>
              <a:gd name="T10" fmla="*/ 7430 w 8000"/>
              <a:gd name="T11" fmla="*/ 1287 h 1542"/>
              <a:gd name="T12" fmla="*/ 7292 w 8000"/>
              <a:gd name="T13" fmla="*/ 1358 h 1542"/>
              <a:gd name="T14" fmla="*/ 7170 w 8000"/>
              <a:gd name="T15" fmla="*/ 1352 h 1542"/>
              <a:gd name="T16" fmla="*/ 6993 w 8000"/>
              <a:gd name="T17" fmla="*/ 1400 h 1542"/>
              <a:gd name="T18" fmla="*/ 6886 w 8000"/>
              <a:gd name="T19" fmla="*/ 1357 h 1542"/>
              <a:gd name="T20" fmla="*/ 6766 w 8000"/>
              <a:gd name="T21" fmla="*/ 1380 h 1542"/>
              <a:gd name="T22" fmla="*/ 6640 w 8000"/>
              <a:gd name="T23" fmla="*/ 1194 h 1542"/>
              <a:gd name="T24" fmla="*/ 6505 w 8000"/>
              <a:gd name="T25" fmla="*/ 1157 h 1542"/>
              <a:gd name="T26" fmla="*/ 6381 w 8000"/>
              <a:gd name="T27" fmla="*/ 1311 h 1542"/>
              <a:gd name="T28" fmla="*/ 6242 w 8000"/>
              <a:gd name="T29" fmla="*/ 1181 h 1542"/>
              <a:gd name="T30" fmla="*/ 5688 w 8000"/>
              <a:gd name="T31" fmla="*/ 818 h 1542"/>
              <a:gd name="T32" fmla="*/ 5396 w 8000"/>
              <a:gd name="T33" fmla="*/ 674 h 1542"/>
              <a:gd name="T34" fmla="*/ 5346 w 8000"/>
              <a:gd name="T35" fmla="*/ 615 h 1542"/>
              <a:gd name="T36" fmla="*/ 5292 w 8000"/>
              <a:gd name="T37" fmla="*/ 1274 h 1542"/>
              <a:gd name="T38" fmla="*/ 5007 w 8000"/>
              <a:gd name="T39" fmla="*/ 1089 h 1542"/>
              <a:gd name="T40" fmla="*/ 4819 w 8000"/>
              <a:gd name="T41" fmla="*/ 685 h 1542"/>
              <a:gd name="T42" fmla="*/ 4540 w 8000"/>
              <a:gd name="T43" fmla="*/ 1250 h 1542"/>
              <a:gd name="T44" fmla="*/ 4474 w 8000"/>
              <a:gd name="T45" fmla="*/ 1255 h 1542"/>
              <a:gd name="T46" fmla="*/ 4398 w 8000"/>
              <a:gd name="T47" fmla="*/ 1265 h 1542"/>
              <a:gd name="T48" fmla="*/ 4286 w 8000"/>
              <a:gd name="T49" fmla="*/ 1131 h 1542"/>
              <a:gd name="T50" fmla="*/ 4046 w 8000"/>
              <a:gd name="T51" fmla="*/ 1117 h 1542"/>
              <a:gd name="T52" fmla="*/ 3923 w 8000"/>
              <a:gd name="T53" fmla="*/ 975 h 1542"/>
              <a:gd name="T54" fmla="*/ 3742 w 8000"/>
              <a:gd name="T55" fmla="*/ 1095 h 1542"/>
              <a:gd name="T56" fmla="*/ 3585 w 8000"/>
              <a:gd name="T57" fmla="*/ 1415 h 1542"/>
              <a:gd name="T58" fmla="*/ 3463 w 8000"/>
              <a:gd name="T59" fmla="*/ 1255 h 1542"/>
              <a:gd name="T60" fmla="*/ 3390 w 8000"/>
              <a:gd name="T61" fmla="*/ 372 h 1542"/>
              <a:gd name="T62" fmla="*/ 3367 w 8000"/>
              <a:gd name="T63" fmla="*/ 187 h 1542"/>
              <a:gd name="T64" fmla="*/ 3329 w 8000"/>
              <a:gd name="T65" fmla="*/ 695 h 1542"/>
              <a:gd name="T66" fmla="*/ 2997 w 8000"/>
              <a:gd name="T67" fmla="*/ 1479 h 1542"/>
              <a:gd name="T68" fmla="*/ 2797 w 8000"/>
              <a:gd name="T69" fmla="*/ 1119 h 1542"/>
              <a:gd name="T70" fmla="*/ 2628 w 8000"/>
              <a:gd name="T71" fmla="*/ 1372 h 1542"/>
              <a:gd name="T72" fmla="*/ 2470 w 8000"/>
              <a:gd name="T73" fmla="*/ 1378 h 1542"/>
              <a:gd name="T74" fmla="*/ 2310 w 8000"/>
              <a:gd name="T75" fmla="*/ 1440 h 1542"/>
              <a:gd name="T76" fmla="*/ 2152 w 8000"/>
              <a:gd name="T77" fmla="*/ 1391 h 1542"/>
              <a:gd name="T78" fmla="*/ 2055 w 8000"/>
              <a:gd name="T79" fmla="*/ 1463 h 1542"/>
              <a:gd name="T80" fmla="*/ 1975 w 8000"/>
              <a:gd name="T81" fmla="*/ 1479 h 1542"/>
              <a:gd name="T82" fmla="*/ 1805 w 8000"/>
              <a:gd name="T83" fmla="*/ 1456 h 1542"/>
              <a:gd name="T84" fmla="*/ 1673 w 8000"/>
              <a:gd name="T85" fmla="*/ 1469 h 1542"/>
              <a:gd name="T86" fmla="*/ 1531 w 8000"/>
              <a:gd name="T87" fmla="*/ 1408 h 1542"/>
              <a:gd name="T88" fmla="*/ 1443 w 8000"/>
              <a:gd name="T89" fmla="*/ 1265 h 1542"/>
              <a:gd name="T90" fmla="*/ 1253 w 8000"/>
              <a:gd name="T91" fmla="*/ 1421 h 1542"/>
              <a:gd name="T92" fmla="*/ 1155 w 8000"/>
              <a:gd name="T93" fmla="*/ 1401 h 1542"/>
              <a:gd name="T94" fmla="*/ 1051 w 8000"/>
              <a:gd name="T95" fmla="*/ 1389 h 1542"/>
              <a:gd name="T96" fmla="*/ 969 w 8000"/>
              <a:gd name="T97" fmla="*/ 1224 h 1542"/>
              <a:gd name="T98" fmla="*/ 843 w 8000"/>
              <a:gd name="T99" fmla="*/ 1375 h 1542"/>
              <a:gd name="T100" fmla="*/ 664 w 8000"/>
              <a:gd name="T101" fmla="*/ 1427 h 1542"/>
              <a:gd name="T102" fmla="*/ 515 w 8000"/>
              <a:gd name="T103" fmla="*/ 1241 h 1542"/>
              <a:gd name="T104" fmla="*/ 320 w 8000"/>
              <a:gd name="T105" fmla="*/ 1245 h 1542"/>
              <a:gd name="T106" fmla="*/ 218 w 8000"/>
              <a:gd name="T107" fmla="*/ 1342 h 1542"/>
              <a:gd name="T108" fmla="*/ 56 w 8000"/>
              <a:gd name="T109" fmla="*/ 1357 h 1542"/>
              <a:gd name="T110" fmla="*/ 3369 w 8000"/>
              <a:gd name="T111" fmla="*/ 1408 h 1542"/>
              <a:gd name="T112" fmla="*/ 3356 w 8000"/>
              <a:gd name="T113" fmla="*/ 1141 h 1542"/>
              <a:gd name="T114" fmla="*/ 3356 w 8000"/>
              <a:gd name="T115" fmla="*/ 872 h 1542"/>
              <a:gd name="T116" fmla="*/ 3356 w 8000"/>
              <a:gd name="T117" fmla="*/ 756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000" h="1542">
                <a:moveTo>
                  <a:pt x="7978" y="1472"/>
                </a:moveTo>
                <a:cubicBezTo>
                  <a:pt x="7978" y="1462"/>
                  <a:pt x="7978" y="1462"/>
                  <a:pt x="7978" y="1462"/>
                </a:cubicBezTo>
                <a:cubicBezTo>
                  <a:pt x="7966" y="1462"/>
                  <a:pt x="7966" y="1462"/>
                  <a:pt x="7966" y="1462"/>
                </a:cubicBezTo>
                <a:cubicBezTo>
                  <a:pt x="7966" y="1436"/>
                  <a:pt x="7966" y="1436"/>
                  <a:pt x="7966" y="1436"/>
                </a:cubicBezTo>
                <a:cubicBezTo>
                  <a:pt x="7955" y="1436"/>
                  <a:pt x="7955" y="1436"/>
                  <a:pt x="7955" y="1436"/>
                </a:cubicBezTo>
                <a:cubicBezTo>
                  <a:pt x="7955" y="1420"/>
                  <a:pt x="7955" y="1420"/>
                  <a:pt x="7955" y="1420"/>
                </a:cubicBezTo>
                <a:cubicBezTo>
                  <a:pt x="7941" y="1420"/>
                  <a:pt x="7941" y="1420"/>
                  <a:pt x="7941" y="1420"/>
                </a:cubicBezTo>
                <a:cubicBezTo>
                  <a:pt x="7941" y="1428"/>
                  <a:pt x="7941" y="1428"/>
                  <a:pt x="7941" y="1428"/>
                </a:cubicBezTo>
                <a:cubicBezTo>
                  <a:pt x="7933" y="1428"/>
                  <a:pt x="7933" y="1428"/>
                  <a:pt x="7933" y="1428"/>
                </a:cubicBezTo>
                <a:cubicBezTo>
                  <a:pt x="7933" y="1418"/>
                  <a:pt x="7933" y="1418"/>
                  <a:pt x="7933" y="1418"/>
                </a:cubicBezTo>
                <a:cubicBezTo>
                  <a:pt x="7916" y="1418"/>
                  <a:pt x="7916" y="1418"/>
                  <a:pt x="7916" y="1418"/>
                </a:cubicBezTo>
                <a:cubicBezTo>
                  <a:pt x="7916" y="1433"/>
                  <a:pt x="7916" y="1433"/>
                  <a:pt x="7916" y="1433"/>
                </a:cubicBezTo>
                <a:cubicBezTo>
                  <a:pt x="7895" y="1433"/>
                  <a:pt x="7895" y="1433"/>
                  <a:pt x="7895" y="1433"/>
                </a:cubicBezTo>
                <a:cubicBezTo>
                  <a:pt x="7895" y="1335"/>
                  <a:pt x="7895" y="1335"/>
                  <a:pt x="7895" y="1335"/>
                </a:cubicBezTo>
                <a:cubicBezTo>
                  <a:pt x="7879" y="1335"/>
                  <a:pt x="7879" y="1335"/>
                  <a:pt x="7879" y="1335"/>
                </a:cubicBezTo>
                <a:cubicBezTo>
                  <a:pt x="7855" y="1316"/>
                  <a:pt x="7855" y="1316"/>
                  <a:pt x="7855" y="1316"/>
                </a:cubicBezTo>
                <a:cubicBezTo>
                  <a:pt x="7855" y="1300"/>
                  <a:pt x="7855" y="1300"/>
                  <a:pt x="7855" y="1300"/>
                </a:cubicBezTo>
                <a:cubicBezTo>
                  <a:pt x="7843" y="1300"/>
                  <a:pt x="7843" y="1300"/>
                  <a:pt x="7843" y="1300"/>
                </a:cubicBezTo>
                <a:cubicBezTo>
                  <a:pt x="7843" y="1315"/>
                  <a:pt x="7843" y="1315"/>
                  <a:pt x="7843" y="1315"/>
                </a:cubicBezTo>
                <a:cubicBezTo>
                  <a:pt x="7832" y="1315"/>
                  <a:pt x="7832" y="1315"/>
                  <a:pt x="7832" y="1315"/>
                </a:cubicBezTo>
                <a:cubicBezTo>
                  <a:pt x="7832" y="1300"/>
                  <a:pt x="7832" y="1300"/>
                  <a:pt x="7832" y="1300"/>
                </a:cubicBezTo>
                <a:cubicBezTo>
                  <a:pt x="7821" y="1300"/>
                  <a:pt x="7821" y="1300"/>
                  <a:pt x="7821" y="1300"/>
                </a:cubicBezTo>
                <a:cubicBezTo>
                  <a:pt x="7821" y="1315"/>
                  <a:pt x="7821" y="1315"/>
                  <a:pt x="7821" y="1315"/>
                </a:cubicBezTo>
                <a:cubicBezTo>
                  <a:pt x="7806" y="1335"/>
                  <a:pt x="7806" y="1335"/>
                  <a:pt x="7806" y="1335"/>
                </a:cubicBezTo>
                <a:cubicBezTo>
                  <a:pt x="7789" y="1335"/>
                  <a:pt x="7789" y="1335"/>
                  <a:pt x="7789" y="1335"/>
                </a:cubicBezTo>
                <a:cubicBezTo>
                  <a:pt x="7789" y="1436"/>
                  <a:pt x="7789" y="1436"/>
                  <a:pt x="7789" y="1436"/>
                </a:cubicBezTo>
                <a:cubicBezTo>
                  <a:pt x="7749" y="1436"/>
                  <a:pt x="7749" y="1436"/>
                  <a:pt x="7749" y="1436"/>
                </a:cubicBezTo>
                <a:cubicBezTo>
                  <a:pt x="7749" y="1345"/>
                  <a:pt x="7749" y="1345"/>
                  <a:pt x="7749" y="1345"/>
                </a:cubicBezTo>
                <a:cubicBezTo>
                  <a:pt x="7738" y="1345"/>
                  <a:pt x="7738" y="1345"/>
                  <a:pt x="7738" y="1345"/>
                </a:cubicBezTo>
                <a:cubicBezTo>
                  <a:pt x="7738" y="1352"/>
                  <a:pt x="7738" y="1352"/>
                  <a:pt x="7738" y="1352"/>
                </a:cubicBezTo>
                <a:cubicBezTo>
                  <a:pt x="7724" y="1352"/>
                  <a:pt x="7724" y="1352"/>
                  <a:pt x="7724" y="1352"/>
                </a:cubicBezTo>
                <a:cubicBezTo>
                  <a:pt x="7724" y="1337"/>
                  <a:pt x="7724" y="1337"/>
                  <a:pt x="7724" y="1337"/>
                </a:cubicBezTo>
                <a:cubicBezTo>
                  <a:pt x="7713" y="1337"/>
                  <a:pt x="7713" y="1337"/>
                  <a:pt x="7713" y="1337"/>
                </a:cubicBezTo>
                <a:cubicBezTo>
                  <a:pt x="7713" y="1321"/>
                  <a:pt x="7713" y="1321"/>
                  <a:pt x="7713" y="1321"/>
                </a:cubicBezTo>
                <a:cubicBezTo>
                  <a:pt x="7697" y="1321"/>
                  <a:pt x="7697" y="1321"/>
                  <a:pt x="7697" y="1321"/>
                </a:cubicBezTo>
                <a:cubicBezTo>
                  <a:pt x="7697" y="1336"/>
                  <a:pt x="7697" y="1336"/>
                  <a:pt x="7697" y="1336"/>
                </a:cubicBezTo>
                <a:cubicBezTo>
                  <a:pt x="7687" y="1336"/>
                  <a:pt x="7687" y="1336"/>
                  <a:pt x="7687" y="1336"/>
                </a:cubicBezTo>
                <a:cubicBezTo>
                  <a:pt x="7687" y="1324"/>
                  <a:pt x="7687" y="1324"/>
                  <a:pt x="7687" y="1324"/>
                </a:cubicBezTo>
                <a:cubicBezTo>
                  <a:pt x="7673" y="1324"/>
                  <a:pt x="7673" y="1324"/>
                  <a:pt x="7673" y="1324"/>
                </a:cubicBezTo>
                <a:cubicBezTo>
                  <a:pt x="7673" y="1336"/>
                  <a:pt x="7673" y="1336"/>
                  <a:pt x="7673" y="1336"/>
                </a:cubicBezTo>
                <a:cubicBezTo>
                  <a:pt x="7659" y="1336"/>
                  <a:pt x="7659" y="1336"/>
                  <a:pt x="7659" y="1336"/>
                </a:cubicBezTo>
                <a:cubicBezTo>
                  <a:pt x="7659" y="1326"/>
                  <a:pt x="7659" y="1326"/>
                  <a:pt x="7659" y="1326"/>
                </a:cubicBezTo>
                <a:cubicBezTo>
                  <a:pt x="7645" y="1326"/>
                  <a:pt x="7645" y="1326"/>
                  <a:pt x="7645" y="1326"/>
                </a:cubicBezTo>
                <a:cubicBezTo>
                  <a:pt x="7645" y="1356"/>
                  <a:pt x="7645" y="1356"/>
                  <a:pt x="7645" y="1356"/>
                </a:cubicBezTo>
                <a:cubicBezTo>
                  <a:pt x="7616" y="1356"/>
                  <a:pt x="7616" y="1356"/>
                  <a:pt x="7616" y="1356"/>
                </a:cubicBezTo>
                <a:cubicBezTo>
                  <a:pt x="7616" y="1439"/>
                  <a:pt x="7616" y="1439"/>
                  <a:pt x="7616" y="1439"/>
                </a:cubicBezTo>
                <a:cubicBezTo>
                  <a:pt x="7581" y="1439"/>
                  <a:pt x="7581" y="1439"/>
                  <a:pt x="7581" y="1439"/>
                </a:cubicBezTo>
                <a:cubicBezTo>
                  <a:pt x="7581" y="1337"/>
                  <a:pt x="7581" y="1337"/>
                  <a:pt x="7581" y="1337"/>
                </a:cubicBezTo>
                <a:cubicBezTo>
                  <a:pt x="7557" y="1337"/>
                  <a:pt x="7557" y="1337"/>
                  <a:pt x="7557" y="1337"/>
                </a:cubicBezTo>
                <a:cubicBezTo>
                  <a:pt x="7538" y="1313"/>
                  <a:pt x="7538" y="1313"/>
                  <a:pt x="7538" y="1313"/>
                </a:cubicBezTo>
                <a:cubicBezTo>
                  <a:pt x="7497" y="1313"/>
                  <a:pt x="7497" y="1313"/>
                  <a:pt x="7497" y="1313"/>
                </a:cubicBezTo>
                <a:cubicBezTo>
                  <a:pt x="7497" y="1416"/>
                  <a:pt x="7497" y="1416"/>
                  <a:pt x="7497" y="1416"/>
                </a:cubicBezTo>
                <a:cubicBezTo>
                  <a:pt x="7483" y="1416"/>
                  <a:pt x="7483" y="1416"/>
                  <a:pt x="7483" y="1416"/>
                </a:cubicBezTo>
                <a:cubicBezTo>
                  <a:pt x="7483" y="1314"/>
                  <a:pt x="7483" y="1314"/>
                  <a:pt x="7483" y="1314"/>
                </a:cubicBezTo>
                <a:cubicBezTo>
                  <a:pt x="7465" y="1285"/>
                  <a:pt x="7465" y="1285"/>
                  <a:pt x="7465" y="1285"/>
                </a:cubicBezTo>
                <a:cubicBezTo>
                  <a:pt x="7452" y="1285"/>
                  <a:pt x="7452" y="1285"/>
                  <a:pt x="7452" y="1285"/>
                </a:cubicBezTo>
                <a:cubicBezTo>
                  <a:pt x="7452" y="1291"/>
                  <a:pt x="7452" y="1291"/>
                  <a:pt x="7452" y="1291"/>
                </a:cubicBezTo>
                <a:cubicBezTo>
                  <a:pt x="7441" y="1291"/>
                  <a:pt x="7441" y="1291"/>
                  <a:pt x="7441" y="1291"/>
                </a:cubicBezTo>
                <a:cubicBezTo>
                  <a:pt x="7441" y="1287"/>
                  <a:pt x="7441" y="1287"/>
                  <a:pt x="7441" y="1287"/>
                </a:cubicBezTo>
                <a:cubicBezTo>
                  <a:pt x="7430" y="1287"/>
                  <a:pt x="7430" y="1287"/>
                  <a:pt x="7430" y="1287"/>
                </a:cubicBezTo>
                <a:cubicBezTo>
                  <a:pt x="7430" y="1301"/>
                  <a:pt x="7430" y="1301"/>
                  <a:pt x="7430" y="1301"/>
                </a:cubicBezTo>
                <a:cubicBezTo>
                  <a:pt x="7383" y="1301"/>
                  <a:pt x="7383" y="1301"/>
                  <a:pt x="7383" y="1301"/>
                </a:cubicBezTo>
                <a:cubicBezTo>
                  <a:pt x="7383" y="1286"/>
                  <a:pt x="7383" y="1286"/>
                  <a:pt x="7383" y="1286"/>
                </a:cubicBezTo>
                <a:cubicBezTo>
                  <a:pt x="7370" y="1261"/>
                  <a:pt x="7370" y="1261"/>
                  <a:pt x="7370" y="1261"/>
                </a:cubicBezTo>
                <a:cubicBezTo>
                  <a:pt x="7326" y="1261"/>
                  <a:pt x="7326" y="1261"/>
                  <a:pt x="7326" y="1261"/>
                </a:cubicBezTo>
                <a:cubicBezTo>
                  <a:pt x="7326" y="1286"/>
                  <a:pt x="7326" y="1286"/>
                  <a:pt x="7326" y="1286"/>
                </a:cubicBezTo>
                <a:cubicBezTo>
                  <a:pt x="7297" y="1286"/>
                  <a:pt x="7297" y="1286"/>
                  <a:pt x="7297" y="1286"/>
                </a:cubicBezTo>
                <a:cubicBezTo>
                  <a:pt x="7297" y="1303"/>
                  <a:pt x="7297" y="1303"/>
                  <a:pt x="7297" y="1303"/>
                </a:cubicBezTo>
                <a:cubicBezTo>
                  <a:pt x="7292" y="1303"/>
                  <a:pt x="7292" y="1303"/>
                  <a:pt x="7292" y="1303"/>
                </a:cubicBezTo>
                <a:cubicBezTo>
                  <a:pt x="7292" y="1358"/>
                  <a:pt x="7292" y="1358"/>
                  <a:pt x="7292" y="1358"/>
                </a:cubicBezTo>
                <a:cubicBezTo>
                  <a:pt x="7281" y="1358"/>
                  <a:pt x="7281" y="1358"/>
                  <a:pt x="7281" y="1358"/>
                </a:cubicBezTo>
                <a:cubicBezTo>
                  <a:pt x="7281" y="1302"/>
                  <a:pt x="7281" y="1302"/>
                  <a:pt x="7281" y="1302"/>
                </a:cubicBezTo>
                <a:cubicBezTo>
                  <a:pt x="7273" y="1302"/>
                  <a:pt x="7273" y="1302"/>
                  <a:pt x="7273" y="1302"/>
                </a:cubicBezTo>
                <a:cubicBezTo>
                  <a:pt x="7273" y="1279"/>
                  <a:pt x="7273" y="1279"/>
                  <a:pt x="7273" y="1279"/>
                </a:cubicBezTo>
                <a:cubicBezTo>
                  <a:pt x="7210" y="1279"/>
                  <a:pt x="7210" y="1279"/>
                  <a:pt x="7210" y="1279"/>
                </a:cubicBezTo>
                <a:cubicBezTo>
                  <a:pt x="7210" y="1303"/>
                  <a:pt x="7210" y="1303"/>
                  <a:pt x="7210" y="1303"/>
                </a:cubicBezTo>
                <a:cubicBezTo>
                  <a:pt x="7179" y="1303"/>
                  <a:pt x="7179" y="1303"/>
                  <a:pt x="7179" y="1303"/>
                </a:cubicBezTo>
                <a:cubicBezTo>
                  <a:pt x="7179" y="1323"/>
                  <a:pt x="7179" y="1323"/>
                  <a:pt x="7179" y="1323"/>
                </a:cubicBezTo>
                <a:cubicBezTo>
                  <a:pt x="7170" y="1323"/>
                  <a:pt x="7170" y="1323"/>
                  <a:pt x="7170" y="1323"/>
                </a:cubicBezTo>
                <a:cubicBezTo>
                  <a:pt x="7170" y="1352"/>
                  <a:pt x="7170" y="1352"/>
                  <a:pt x="7170" y="1352"/>
                </a:cubicBezTo>
                <a:cubicBezTo>
                  <a:pt x="7090" y="1352"/>
                  <a:pt x="7090" y="1352"/>
                  <a:pt x="7090" y="1352"/>
                </a:cubicBezTo>
                <a:cubicBezTo>
                  <a:pt x="7090" y="1362"/>
                  <a:pt x="7090" y="1362"/>
                  <a:pt x="7090" y="1362"/>
                </a:cubicBezTo>
                <a:cubicBezTo>
                  <a:pt x="7069" y="1362"/>
                  <a:pt x="7069" y="1362"/>
                  <a:pt x="7069" y="1362"/>
                </a:cubicBezTo>
                <a:cubicBezTo>
                  <a:pt x="7069" y="1308"/>
                  <a:pt x="7069" y="1308"/>
                  <a:pt x="7069" y="1308"/>
                </a:cubicBezTo>
                <a:cubicBezTo>
                  <a:pt x="7036" y="1308"/>
                  <a:pt x="7036" y="1308"/>
                  <a:pt x="7036" y="1308"/>
                </a:cubicBezTo>
                <a:cubicBezTo>
                  <a:pt x="7036" y="1291"/>
                  <a:pt x="7036" y="1291"/>
                  <a:pt x="7036" y="1291"/>
                </a:cubicBezTo>
                <a:cubicBezTo>
                  <a:pt x="7010" y="1291"/>
                  <a:pt x="7010" y="1291"/>
                  <a:pt x="7010" y="1291"/>
                </a:cubicBezTo>
                <a:cubicBezTo>
                  <a:pt x="7010" y="1305"/>
                  <a:pt x="7010" y="1305"/>
                  <a:pt x="7010" y="1305"/>
                </a:cubicBezTo>
                <a:cubicBezTo>
                  <a:pt x="6993" y="1305"/>
                  <a:pt x="6993" y="1305"/>
                  <a:pt x="6993" y="1305"/>
                </a:cubicBezTo>
                <a:cubicBezTo>
                  <a:pt x="6993" y="1400"/>
                  <a:pt x="6993" y="1400"/>
                  <a:pt x="6993" y="1400"/>
                </a:cubicBezTo>
                <a:cubicBezTo>
                  <a:pt x="6972" y="1400"/>
                  <a:pt x="6972" y="1400"/>
                  <a:pt x="6972" y="1400"/>
                </a:cubicBezTo>
                <a:cubicBezTo>
                  <a:pt x="6972" y="1391"/>
                  <a:pt x="6972" y="1391"/>
                  <a:pt x="6972" y="1391"/>
                </a:cubicBezTo>
                <a:cubicBezTo>
                  <a:pt x="6952" y="1391"/>
                  <a:pt x="6952" y="1391"/>
                  <a:pt x="6952" y="1391"/>
                </a:cubicBezTo>
                <a:cubicBezTo>
                  <a:pt x="6952" y="1405"/>
                  <a:pt x="6952" y="1405"/>
                  <a:pt x="6952" y="1405"/>
                </a:cubicBezTo>
                <a:cubicBezTo>
                  <a:pt x="6936" y="1405"/>
                  <a:pt x="6936" y="1405"/>
                  <a:pt x="6936" y="1405"/>
                </a:cubicBezTo>
                <a:cubicBezTo>
                  <a:pt x="6936" y="1375"/>
                  <a:pt x="6936" y="1375"/>
                  <a:pt x="6936" y="1375"/>
                </a:cubicBezTo>
                <a:cubicBezTo>
                  <a:pt x="6922" y="1375"/>
                  <a:pt x="6922" y="1375"/>
                  <a:pt x="6922" y="1375"/>
                </a:cubicBezTo>
                <a:cubicBezTo>
                  <a:pt x="6922" y="1357"/>
                  <a:pt x="6922" y="1357"/>
                  <a:pt x="6922" y="1357"/>
                </a:cubicBezTo>
                <a:cubicBezTo>
                  <a:pt x="6906" y="1357"/>
                  <a:pt x="6906" y="1357"/>
                  <a:pt x="6906" y="1357"/>
                </a:cubicBezTo>
                <a:cubicBezTo>
                  <a:pt x="6886" y="1357"/>
                  <a:pt x="6886" y="1357"/>
                  <a:pt x="6886" y="1357"/>
                </a:cubicBezTo>
                <a:cubicBezTo>
                  <a:pt x="6886" y="1348"/>
                  <a:pt x="6886" y="1348"/>
                  <a:pt x="6886" y="1348"/>
                </a:cubicBezTo>
                <a:cubicBezTo>
                  <a:pt x="6852" y="1348"/>
                  <a:pt x="6852" y="1348"/>
                  <a:pt x="6852" y="1348"/>
                </a:cubicBezTo>
                <a:cubicBezTo>
                  <a:pt x="6852" y="1334"/>
                  <a:pt x="6852" y="1334"/>
                  <a:pt x="6852" y="1334"/>
                </a:cubicBezTo>
                <a:cubicBezTo>
                  <a:pt x="6839" y="1334"/>
                  <a:pt x="6839" y="1334"/>
                  <a:pt x="6839" y="1334"/>
                </a:cubicBezTo>
                <a:cubicBezTo>
                  <a:pt x="6839" y="1344"/>
                  <a:pt x="6839" y="1344"/>
                  <a:pt x="6839" y="1344"/>
                </a:cubicBezTo>
                <a:cubicBezTo>
                  <a:pt x="6786" y="1344"/>
                  <a:pt x="6786" y="1344"/>
                  <a:pt x="6786" y="1344"/>
                </a:cubicBezTo>
                <a:cubicBezTo>
                  <a:pt x="6786" y="1355"/>
                  <a:pt x="6786" y="1355"/>
                  <a:pt x="6786" y="1355"/>
                </a:cubicBezTo>
                <a:cubicBezTo>
                  <a:pt x="6776" y="1355"/>
                  <a:pt x="6776" y="1355"/>
                  <a:pt x="6776" y="1355"/>
                </a:cubicBezTo>
                <a:cubicBezTo>
                  <a:pt x="6776" y="1370"/>
                  <a:pt x="6776" y="1370"/>
                  <a:pt x="6776" y="1370"/>
                </a:cubicBezTo>
                <a:cubicBezTo>
                  <a:pt x="6766" y="1380"/>
                  <a:pt x="6766" y="1380"/>
                  <a:pt x="6766" y="1380"/>
                </a:cubicBezTo>
                <a:cubicBezTo>
                  <a:pt x="6766" y="1411"/>
                  <a:pt x="6766" y="1411"/>
                  <a:pt x="6766" y="1411"/>
                </a:cubicBezTo>
                <a:cubicBezTo>
                  <a:pt x="6755" y="1411"/>
                  <a:pt x="6755" y="1411"/>
                  <a:pt x="6755" y="1411"/>
                </a:cubicBezTo>
                <a:cubicBezTo>
                  <a:pt x="6755" y="1381"/>
                  <a:pt x="6755" y="1381"/>
                  <a:pt x="6755" y="1381"/>
                </a:cubicBezTo>
                <a:cubicBezTo>
                  <a:pt x="6744" y="1367"/>
                  <a:pt x="6744" y="1367"/>
                  <a:pt x="6744" y="1367"/>
                </a:cubicBezTo>
                <a:cubicBezTo>
                  <a:pt x="6744" y="1291"/>
                  <a:pt x="6744" y="1291"/>
                  <a:pt x="6744" y="1291"/>
                </a:cubicBezTo>
                <a:cubicBezTo>
                  <a:pt x="6727" y="1291"/>
                  <a:pt x="6727" y="1291"/>
                  <a:pt x="6727" y="1291"/>
                </a:cubicBezTo>
                <a:cubicBezTo>
                  <a:pt x="6727" y="1217"/>
                  <a:pt x="6727" y="1217"/>
                  <a:pt x="6727" y="1217"/>
                </a:cubicBezTo>
                <a:cubicBezTo>
                  <a:pt x="6670" y="1217"/>
                  <a:pt x="6670" y="1217"/>
                  <a:pt x="6670" y="1217"/>
                </a:cubicBezTo>
                <a:cubicBezTo>
                  <a:pt x="6670" y="1194"/>
                  <a:pt x="6670" y="1194"/>
                  <a:pt x="6670" y="1194"/>
                </a:cubicBezTo>
                <a:cubicBezTo>
                  <a:pt x="6640" y="1194"/>
                  <a:pt x="6640" y="1194"/>
                  <a:pt x="6640" y="1194"/>
                </a:cubicBezTo>
                <a:cubicBezTo>
                  <a:pt x="6640" y="1246"/>
                  <a:pt x="6640" y="1246"/>
                  <a:pt x="6640" y="1246"/>
                </a:cubicBezTo>
                <a:cubicBezTo>
                  <a:pt x="6625" y="1246"/>
                  <a:pt x="6625" y="1246"/>
                  <a:pt x="6625" y="1246"/>
                </a:cubicBezTo>
                <a:cubicBezTo>
                  <a:pt x="6625" y="1229"/>
                  <a:pt x="6625" y="1229"/>
                  <a:pt x="6625" y="1229"/>
                </a:cubicBezTo>
                <a:cubicBezTo>
                  <a:pt x="6625" y="1229"/>
                  <a:pt x="6614" y="1229"/>
                  <a:pt x="6609" y="1229"/>
                </a:cubicBezTo>
                <a:cubicBezTo>
                  <a:pt x="6604" y="1229"/>
                  <a:pt x="6604" y="1246"/>
                  <a:pt x="6604" y="1246"/>
                </a:cubicBezTo>
                <a:cubicBezTo>
                  <a:pt x="6604" y="1293"/>
                  <a:pt x="6604" y="1293"/>
                  <a:pt x="6604" y="1293"/>
                </a:cubicBezTo>
                <a:cubicBezTo>
                  <a:pt x="6562" y="1293"/>
                  <a:pt x="6562" y="1293"/>
                  <a:pt x="6562" y="1293"/>
                </a:cubicBezTo>
                <a:cubicBezTo>
                  <a:pt x="6562" y="1130"/>
                  <a:pt x="6562" y="1130"/>
                  <a:pt x="6562" y="1130"/>
                </a:cubicBezTo>
                <a:cubicBezTo>
                  <a:pt x="6505" y="1130"/>
                  <a:pt x="6505" y="1130"/>
                  <a:pt x="6505" y="1130"/>
                </a:cubicBezTo>
                <a:cubicBezTo>
                  <a:pt x="6505" y="1157"/>
                  <a:pt x="6505" y="1157"/>
                  <a:pt x="6505" y="1157"/>
                </a:cubicBezTo>
                <a:cubicBezTo>
                  <a:pt x="6481" y="1157"/>
                  <a:pt x="6477" y="1169"/>
                  <a:pt x="6477" y="1169"/>
                </a:cubicBezTo>
                <a:cubicBezTo>
                  <a:pt x="6450" y="1169"/>
                  <a:pt x="6450" y="1169"/>
                  <a:pt x="6450" y="1169"/>
                </a:cubicBezTo>
                <a:cubicBezTo>
                  <a:pt x="6450" y="1202"/>
                  <a:pt x="6450" y="1202"/>
                  <a:pt x="6450" y="1202"/>
                </a:cubicBezTo>
                <a:cubicBezTo>
                  <a:pt x="6438" y="1202"/>
                  <a:pt x="6438" y="1202"/>
                  <a:pt x="6438" y="1202"/>
                </a:cubicBezTo>
                <a:cubicBezTo>
                  <a:pt x="6438" y="1333"/>
                  <a:pt x="6438" y="1333"/>
                  <a:pt x="6438" y="1333"/>
                </a:cubicBezTo>
                <a:cubicBezTo>
                  <a:pt x="6414" y="1333"/>
                  <a:pt x="6414" y="1333"/>
                  <a:pt x="6414" y="1333"/>
                </a:cubicBezTo>
                <a:cubicBezTo>
                  <a:pt x="6414" y="1314"/>
                  <a:pt x="6414" y="1314"/>
                  <a:pt x="6414" y="1314"/>
                </a:cubicBezTo>
                <a:cubicBezTo>
                  <a:pt x="6401" y="1301"/>
                  <a:pt x="6401" y="1301"/>
                  <a:pt x="6401" y="1301"/>
                </a:cubicBezTo>
                <a:cubicBezTo>
                  <a:pt x="6394" y="1301"/>
                  <a:pt x="6394" y="1301"/>
                  <a:pt x="6394" y="1301"/>
                </a:cubicBezTo>
                <a:cubicBezTo>
                  <a:pt x="6381" y="1311"/>
                  <a:pt x="6381" y="1311"/>
                  <a:pt x="6381" y="1311"/>
                </a:cubicBezTo>
                <a:cubicBezTo>
                  <a:pt x="6381" y="1078"/>
                  <a:pt x="6381" y="1078"/>
                  <a:pt x="6381" y="1078"/>
                </a:cubicBezTo>
                <a:cubicBezTo>
                  <a:pt x="6322" y="1065"/>
                  <a:pt x="6322" y="1065"/>
                  <a:pt x="6322" y="1065"/>
                </a:cubicBezTo>
                <a:cubicBezTo>
                  <a:pt x="6297" y="1065"/>
                  <a:pt x="6297" y="1065"/>
                  <a:pt x="6297" y="1065"/>
                </a:cubicBezTo>
                <a:cubicBezTo>
                  <a:pt x="6297" y="1080"/>
                  <a:pt x="6297" y="1080"/>
                  <a:pt x="6297" y="1080"/>
                </a:cubicBezTo>
                <a:cubicBezTo>
                  <a:pt x="6280" y="1080"/>
                  <a:pt x="6280" y="1080"/>
                  <a:pt x="6280" y="1080"/>
                </a:cubicBezTo>
                <a:cubicBezTo>
                  <a:pt x="6280" y="1135"/>
                  <a:pt x="6280" y="1135"/>
                  <a:pt x="6280" y="1135"/>
                </a:cubicBezTo>
                <a:cubicBezTo>
                  <a:pt x="6264" y="1135"/>
                  <a:pt x="6264" y="1135"/>
                  <a:pt x="6264" y="1135"/>
                </a:cubicBezTo>
                <a:cubicBezTo>
                  <a:pt x="6264" y="1207"/>
                  <a:pt x="6264" y="1207"/>
                  <a:pt x="6264" y="1207"/>
                </a:cubicBezTo>
                <a:cubicBezTo>
                  <a:pt x="6242" y="1207"/>
                  <a:pt x="6242" y="1207"/>
                  <a:pt x="6242" y="1207"/>
                </a:cubicBezTo>
                <a:cubicBezTo>
                  <a:pt x="6242" y="1181"/>
                  <a:pt x="6242" y="1181"/>
                  <a:pt x="6242" y="1181"/>
                </a:cubicBezTo>
                <a:cubicBezTo>
                  <a:pt x="6214" y="1181"/>
                  <a:pt x="6214" y="1181"/>
                  <a:pt x="6214" y="1181"/>
                </a:cubicBezTo>
                <a:cubicBezTo>
                  <a:pt x="6214" y="1098"/>
                  <a:pt x="6214" y="1098"/>
                  <a:pt x="6214" y="1098"/>
                </a:cubicBezTo>
                <a:cubicBezTo>
                  <a:pt x="6196" y="1098"/>
                  <a:pt x="6196" y="1098"/>
                  <a:pt x="6196" y="1098"/>
                </a:cubicBezTo>
                <a:cubicBezTo>
                  <a:pt x="6196" y="1048"/>
                  <a:pt x="6196" y="1048"/>
                  <a:pt x="6196" y="1048"/>
                </a:cubicBezTo>
                <a:cubicBezTo>
                  <a:pt x="6114" y="1039"/>
                  <a:pt x="6114" y="1039"/>
                  <a:pt x="6114" y="1039"/>
                </a:cubicBezTo>
                <a:cubicBezTo>
                  <a:pt x="6114" y="1024"/>
                  <a:pt x="6114" y="1024"/>
                  <a:pt x="6114" y="1024"/>
                </a:cubicBezTo>
                <a:cubicBezTo>
                  <a:pt x="5961" y="1014"/>
                  <a:pt x="5961" y="1014"/>
                  <a:pt x="5961" y="1014"/>
                </a:cubicBezTo>
                <a:cubicBezTo>
                  <a:pt x="5961" y="823"/>
                  <a:pt x="5961" y="823"/>
                  <a:pt x="5961" y="823"/>
                </a:cubicBezTo>
                <a:cubicBezTo>
                  <a:pt x="5826" y="790"/>
                  <a:pt x="5826" y="790"/>
                  <a:pt x="5826" y="790"/>
                </a:cubicBezTo>
                <a:cubicBezTo>
                  <a:pt x="5688" y="818"/>
                  <a:pt x="5688" y="818"/>
                  <a:pt x="5688" y="818"/>
                </a:cubicBezTo>
                <a:cubicBezTo>
                  <a:pt x="5688" y="1359"/>
                  <a:pt x="5688" y="1359"/>
                  <a:pt x="5688" y="1359"/>
                </a:cubicBezTo>
                <a:cubicBezTo>
                  <a:pt x="5605" y="1359"/>
                  <a:pt x="5605" y="1359"/>
                  <a:pt x="5605" y="1359"/>
                </a:cubicBezTo>
                <a:cubicBezTo>
                  <a:pt x="5605" y="451"/>
                  <a:pt x="5605" y="451"/>
                  <a:pt x="5605" y="451"/>
                </a:cubicBezTo>
                <a:cubicBezTo>
                  <a:pt x="5468" y="487"/>
                  <a:pt x="5468" y="487"/>
                  <a:pt x="5468" y="487"/>
                </a:cubicBezTo>
                <a:cubicBezTo>
                  <a:pt x="5468" y="1274"/>
                  <a:pt x="5468" y="1274"/>
                  <a:pt x="5468" y="1274"/>
                </a:cubicBezTo>
                <a:cubicBezTo>
                  <a:pt x="5414" y="1274"/>
                  <a:pt x="5414" y="1274"/>
                  <a:pt x="5414" y="1274"/>
                </a:cubicBezTo>
                <a:cubicBezTo>
                  <a:pt x="5414" y="683"/>
                  <a:pt x="5414" y="683"/>
                  <a:pt x="5414" y="683"/>
                </a:cubicBezTo>
                <a:cubicBezTo>
                  <a:pt x="5404" y="683"/>
                  <a:pt x="5404" y="683"/>
                  <a:pt x="5404" y="683"/>
                </a:cubicBezTo>
                <a:cubicBezTo>
                  <a:pt x="5404" y="674"/>
                  <a:pt x="5404" y="674"/>
                  <a:pt x="5404" y="674"/>
                </a:cubicBezTo>
                <a:cubicBezTo>
                  <a:pt x="5396" y="674"/>
                  <a:pt x="5396" y="674"/>
                  <a:pt x="5396" y="674"/>
                </a:cubicBezTo>
                <a:cubicBezTo>
                  <a:pt x="5396" y="655"/>
                  <a:pt x="5396" y="655"/>
                  <a:pt x="5396" y="655"/>
                </a:cubicBezTo>
                <a:cubicBezTo>
                  <a:pt x="5384" y="655"/>
                  <a:pt x="5384" y="655"/>
                  <a:pt x="5384" y="655"/>
                </a:cubicBezTo>
                <a:cubicBezTo>
                  <a:pt x="5384" y="634"/>
                  <a:pt x="5384" y="634"/>
                  <a:pt x="5384" y="634"/>
                </a:cubicBezTo>
                <a:cubicBezTo>
                  <a:pt x="5367" y="634"/>
                  <a:pt x="5367" y="634"/>
                  <a:pt x="5367" y="634"/>
                </a:cubicBezTo>
                <a:cubicBezTo>
                  <a:pt x="5367" y="615"/>
                  <a:pt x="5367" y="615"/>
                  <a:pt x="5367" y="615"/>
                </a:cubicBezTo>
                <a:cubicBezTo>
                  <a:pt x="5360" y="615"/>
                  <a:pt x="5360" y="615"/>
                  <a:pt x="5360" y="615"/>
                </a:cubicBezTo>
                <a:cubicBezTo>
                  <a:pt x="5360" y="593"/>
                  <a:pt x="5360" y="593"/>
                  <a:pt x="5360" y="593"/>
                </a:cubicBezTo>
                <a:cubicBezTo>
                  <a:pt x="5353" y="532"/>
                  <a:pt x="5353" y="532"/>
                  <a:pt x="5353" y="532"/>
                </a:cubicBezTo>
                <a:cubicBezTo>
                  <a:pt x="5346" y="593"/>
                  <a:pt x="5346" y="593"/>
                  <a:pt x="5346" y="593"/>
                </a:cubicBezTo>
                <a:cubicBezTo>
                  <a:pt x="5346" y="615"/>
                  <a:pt x="5346" y="615"/>
                  <a:pt x="5346" y="615"/>
                </a:cubicBezTo>
                <a:cubicBezTo>
                  <a:pt x="5339" y="615"/>
                  <a:pt x="5339" y="615"/>
                  <a:pt x="5339" y="615"/>
                </a:cubicBezTo>
                <a:cubicBezTo>
                  <a:pt x="5339" y="634"/>
                  <a:pt x="5339" y="634"/>
                  <a:pt x="5339" y="634"/>
                </a:cubicBezTo>
                <a:cubicBezTo>
                  <a:pt x="5322" y="634"/>
                  <a:pt x="5322" y="634"/>
                  <a:pt x="5322" y="634"/>
                </a:cubicBezTo>
                <a:cubicBezTo>
                  <a:pt x="5322" y="655"/>
                  <a:pt x="5322" y="655"/>
                  <a:pt x="5322" y="655"/>
                </a:cubicBezTo>
                <a:cubicBezTo>
                  <a:pt x="5310" y="655"/>
                  <a:pt x="5310" y="655"/>
                  <a:pt x="5310" y="655"/>
                </a:cubicBezTo>
                <a:cubicBezTo>
                  <a:pt x="5310" y="674"/>
                  <a:pt x="5310" y="674"/>
                  <a:pt x="5310" y="674"/>
                </a:cubicBezTo>
                <a:cubicBezTo>
                  <a:pt x="5302" y="674"/>
                  <a:pt x="5302" y="674"/>
                  <a:pt x="5302" y="674"/>
                </a:cubicBezTo>
                <a:cubicBezTo>
                  <a:pt x="5302" y="683"/>
                  <a:pt x="5302" y="683"/>
                  <a:pt x="5302" y="683"/>
                </a:cubicBezTo>
                <a:cubicBezTo>
                  <a:pt x="5292" y="683"/>
                  <a:pt x="5292" y="683"/>
                  <a:pt x="5292" y="683"/>
                </a:cubicBezTo>
                <a:cubicBezTo>
                  <a:pt x="5292" y="1274"/>
                  <a:pt x="5292" y="1274"/>
                  <a:pt x="5292" y="1274"/>
                </a:cubicBezTo>
                <a:cubicBezTo>
                  <a:pt x="5260" y="1274"/>
                  <a:pt x="5260" y="1274"/>
                  <a:pt x="5260" y="1274"/>
                </a:cubicBezTo>
                <a:cubicBezTo>
                  <a:pt x="5260" y="792"/>
                  <a:pt x="5260" y="792"/>
                  <a:pt x="5260" y="792"/>
                </a:cubicBezTo>
                <a:cubicBezTo>
                  <a:pt x="5098" y="792"/>
                  <a:pt x="5098" y="792"/>
                  <a:pt x="5098" y="792"/>
                </a:cubicBezTo>
                <a:cubicBezTo>
                  <a:pt x="5073" y="817"/>
                  <a:pt x="5073" y="817"/>
                  <a:pt x="5073" y="817"/>
                </a:cubicBezTo>
                <a:cubicBezTo>
                  <a:pt x="5073" y="1219"/>
                  <a:pt x="5073" y="1219"/>
                  <a:pt x="5073" y="1219"/>
                </a:cubicBezTo>
                <a:cubicBezTo>
                  <a:pt x="5044" y="1219"/>
                  <a:pt x="5044" y="1219"/>
                  <a:pt x="5044" y="1219"/>
                </a:cubicBezTo>
                <a:cubicBezTo>
                  <a:pt x="5031" y="1237"/>
                  <a:pt x="5031" y="1237"/>
                  <a:pt x="5031" y="1237"/>
                </a:cubicBezTo>
                <a:cubicBezTo>
                  <a:pt x="5031" y="1419"/>
                  <a:pt x="5031" y="1419"/>
                  <a:pt x="5031" y="1419"/>
                </a:cubicBezTo>
                <a:cubicBezTo>
                  <a:pt x="5007" y="1419"/>
                  <a:pt x="5007" y="1419"/>
                  <a:pt x="5007" y="1419"/>
                </a:cubicBezTo>
                <a:cubicBezTo>
                  <a:pt x="5007" y="1089"/>
                  <a:pt x="5007" y="1089"/>
                  <a:pt x="5007" y="1089"/>
                </a:cubicBezTo>
                <a:cubicBezTo>
                  <a:pt x="4993" y="1089"/>
                  <a:pt x="4993" y="1089"/>
                  <a:pt x="4993" y="1089"/>
                </a:cubicBezTo>
                <a:cubicBezTo>
                  <a:pt x="4993" y="1050"/>
                  <a:pt x="4993" y="1050"/>
                  <a:pt x="4993" y="1050"/>
                </a:cubicBezTo>
                <a:cubicBezTo>
                  <a:pt x="4981" y="1050"/>
                  <a:pt x="4981" y="1050"/>
                  <a:pt x="4981" y="1050"/>
                </a:cubicBezTo>
                <a:cubicBezTo>
                  <a:pt x="4981" y="1026"/>
                  <a:pt x="4981" y="1026"/>
                  <a:pt x="4981" y="1026"/>
                </a:cubicBezTo>
                <a:cubicBezTo>
                  <a:pt x="4959" y="1026"/>
                  <a:pt x="4959" y="1026"/>
                  <a:pt x="4959" y="1026"/>
                </a:cubicBezTo>
                <a:cubicBezTo>
                  <a:pt x="4945" y="1016"/>
                  <a:pt x="4945" y="1016"/>
                  <a:pt x="4945" y="1016"/>
                </a:cubicBezTo>
                <a:cubicBezTo>
                  <a:pt x="4945" y="887"/>
                  <a:pt x="4945" y="887"/>
                  <a:pt x="4945" y="887"/>
                </a:cubicBezTo>
                <a:cubicBezTo>
                  <a:pt x="4841" y="919"/>
                  <a:pt x="4841" y="919"/>
                  <a:pt x="4841" y="919"/>
                </a:cubicBezTo>
                <a:cubicBezTo>
                  <a:pt x="4819" y="902"/>
                  <a:pt x="4819" y="902"/>
                  <a:pt x="4819" y="902"/>
                </a:cubicBezTo>
                <a:cubicBezTo>
                  <a:pt x="4819" y="685"/>
                  <a:pt x="4819" y="685"/>
                  <a:pt x="4819" y="685"/>
                </a:cubicBezTo>
                <a:cubicBezTo>
                  <a:pt x="4750" y="668"/>
                  <a:pt x="4750" y="668"/>
                  <a:pt x="4750" y="668"/>
                </a:cubicBezTo>
                <a:cubicBezTo>
                  <a:pt x="4616" y="723"/>
                  <a:pt x="4616" y="723"/>
                  <a:pt x="4616" y="723"/>
                </a:cubicBezTo>
                <a:cubicBezTo>
                  <a:pt x="4616" y="734"/>
                  <a:pt x="4616" y="734"/>
                  <a:pt x="4616" y="734"/>
                </a:cubicBezTo>
                <a:cubicBezTo>
                  <a:pt x="4593" y="720"/>
                  <a:pt x="4593" y="720"/>
                  <a:pt x="4593" y="720"/>
                </a:cubicBezTo>
                <a:cubicBezTo>
                  <a:pt x="4574" y="720"/>
                  <a:pt x="4574" y="720"/>
                  <a:pt x="4574" y="720"/>
                </a:cubicBezTo>
                <a:cubicBezTo>
                  <a:pt x="4574" y="739"/>
                  <a:pt x="4574" y="739"/>
                  <a:pt x="4574" y="739"/>
                </a:cubicBezTo>
                <a:cubicBezTo>
                  <a:pt x="4551" y="739"/>
                  <a:pt x="4551" y="739"/>
                  <a:pt x="4551" y="739"/>
                </a:cubicBezTo>
                <a:cubicBezTo>
                  <a:pt x="4551" y="807"/>
                  <a:pt x="4551" y="807"/>
                  <a:pt x="4551" y="807"/>
                </a:cubicBezTo>
                <a:cubicBezTo>
                  <a:pt x="4540" y="807"/>
                  <a:pt x="4540" y="807"/>
                  <a:pt x="4540" y="807"/>
                </a:cubicBezTo>
                <a:cubicBezTo>
                  <a:pt x="4540" y="1250"/>
                  <a:pt x="4540" y="1250"/>
                  <a:pt x="4540" y="1250"/>
                </a:cubicBezTo>
                <a:cubicBezTo>
                  <a:pt x="4523" y="1250"/>
                  <a:pt x="4523" y="1250"/>
                  <a:pt x="4523" y="1250"/>
                </a:cubicBezTo>
                <a:cubicBezTo>
                  <a:pt x="4516" y="1237"/>
                  <a:pt x="4516" y="1237"/>
                  <a:pt x="4516" y="1237"/>
                </a:cubicBezTo>
                <a:cubicBezTo>
                  <a:pt x="4516" y="1205"/>
                  <a:pt x="4516" y="1205"/>
                  <a:pt x="4516" y="1205"/>
                </a:cubicBezTo>
                <a:cubicBezTo>
                  <a:pt x="4499" y="1205"/>
                  <a:pt x="4499" y="1205"/>
                  <a:pt x="4499" y="1205"/>
                </a:cubicBezTo>
                <a:cubicBezTo>
                  <a:pt x="4499" y="1238"/>
                  <a:pt x="4499" y="1238"/>
                  <a:pt x="4499" y="1238"/>
                </a:cubicBezTo>
                <a:cubicBezTo>
                  <a:pt x="4495" y="1234"/>
                  <a:pt x="4495" y="1234"/>
                  <a:pt x="4495" y="1234"/>
                </a:cubicBezTo>
                <a:cubicBezTo>
                  <a:pt x="4495" y="1245"/>
                  <a:pt x="4495" y="1245"/>
                  <a:pt x="4495" y="1245"/>
                </a:cubicBezTo>
                <a:cubicBezTo>
                  <a:pt x="4482" y="1245"/>
                  <a:pt x="4482" y="1245"/>
                  <a:pt x="4482" y="1245"/>
                </a:cubicBezTo>
                <a:cubicBezTo>
                  <a:pt x="4482" y="1255"/>
                  <a:pt x="4482" y="1255"/>
                  <a:pt x="4482" y="1255"/>
                </a:cubicBezTo>
                <a:cubicBezTo>
                  <a:pt x="4474" y="1255"/>
                  <a:pt x="4474" y="1255"/>
                  <a:pt x="4474" y="1255"/>
                </a:cubicBezTo>
                <a:cubicBezTo>
                  <a:pt x="4474" y="1263"/>
                  <a:pt x="4474" y="1263"/>
                  <a:pt x="4474" y="1263"/>
                </a:cubicBezTo>
                <a:cubicBezTo>
                  <a:pt x="4452" y="1263"/>
                  <a:pt x="4452" y="1263"/>
                  <a:pt x="4452" y="1263"/>
                </a:cubicBezTo>
                <a:cubicBezTo>
                  <a:pt x="4452" y="1251"/>
                  <a:pt x="4452" y="1251"/>
                  <a:pt x="4452" y="1251"/>
                </a:cubicBezTo>
                <a:cubicBezTo>
                  <a:pt x="4468" y="1248"/>
                  <a:pt x="4468" y="1248"/>
                  <a:pt x="4468" y="1248"/>
                </a:cubicBezTo>
                <a:cubicBezTo>
                  <a:pt x="4468" y="1242"/>
                  <a:pt x="4468" y="1242"/>
                  <a:pt x="4468" y="1242"/>
                </a:cubicBezTo>
                <a:cubicBezTo>
                  <a:pt x="4407" y="1242"/>
                  <a:pt x="4407" y="1242"/>
                  <a:pt x="4407" y="1242"/>
                </a:cubicBezTo>
                <a:cubicBezTo>
                  <a:pt x="4409" y="1247"/>
                  <a:pt x="4409" y="1247"/>
                  <a:pt x="4409" y="1247"/>
                </a:cubicBezTo>
                <a:cubicBezTo>
                  <a:pt x="4421" y="1249"/>
                  <a:pt x="4421" y="1249"/>
                  <a:pt x="4421" y="1249"/>
                </a:cubicBezTo>
                <a:cubicBezTo>
                  <a:pt x="4421" y="1260"/>
                  <a:pt x="4421" y="1260"/>
                  <a:pt x="4421" y="1260"/>
                </a:cubicBezTo>
                <a:cubicBezTo>
                  <a:pt x="4398" y="1265"/>
                  <a:pt x="4398" y="1265"/>
                  <a:pt x="4398" y="1265"/>
                </a:cubicBezTo>
                <a:cubicBezTo>
                  <a:pt x="4369" y="1201"/>
                  <a:pt x="4369" y="1201"/>
                  <a:pt x="4369" y="1201"/>
                </a:cubicBezTo>
                <a:cubicBezTo>
                  <a:pt x="4369" y="1161"/>
                  <a:pt x="4369" y="1161"/>
                  <a:pt x="4369" y="1161"/>
                </a:cubicBezTo>
                <a:cubicBezTo>
                  <a:pt x="4369" y="948"/>
                  <a:pt x="4369" y="948"/>
                  <a:pt x="4369" y="948"/>
                </a:cubicBezTo>
                <a:cubicBezTo>
                  <a:pt x="4369" y="948"/>
                  <a:pt x="4379" y="944"/>
                  <a:pt x="4379" y="932"/>
                </a:cubicBezTo>
                <a:cubicBezTo>
                  <a:pt x="4379" y="920"/>
                  <a:pt x="4346" y="917"/>
                  <a:pt x="4333" y="917"/>
                </a:cubicBezTo>
                <a:cubicBezTo>
                  <a:pt x="4320" y="917"/>
                  <a:pt x="4287" y="920"/>
                  <a:pt x="4287" y="932"/>
                </a:cubicBezTo>
                <a:cubicBezTo>
                  <a:pt x="4287" y="944"/>
                  <a:pt x="4297" y="948"/>
                  <a:pt x="4297" y="948"/>
                </a:cubicBezTo>
                <a:cubicBezTo>
                  <a:pt x="4297" y="1161"/>
                  <a:pt x="4297" y="1161"/>
                  <a:pt x="4297" y="1161"/>
                </a:cubicBezTo>
                <a:cubicBezTo>
                  <a:pt x="4286" y="1161"/>
                  <a:pt x="4286" y="1161"/>
                  <a:pt x="4286" y="1161"/>
                </a:cubicBezTo>
                <a:cubicBezTo>
                  <a:pt x="4286" y="1131"/>
                  <a:pt x="4286" y="1131"/>
                  <a:pt x="4286" y="1131"/>
                </a:cubicBezTo>
                <a:cubicBezTo>
                  <a:pt x="4238" y="1091"/>
                  <a:pt x="4238" y="1091"/>
                  <a:pt x="4238" y="1091"/>
                </a:cubicBezTo>
                <a:cubicBezTo>
                  <a:pt x="4238" y="974"/>
                  <a:pt x="4238" y="974"/>
                  <a:pt x="4238" y="974"/>
                </a:cubicBezTo>
                <a:cubicBezTo>
                  <a:pt x="4223" y="974"/>
                  <a:pt x="4223" y="974"/>
                  <a:pt x="4223" y="974"/>
                </a:cubicBezTo>
                <a:cubicBezTo>
                  <a:pt x="4166" y="1010"/>
                  <a:pt x="4166" y="1010"/>
                  <a:pt x="4166" y="1010"/>
                </a:cubicBezTo>
                <a:cubicBezTo>
                  <a:pt x="4166" y="995"/>
                  <a:pt x="4166" y="995"/>
                  <a:pt x="4166" y="995"/>
                </a:cubicBezTo>
                <a:cubicBezTo>
                  <a:pt x="4087" y="995"/>
                  <a:pt x="4087" y="995"/>
                  <a:pt x="4087" y="995"/>
                </a:cubicBezTo>
                <a:cubicBezTo>
                  <a:pt x="4087" y="1012"/>
                  <a:pt x="4087" y="1012"/>
                  <a:pt x="4087" y="1012"/>
                </a:cubicBezTo>
                <a:cubicBezTo>
                  <a:pt x="4069" y="1012"/>
                  <a:pt x="4069" y="1012"/>
                  <a:pt x="4069" y="1012"/>
                </a:cubicBezTo>
                <a:cubicBezTo>
                  <a:pt x="4069" y="1130"/>
                  <a:pt x="4069" y="1130"/>
                  <a:pt x="4069" y="1130"/>
                </a:cubicBezTo>
                <a:cubicBezTo>
                  <a:pt x="4046" y="1117"/>
                  <a:pt x="4046" y="1117"/>
                  <a:pt x="4046" y="1117"/>
                </a:cubicBezTo>
                <a:cubicBezTo>
                  <a:pt x="4046" y="1088"/>
                  <a:pt x="4046" y="1088"/>
                  <a:pt x="4046" y="1088"/>
                </a:cubicBezTo>
                <a:cubicBezTo>
                  <a:pt x="4039" y="1088"/>
                  <a:pt x="4039" y="1088"/>
                  <a:pt x="4039" y="1088"/>
                </a:cubicBezTo>
                <a:cubicBezTo>
                  <a:pt x="4039" y="1118"/>
                  <a:pt x="4039" y="1118"/>
                  <a:pt x="4039" y="1118"/>
                </a:cubicBezTo>
                <a:cubicBezTo>
                  <a:pt x="4032" y="1118"/>
                  <a:pt x="4032" y="1118"/>
                  <a:pt x="4032" y="1118"/>
                </a:cubicBezTo>
                <a:cubicBezTo>
                  <a:pt x="4032" y="1061"/>
                  <a:pt x="4032" y="1061"/>
                  <a:pt x="4032" y="1061"/>
                </a:cubicBezTo>
                <a:cubicBezTo>
                  <a:pt x="3989" y="1061"/>
                  <a:pt x="3989" y="1061"/>
                  <a:pt x="3989" y="1061"/>
                </a:cubicBezTo>
                <a:cubicBezTo>
                  <a:pt x="3989" y="1052"/>
                  <a:pt x="3984" y="1018"/>
                  <a:pt x="3943" y="995"/>
                </a:cubicBezTo>
                <a:cubicBezTo>
                  <a:pt x="3943" y="975"/>
                  <a:pt x="3943" y="975"/>
                  <a:pt x="3943" y="975"/>
                </a:cubicBezTo>
                <a:cubicBezTo>
                  <a:pt x="3933" y="975"/>
                  <a:pt x="3933" y="975"/>
                  <a:pt x="3933" y="975"/>
                </a:cubicBezTo>
                <a:cubicBezTo>
                  <a:pt x="3923" y="975"/>
                  <a:pt x="3923" y="975"/>
                  <a:pt x="3923" y="975"/>
                </a:cubicBezTo>
                <a:cubicBezTo>
                  <a:pt x="3923" y="995"/>
                  <a:pt x="3923" y="995"/>
                  <a:pt x="3923" y="995"/>
                </a:cubicBezTo>
                <a:cubicBezTo>
                  <a:pt x="3882" y="1018"/>
                  <a:pt x="3877" y="1052"/>
                  <a:pt x="3877" y="1061"/>
                </a:cubicBezTo>
                <a:cubicBezTo>
                  <a:pt x="3877" y="1070"/>
                  <a:pt x="3885" y="1078"/>
                  <a:pt x="3885" y="1078"/>
                </a:cubicBezTo>
                <a:cubicBezTo>
                  <a:pt x="3859" y="1078"/>
                  <a:pt x="3859" y="1078"/>
                  <a:pt x="3859" y="1078"/>
                </a:cubicBezTo>
                <a:cubicBezTo>
                  <a:pt x="3846" y="1078"/>
                  <a:pt x="3846" y="1078"/>
                  <a:pt x="3846" y="1078"/>
                </a:cubicBezTo>
                <a:cubicBezTo>
                  <a:pt x="3809" y="1051"/>
                  <a:pt x="3809" y="1051"/>
                  <a:pt x="3809" y="1051"/>
                </a:cubicBezTo>
                <a:cubicBezTo>
                  <a:pt x="3781" y="1070"/>
                  <a:pt x="3781" y="1070"/>
                  <a:pt x="3781" y="1070"/>
                </a:cubicBezTo>
                <a:cubicBezTo>
                  <a:pt x="3770" y="1080"/>
                  <a:pt x="3770" y="1080"/>
                  <a:pt x="3770" y="1080"/>
                </a:cubicBezTo>
                <a:cubicBezTo>
                  <a:pt x="3742" y="1080"/>
                  <a:pt x="3742" y="1080"/>
                  <a:pt x="3742" y="1080"/>
                </a:cubicBezTo>
                <a:cubicBezTo>
                  <a:pt x="3742" y="1095"/>
                  <a:pt x="3742" y="1095"/>
                  <a:pt x="3742" y="1095"/>
                </a:cubicBezTo>
                <a:cubicBezTo>
                  <a:pt x="3759" y="1095"/>
                  <a:pt x="3763" y="1109"/>
                  <a:pt x="3763" y="1109"/>
                </a:cubicBezTo>
                <a:cubicBezTo>
                  <a:pt x="3763" y="1133"/>
                  <a:pt x="3763" y="1133"/>
                  <a:pt x="3763" y="1133"/>
                </a:cubicBezTo>
                <a:cubicBezTo>
                  <a:pt x="3734" y="1133"/>
                  <a:pt x="3734" y="1133"/>
                  <a:pt x="3734" y="1133"/>
                </a:cubicBezTo>
                <a:cubicBezTo>
                  <a:pt x="3734" y="1123"/>
                  <a:pt x="3734" y="1123"/>
                  <a:pt x="3734" y="1123"/>
                </a:cubicBezTo>
                <a:cubicBezTo>
                  <a:pt x="3673" y="1123"/>
                  <a:pt x="3673" y="1123"/>
                  <a:pt x="3673" y="1123"/>
                </a:cubicBezTo>
                <a:cubicBezTo>
                  <a:pt x="3673" y="1147"/>
                  <a:pt x="3673" y="1147"/>
                  <a:pt x="3673" y="1147"/>
                </a:cubicBezTo>
                <a:cubicBezTo>
                  <a:pt x="3635" y="1147"/>
                  <a:pt x="3635" y="1147"/>
                  <a:pt x="3635" y="1147"/>
                </a:cubicBezTo>
                <a:cubicBezTo>
                  <a:pt x="3635" y="1405"/>
                  <a:pt x="3635" y="1405"/>
                  <a:pt x="3635" y="1405"/>
                </a:cubicBezTo>
                <a:cubicBezTo>
                  <a:pt x="3585" y="1405"/>
                  <a:pt x="3585" y="1405"/>
                  <a:pt x="3585" y="1405"/>
                </a:cubicBezTo>
                <a:cubicBezTo>
                  <a:pt x="3585" y="1415"/>
                  <a:pt x="3585" y="1415"/>
                  <a:pt x="3585" y="1415"/>
                </a:cubicBezTo>
                <a:cubicBezTo>
                  <a:pt x="3576" y="1415"/>
                  <a:pt x="3576" y="1415"/>
                  <a:pt x="3576" y="1415"/>
                </a:cubicBezTo>
                <a:cubicBezTo>
                  <a:pt x="3576" y="1437"/>
                  <a:pt x="3576" y="1437"/>
                  <a:pt x="3576" y="1437"/>
                </a:cubicBezTo>
                <a:cubicBezTo>
                  <a:pt x="3565" y="1437"/>
                  <a:pt x="3565" y="1437"/>
                  <a:pt x="3565" y="1437"/>
                </a:cubicBezTo>
                <a:cubicBezTo>
                  <a:pt x="3565" y="1403"/>
                  <a:pt x="3565" y="1403"/>
                  <a:pt x="3565" y="1403"/>
                </a:cubicBezTo>
                <a:cubicBezTo>
                  <a:pt x="3528" y="1403"/>
                  <a:pt x="3528" y="1403"/>
                  <a:pt x="3528" y="1403"/>
                </a:cubicBezTo>
                <a:cubicBezTo>
                  <a:pt x="3528" y="1259"/>
                  <a:pt x="3528" y="1259"/>
                  <a:pt x="3528" y="1259"/>
                </a:cubicBezTo>
                <a:cubicBezTo>
                  <a:pt x="3478" y="1259"/>
                  <a:pt x="3478" y="1259"/>
                  <a:pt x="3478" y="1259"/>
                </a:cubicBezTo>
                <a:cubicBezTo>
                  <a:pt x="3478" y="1245"/>
                  <a:pt x="3478" y="1245"/>
                  <a:pt x="3478" y="1245"/>
                </a:cubicBezTo>
                <a:cubicBezTo>
                  <a:pt x="3463" y="1245"/>
                  <a:pt x="3463" y="1245"/>
                  <a:pt x="3463" y="1245"/>
                </a:cubicBezTo>
                <a:cubicBezTo>
                  <a:pt x="3463" y="1255"/>
                  <a:pt x="3463" y="1255"/>
                  <a:pt x="3463" y="1255"/>
                </a:cubicBezTo>
                <a:cubicBezTo>
                  <a:pt x="3455" y="1255"/>
                  <a:pt x="3455" y="1255"/>
                  <a:pt x="3455" y="1255"/>
                </a:cubicBezTo>
                <a:cubicBezTo>
                  <a:pt x="3456" y="1251"/>
                  <a:pt x="3456" y="1248"/>
                  <a:pt x="3456" y="1245"/>
                </a:cubicBezTo>
                <a:cubicBezTo>
                  <a:pt x="3456" y="1211"/>
                  <a:pt x="3436" y="1182"/>
                  <a:pt x="3407" y="1168"/>
                </a:cubicBezTo>
                <a:cubicBezTo>
                  <a:pt x="3407" y="700"/>
                  <a:pt x="3407" y="700"/>
                  <a:pt x="3407" y="700"/>
                </a:cubicBezTo>
                <a:cubicBezTo>
                  <a:pt x="3431" y="687"/>
                  <a:pt x="3447" y="662"/>
                  <a:pt x="3447" y="634"/>
                </a:cubicBezTo>
                <a:cubicBezTo>
                  <a:pt x="3447" y="597"/>
                  <a:pt x="3421" y="567"/>
                  <a:pt x="3387" y="560"/>
                </a:cubicBezTo>
                <a:cubicBezTo>
                  <a:pt x="3383" y="429"/>
                  <a:pt x="3383" y="429"/>
                  <a:pt x="3383" y="429"/>
                </a:cubicBezTo>
                <a:cubicBezTo>
                  <a:pt x="3391" y="425"/>
                  <a:pt x="3397" y="417"/>
                  <a:pt x="3397" y="407"/>
                </a:cubicBezTo>
                <a:cubicBezTo>
                  <a:pt x="3397" y="400"/>
                  <a:pt x="3394" y="393"/>
                  <a:pt x="3390" y="389"/>
                </a:cubicBezTo>
                <a:cubicBezTo>
                  <a:pt x="3390" y="372"/>
                  <a:pt x="3390" y="372"/>
                  <a:pt x="3390" y="372"/>
                </a:cubicBezTo>
                <a:cubicBezTo>
                  <a:pt x="3382" y="372"/>
                  <a:pt x="3382" y="372"/>
                  <a:pt x="3382" y="372"/>
                </a:cubicBezTo>
                <a:cubicBezTo>
                  <a:pt x="3382" y="269"/>
                  <a:pt x="3382" y="269"/>
                  <a:pt x="3382" y="269"/>
                </a:cubicBezTo>
                <a:cubicBezTo>
                  <a:pt x="3377" y="269"/>
                  <a:pt x="3377" y="269"/>
                  <a:pt x="3377" y="269"/>
                </a:cubicBezTo>
                <a:cubicBezTo>
                  <a:pt x="3377" y="187"/>
                  <a:pt x="3377" y="187"/>
                  <a:pt x="3377" y="187"/>
                </a:cubicBezTo>
                <a:cubicBezTo>
                  <a:pt x="3377" y="187"/>
                  <a:pt x="3385" y="187"/>
                  <a:pt x="3385" y="177"/>
                </a:cubicBezTo>
                <a:cubicBezTo>
                  <a:pt x="3385" y="167"/>
                  <a:pt x="3377" y="170"/>
                  <a:pt x="3377" y="170"/>
                </a:cubicBezTo>
                <a:cubicBezTo>
                  <a:pt x="3372" y="0"/>
                  <a:pt x="3372" y="0"/>
                  <a:pt x="3372" y="0"/>
                </a:cubicBezTo>
                <a:cubicBezTo>
                  <a:pt x="3367" y="170"/>
                  <a:pt x="3367" y="170"/>
                  <a:pt x="3367" y="170"/>
                </a:cubicBezTo>
                <a:cubicBezTo>
                  <a:pt x="3367" y="170"/>
                  <a:pt x="3359" y="167"/>
                  <a:pt x="3359" y="177"/>
                </a:cubicBezTo>
                <a:cubicBezTo>
                  <a:pt x="3359" y="187"/>
                  <a:pt x="3367" y="187"/>
                  <a:pt x="3367" y="187"/>
                </a:cubicBezTo>
                <a:cubicBezTo>
                  <a:pt x="3367" y="269"/>
                  <a:pt x="3367" y="269"/>
                  <a:pt x="3367" y="269"/>
                </a:cubicBezTo>
                <a:cubicBezTo>
                  <a:pt x="3362" y="269"/>
                  <a:pt x="3362" y="269"/>
                  <a:pt x="3362" y="269"/>
                </a:cubicBezTo>
                <a:cubicBezTo>
                  <a:pt x="3362" y="372"/>
                  <a:pt x="3362" y="372"/>
                  <a:pt x="3362" y="372"/>
                </a:cubicBezTo>
                <a:cubicBezTo>
                  <a:pt x="3354" y="372"/>
                  <a:pt x="3354" y="372"/>
                  <a:pt x="3354" y="372"/>
                </a:cubicBezTo>
                <a:cubicBezTo>
                  <a:pt x="3354" y="389"/>
                  <a:pt x="3354" y="389"/>
                  <a:pt x="3354" y="389"/>
                </a:cubicBezTo>
                <a:cubicBezTo>
                  <a:pt x="3350" y="393"/>
                  <a:pt x="3347" y="400"/>
                  <a:pt x="3347" y="407"/>
                </a:cubicBezTo>
                <a:cubicBezTo>
                  <a:pt x="3347" y="417"/>
                  <a:pt x="3353" y="425"/>
                  <a:pt x="3361" y="429"/>
                </a:cubicBezTo>
                <a:cubicBezTo>
                  <a:pt x="3357" y="560"/>
                  <a:pt x="3357" y="560"/>
                  <a:pt x="3357" y="560"/>
                </a:cubicBezTo>
                <a:cubicBezTo>
                  <a:pt x="3323" y="567"/>
                  <a:pt x="3297" y="597"/>
                  <a:pt x="3297" y="634"/>
                </a:cubicBezTo>
                <a:cubicBezTo>
                  <a:pt x="3297" y="659"/>
                  <a:pt x="3310" y="681"/>
                  <a:pt x="3329" y="695"/>
                </a:cubicBezTo>
                <a:cubicBezTo>
                  <a:pt x="3329" y="1173"/>
                  <a:pt x="3329" y="1173"/>
                  <a:pt x="3329" y="1173"/>
                </a:cubicBezTo>
                <a:cubicBezTo>
                  <a:pt x="3304" y="1187"/>
                  <a:pt x="3288" y="1214"/>
                  <a:pt x="3288" y="1245"/>
                </a:cubicBezTo>
                <a:cubicBezTo>
                  <a:pt x="3288" y="1275"/>
                  <a:pt x="3304" y="1302"/>
                  <a:pt x="3329" y="1317"/>
                </a:cubicBezTo>
                <a:cubicBezTo>
                  <a:pt x="3329" y="1343"/>
                  <a:pt x="3329" y="1343"/>
                  <a:pt x="3329" y="1343"/>
                </a:cubicBezTo>
                <a:cubicBezTo>
                  <a:pt x="3287" y="1479"/>
                  <a:pt x="3287" y="1479"/>
                  <a:pt x="3287" y="1479"/>
                </a:cubicBezTo>
                <a:cubicBezTo>
                  <a:pt x="3180" y="1479"/>
                  <a:pt x="3180" y="1479"/>
                  <a:pt x="3180" y="1479"/>
                </a:cubicBezTo>
                <a:cubicBezTo>
                  <a:pt x="3180" y="1420"/>
                  <a:pt x="3180" y="1420"/>
                  <a:pt x="3180" y="1420"/>
                </a:cubicBezTo>
                <a:cubicBezTo>
                  <a:pt x="3132" y="1420"/>
                  <a:pt x="3132" y="1420"/>
                  <a:pt x="3132" y="1420"/>
                </a:cubicBezTo>
                <a:cubicBezTo>
                  <a:pt x="3132" y="1479"/>
                  <a:pt x="3132" y="1479"/>
                  <a:pt x="3132" y="1479"/>
                </a:cubicBezTo>
                <a:cubicBezTo>
                  <a:pt x="2997" y="1479"/>
                  <a:pt x="2997" y="1479"/>
                  <a:pt x="2997" y="1479"/>
                </a:cubicBezTo>
                <a:cubicBezTo>
                  <a:pt x="2997" y="1395"/>
                  <a:pt x="2997" y="1395"/>
                  <a:pt x="2997" y="1395"/>
                </a:cubicBezTo>
                <a:cubicBezTo>
                  <a:pt x="2850" y="1372"/>
                  <a:pt x="2850" y="1372"/>
                  <a:pt x="2850" y="1372"/>
                </a:cubicBezTo>
                <a:cubicBezTo>
                  <a:pt x="2850" y="1279"/>
                  <a:pt x="2850" y="1279"/>
                  <a:pt x="2850" y="1279"/>
                </a:cubicBezTo>
                <a:cubicBezTo>
                  <a:pt x="2844" y="1271"/>
                  <a:pt x="2844" y="1271"/>
                  <a:pt x="2844" y="1271"/>
                </a:cubicBezTo>
                <a:cubicBezTo>
                  <a:pt x="2844" y="1227"/>
                  <a:pt x="2844" y="1227"/>
                  <a:pt x="2844" y="1227"/>
                </a:cubicBezTo>
                <a:cubicBezTo>
                  <a:pt x="2838" y="1223"/>
                  <a:pt x="2838" y="1223"/>
                  <a:pt x="2838" y="1223"/>
                </a:cubicBezTo>
                <a:cubicBezTo>
                  <a:pt x="2838" y="1194"/>
                  <a:pt x="2838" y="1194"/>
                  <a:pt x="2838" y="1194"/>
                </a:cubicBezTo>
                <a:cubicBezTo>
                  <a:pt x="2818" y="1177"/>
                  <a:pt x="2818" y="1177"/>
                  <a:pt x="2818" y="1177"/>
                </a:cubicBezTo>
                <a:cubicBezTo>
                  <a:pt x="2803" y="1177"/>
                  <a:pt x="2803" y="1177"/>
                  <a:pt x="2803" y="1177"/>
                </a:cubicBezTo>
                <a:cubicBezTo>
                  <a:pt x="2797" y="1119"/>
                  <a:pt x="2797" y="1119"/>
                  <a:pt x="2797" y="1119"/>
                </a:cubicBezTo>
                <a:cubicBezTo>
                  <a:pt x="2791" y="1177"/>
                  <a:pt x="2791" y="1177"/>
                  <a:pt x="2791" y="1177"/>
                </a:cubicBezTo>
                <a:cubicBezTo>
                  <a:pt x="2776" y="1177"/>
                  <a:pt x="2776" y="1177"/>
                  <a:pt x="2776" y="1177"/>
                </a:cubicBezTo>
                <a:cubicBezTo>
                  <a:pt x="2756" y="1194"/>
                  <a:pt x="2756" y="1194"/>
                  <a:pt x="2756" y="1194"/>
                </a:cubicBezTo>
                <a:cubicBezTo>
                  <a:pt x="2756" y="1223"/>
                  <a:pt x="2756" y="1223"/>
                  <a:pt x="2756" y="1223"/>
                </a:cubicBezTo>
                <a:cubicBezTo>
                  <a:pt x="2750" y="1227"/>
                  <a:pt x="2750" y="1227"/>
                  <a:pt x="2750" y="1227"/>
                </a:cubicBezTo>
                <a:cubicBezTo>
                  <a:pt x="2750" y="1271"/>
                  <a:pt x="2750" y="1271"/>
                  <a:pt x="2750" y="1271"/>
                </a:cubicBezTo>
                <a:cubicBezTo>
                  <a:pt x="2744" y="1279"/>
                  <a:pt x="2744" y="1279"/>
                  <a:pt x="2744" y="1279"/>
                </a:cubicBezTo>
                <a:cubicBezTo>
                  <a:pt x="2744" y="1341"/>
                  <a:pt x="2744" y="1341"/>
                  <a:pt x="2744" y="1341"/>
                </a:cubicBezTo>
                <a:cubicBezTo>
                  <a:pt x="2744" y="1341"/>
                  <a:pt x="2733" y="1330"/>
                  <a:pt x="2701" y="1330"/>
                </a:cubicBezTo>
                <a:cubicBezTo>
                  <a:pt x="2658" y="1330"/>
                  <a:pt x="2628" y="1372"/>
                  <a:pt x="2628" y="1372"/>
                </a:cubicBezTo>
                <a:cubicBezTo>
                  <a:pt x="2572" y="1372"/>
                  <a:pt x="2572" y="1372"/>
                  <a:pt x="2572" y="1372"/>
                </a:cubicBezTo>
                <a:cubicBezTo>
                  <a:pt x="2572" y="1389"/>
                  <a:pt x="2572" y="1389"/>
                  <a:pt x="2572" y="1389"/>
                </a:cubicBezTo>
                <a:cubicBezTo>
                  <a:pt x="2553" y="1389"/>
                  <a:pt x="2553" y="1389"/>
                  <a:pt x="2553" y="1389"/>
                </a:cubicBezTo>
                <a:cubicBezTo>
                  <a:pt x="2553" y="1382"/>
                  <a:pt x="2553" y="1382"/>
                  <a:pt x="2553" y="1382"/>
                </a:cubicBezTo>
                <a:cubicBezTo>
                  <a:pt x="2510" y="1382"/>
                  <a:pt x="2510" y="1382"/>
                  <a:pt x="2510" y="1382"/>
                </a:cubicBezTo>
                <a:cubicBezTo>
                  <a:pt x="2502" y="1393"/>
                  <a:pt x="2502" y="1393"/>
                  <a:pt x="2502" y="1393"/>
                </a:cubicBezTo>
                <a:cubicBezTo>
                  <a:pt x="2478" y="1393"/>
                  <a:pt x="2478" y="1393"/>
                  <a:pt x="2478" y="1393"/>
                </a:cubicBezTo>
                <a:cubicBezTo>
                  <a:pt x="2478" y="1402"/>
                  <a:pt x="2478" y="1402"/>
                  <a:pt x="2478" y="1402"/>
                </a:cubicBezTo>
                <a:cubicBezTo>
                  <a:pt x="2470" y="1402"/>
                  <a:pt x="2470" y="1402"/>
                  <a:pt x="2470" y="1402"/>
                </a:cubicBezTo>
                <a:cubicBezTo>
                  <a:pt x="2470" y="1378"/>
                  <a:pt x="2470" y="1378"/>
                  <a:pt x="2470" y="1378"/>
                </a:cubicBezTo>
                <a:cubicBezTo>
                  <a:pt x="2443" y="1378"/>
                  <a:pt x="2443" y="1378"/>
                  <a:pt x="2443" y="1378"/>
                </a:cubicBezTo>
                <a:cubicBezTo>
                  <a:pt x="2432" y="1388"/>
                  <a:pt x="2432" y="1388"/>
                  <a:pt x="2432" y="1388"/>
                </a:cubicBezTo>
                <a:cubicBezTo>
                  <a:pt x="2417" y="1388"/>
                  <a:pt x="2417" y="1388"/>
                  <a:pt x="2417" y="1388"/>
                </a:cubicBezTo>
                <a:cubicBezTo>
                  <a:pt x="2408" y="1375"/>
                  <a:pt x="2408" y="1375"/>
                  <a:pt x="2408" y="1375"/>
                </a:cubicBezTo>
                <a:cubicBezTo>
                  <a:pt x="2393" y="1375"/>
                  <a:pt x="2393" y="1375"/>
                  <a:pt x="2393" y="1375"/>
                </a:cubicBezTo>
                <a:cubicBezTo>
                  <a:pt x="2381" y="1388"/>
                  <a:pt x="2381" y="1388"/>
                  <a:pt x="2381" y="1388"/>
                </a:cubicBezTo>
                <a:cubicBezTo>
                  <a:pt x="2365" y="1388"/>
                  <a:pt x="2365" y="1388"/>
                  <a:pt x="2365" y="1388"/>
                </a:cubicBezTo>
                <a:cubicBezTo>
                  <a:pt x="2365" y="1465"/>
                  <a:pt x="2365" y="1465"/>
                  <a:pt x="2365" y="1465"/>
                </a:cubicBezTo>
                <a:cubicBezTo>
                  <a:pt x="2310" y="1465"/>
                  <a:pt x="2310" y="1465"/>
                  <a:pt x="2310" y="1465"/>
                </a:cubicBezTo>
                <a:cubicBezTo>
                  <a:pt x="2310" y="1440"/>
                  <a:pt x="2310" y="1440"/>
                  <a:pt x="2310" y="1440"/>
                </a:cubicBezTo>
                <a:cubicBezTo>
                  <a:pt x="2284" y="1420"/>
                  <a:pt x="2284" y="1420"/>
                  <a:pt x="2284" y="1420"/>
                </a:cubicBezTo>
                <a:cubicBezTo>
                  <a:pt x="2279" y="1380"/>
                  <a:pt x="2279" y="1380"/>
                  <a:pt x="2279" y="1380"/>
                </a:cubicBezTo>
                <a:cubicBezTo>
                  <a:pt x="2273" y="1419"/>
                  <a:pt x="2273" y="1419"/>
                  <a:pt x="2273" y="1419"/>
                </a:cubicBezTo>
                <a:cubicBezTo>
                  <a:pt x="2243" y="1441"/>
                  <a:pt x="2243" y="1441"/>
                  <a:pt x="2243" y="1441"/>
                </a:cubicBezTo>
                <a:cubicBezTo>
                  <a:pt x="2243" y="1457"/>
                  <a:pt x="2243" y="1457"/>
                  <a:pt x="2243" y="1457"/>
                </a:cubicBezTo>
                <a:cubicBezTo>
                  <a:pt x="2199" y="1457"/>
                  <a:pt x="2199" y="1457"/>
                  <a:pt x="2199" y="1457"/>
                </a:cubicBezTo>
                <a:cubicBezTo>
                  <a:pt x="2199" y="1401"/>
                  <a:pt x="2199" y="1401"/>
                  <a:pt x="2199" y="1401"/>
                </a:cubicBezTo>
                <a:cubicBezTo>
                  <a:pt x="2177" y="1401"/>
                  <a:pt x="2177" y="1401"/>
                  <a:pt x="2177" y="1401"/>
                </a:cubicBezTo>
                <a:cubicBezTo>
                  <a:pt x="2177" y="1391"/>
                  <a:pt x="2177" y="1391"/>
                  <a:pt x="2177" y="1391"/>
                </a:cubicBezTo>
                <a:cubicBezTo>
                  <a:pt x="2152" y="1391"/>
                  <a:pt x="2152" y="1391"/>
                  <a:pt x="2152" y="1391"/>
                </a:cubicBezTo>
                <a:cubicBezTo>
                  <a:pt x="2152" y="1409"/>
                  <a:pt x="2152" y="1409"/>
                  <a:pt x="2152" y="1409"/>
                </a:cubicBezTo>
                <a:cubicBezTo>
                  <a:pt x="2139" y="1409"/>
                  <a:pt x="2139" y="1409"/>
                  <a:pt x="2139" y="1409"/>
                </a:cubicBezTo>
                <a:cubicBezTo>
                  <a:pt x="2139" y="1371"/>
                  <a:pt x="2139" y="1371"/>
                  <a:pt x="2139" y="1371"/>
                </a:cubicBezTo>
                <a:cubicBezTo>
                  <a:pt x="2093" y="1371"/>
                  <a:pt x="2093" y="1371"/>
                  <a:pt x="2093" y="1371"/>
                </a:cubicBezTo>
                <a:cubicBezTo>
                  <a:pt x="2093" y="1436"/>
                  <a:pt x="2093" y="1436"/>
                  <a:pt x="2093" y="1436"/>
                </a:cubicBezTo>
                <a:cubicBezTo>
                  <a:pt x="2077" y="1436"/>
                  <a:pt x="2077" y="1436"/>
                  <a:pt x="2077" y="1436"/>
                </a:cubicBezTo>
                <a:cubicBezTo>
                  <a:pt x="2077" y="1453"/>
                  <a:pt x="2077" y="1453"/>
                  <a:pt x="2077" y="1453"/>
                </a:cubicBezTo>
                <a:cubicBezTo>
                  <a:pt x="2068" y="1453"/>
                  <a:pt x="2068" y="1453"/>
                  <a:pt x="2068" y="1453"/>
                </a:cubicBezTo>
                <a:cubicBezTo>
                  <a:pt x="2068" y="1463"/>
                  <a:pt x="2068" y="1463"/>
                  <a:pt x="2068" y="1463"/>
                </a:cubicBezTo>
                <a:cubicBezTo>
                  <a:pt x="2055" y="1463"/>
                  <a:pt x="2055" y="1463"/>
                  <a:pt x="2055" y="1463"/>
                </a:cubicBezTo>
                <a:cubicBezTo>
                  <a:pt x="2055" y="1453"/>
                  <a:pt x="2055" y="1453"/>
                  <a:pt x="2055" y="1453"/>
                </a:cubicBezTo>
                <a:cubicBezTo>
                  <a:pt x="2033" y="1453"/>
                  <a:pt x="2033" y="1453"/>
                  <a:pt x="2033" y="1453"/>
                </a:cubicBezTo>
                <a:cubicBezTo>
                  <a:pt x="2033" y="1461"/>
                  <a:pt x="2033" y="1461"/>
                  <a:pt x="2033" y="1461"/>
                </a:cubicBezTo>
                <a:cubicBezTo>
                  <a:pt x="2004" y="1461"/>
                  <a:pt x="2004" y="1461"/>
                  <a:pt x="2004" y="1461"/>
                </a:cubicBezTo>
                <a:cubicBezTo>
                  <a:pt x="2004" y="1471"/>
                  <a:pt x="2004" y="1471"/>
                  <a:pt x="2004" y="1471"/>
                </a:cubicBezTo>
                <a:cubicBezTo>
                  <a:pt x="1996" y="1471"/>
                  <a:pt x="1996" y="1471"/>
                  <a:pt x="1996" y="1471"/>
                </a:cubicBezTo>
                <a:cubicBezTo>
                  <a:pt x="1996" y="1463"/>
                  <a:pt x="1996" y="1463"/>
                  <a:pt x="1996" y="1463"/>
                </a:cubicBezTo>
                <a:cubicBezTo>
                  <a:pt x="1983" y="1463"/>
                  <a:pt x="1983" y="1463"/>
                  <a:pt x="1983" y="1463"/>
                </a:cubicBezTo>
                <a:cubicBezTo>
                  <a:pt x="1983" y="1479"/>
                  <a:pt x="1983" y="1479"/>
                  <a:pt x="1983" y="1479"/>
                </a:cubicBezTo>
                <a:cubicBezTo>
                  <a:pt x="1975" y="1479"/>
                  <a:pt x="1975" y="1479"/>
                  <a:pt x="1975" y="1479"/>
                </a:cubicBezTo>
                <a:cubicBezTo>
                  <a:pt x="1975" y="1343"/>
                  <a:pt x="1975" y="1343"/>
                  <a:pt x="1975" y="1343"/>
                </a:cubicBezTo>
                <a:cubicBezTo>
                  <a:pt x="1952" y="1343"/>
                  <a:pt x="1952" y="1343"/>
                  <a:pt x="1952" y="1343"/>
                </a:cubicBezTo>
                <a:cubicBezTo>
                  <a:pt x="1952" y="1352"/>
                  <a:pt x="1952" y="1352"/>
                  <a:pt x="1952" y="1352"/>
                </a:cubicBezTo>
                <a:cubicBezTo>
                  <a:pt x="1943" y="1352"/>
                  <a:pt x="1943" y="1352"/>
                  <a:pt x="1943" y="1352"/>
                </a:cubicBezTo>
                <a:cubicBezTo>
                  <a:pt x="1935" y="1335"/>
                  <a:pt x="1935" y="1335"/>
                  <a:pt x="1935" y="1335"/>
                </a:cubicBezTo>
                <a:cubicBezTo>
                  <a:pt x="1921" y="1335"/>
                  <a:pt x="1921" y="1335"/>
                  <a:pt x="1921" y="1335"/>
                </a:cubicBezTo>
                <a:cubicBezTo>
                  <a:pt x="1912" y="1352"/>
                  <a:pt x="1912" y="1352"/>
                  <a:pt x="1912" y="1352"/>
                </a:cubicBezTo>
                <a:cubicBezTo>
                  <a:pt x="1877" y="1352"/>
                  <a:pt x="1877" y="1352"/>
                  <a:pt x="1877" y="1352"/>
                </a:cubicBezTo>
                <a:cubicBezTo>
                  <a:pt x="1877" y="1456"/>
                  <a:pt x="1877" y="1456"/>
                  <a:pt x="1877" y="1456"/>
                </a:cubicBezTo>
                <a:cubicBezTo>
                  <a:pt x="1805" y="1456"/>
                  <a:pt x="1805" y="1456"/>
                  <a:pt x="1805" y="1456"/>
                </a:cubicBezTo>
                <a:cubicBezTo>
                  <a:pt x="1791" y="1441"/>
                  <a:pt x="1791" y="1441"/>
                  <a:pt x="1791" y="1441"/>
                </a:cubicBezTo>
                <a:cubicBezTo>
                  <a:pt x="1781" y="1452"/>
                  <a:pt x="1781" y="1452"/>
                  <a:pt x="1781" y="1452"/>
                </a:cubicBezTo>
                <a:cubicBezTo>
                  <a:pt x="1771" y="1452"/>
                  <a:pt x="1771" y="1452"/>
                  <a:pt x="1771" y="1452"/>
                </a:cubicBezTo>
                <a:cubicBezTo>
                  <a:pt x="1756" y="1437"/>
                  <a:pt x="1756" y="1437"/>
                  <a:pt x="1756" y="1437"/>
                </a:cubicBezTo>
                <a:cubicBezTo>
                  <a:pt x="1744" y="1437"/>
                  <a:pt x="1744" y="1437"/>
                  <a:pt x="1744" y="1437"/>
                </a:cubicBezTo>
                <a:cubicBezTo>
                  <a:pt x="1731" y="1448"/>
                  <a:pt x="1731" y="1448"/>
                  <a:pt x="1731" y="1448"/>
                </a:cubicBezTo>
                <a:cubicBezTo>
                  <a:pt x="1699" y="1448"/>
                  <a:pt x="1699" y="1448"/>
                  <a:pt x="1699" y="1448"/>
                </a:cubicBezTo>
                <a:cubicBezTo>
                  <a:pt x="1699" y="1437"/>
                  <a:pt x="1699" y="1437"/>
                  <a:pt x="1699" y="1437"/>
                </a:cubicBezTo>
                <a:cubicBezTo>
                  <a:pt x="1673" y="1437"/>
                  <a:pt x="1673" y="1437"/>
                  <a:pt x="1673" y="1437"/>
                </a:cubicBezTo>
                <a:cubicBezTo>
                  <a:pt x="1673" y="1469"/>
                  <a:pt x="1673" y="1469"/>
                  <a:pt x="1673" y="1469"/>
                </a:cubicBezTo>
                <a:cubicBezTo>
                  <a:pt x="1656" y="1469"/>
                  <a:pt x="1656" y="1469"/>
                  <a:pt x="1656" y="1469"/>
                </a:cubicBezTo>
                <a:cubicBezTo>
                  <a:pt x="1656" y="1459"/>
                  <a:pt x="1656" y="1459"/>
                  <a:pt x="1656" y="1459"/>
                </a:cubicBezTo>
                <a:cubicBezTo>
                  <a:pt x="1619" y="1459"/>
                  <a:pt x="1619" y="1459"/>
                  <a:pt x="1619" y="1459"/>
                </a:cubicBezTo>
                <a:cubicBezTo>
                  <a:pt x="1619" y="1448"/>
                  <a:pt x="1619" y="1448"/>
                  <a:pt x="1619" y="1448"/>
                </a:cubicBezTo>
                <a:cubicBezTo>
                  <a:pt x="1587" y="1448"/>
                  <a:pt x="1587" y="1448"/>
                  <a:pt x="1587" y="1448"/>
                </a:cubicBezTo>
                <a:cubicBezTo>
                  <a:pt x="1587" y="1459"/>
                  <a:pt x="1587" y="1459"/>
                  <a:pt x="1587" y="1459"/>
                </a:cubicBezTo>
                <a:cubicBezTo>
                  <a:pt x="1563" y="1459"/>
                  <a:pt x="1563" y="1459"/>
                  <a:pt x="1563" y="1459"/>
                </a:cubicBezTo>
                <a:cubicBezTo>
                  <a:pt x="1563" y="1407"/>
                  <a:pt x="1563" y="1407"/>
                  <a:pt x="1563" y="1407"/>
                </a:cubicBezTo>
                <a:cubicBezTo>
                  <a:pt x="1531" y="1393"/>
                  <a:pt x="1531" y="1393"/>
                  <a:pt x="1531" y="1393"/>
                </a:cubicBezTo>
                <a:cubicBezTo>
                  <a:pt x="1531" y="1408"/>
                  <a:pt x="1531" y="1408"/>
                  <a:pt x="1531" y="1408"/>
                </a:cubicBezTo>
                <a:cubicBezTo>
                  <a:pt x="1524" y="1408"/>
                  <a:pt x="1524" y="1408"/>
                  <a:pt x="1524" y="1408"/>
                </a:cubicBezTo>
                <a:cubicBezTo>
                  <a:pt x="1524" y="1331"/>
                  <a:pt x="1524" y="1331"/>
                  <a:pt x="1524" y="1331"/>
                </a:cubicBezTo>
                <a:cubicBezTo>
                  <a:pt x="1507" y="1331"/>
                  <a:pt x="1507" y="1331"/>
                  <a:pt x="1507" y="1331"/>
                </a:cubicBezTo>
                <a:cubicBezTo>
                  <a:pt x="1507" y="1307"/>
                  <a:pt x="1507" y="1307"/>
                  <a:pt x="1507" y="1307"/>
                </a:cubicBezTo>
                <a:cubicBezTo>
                  <a:pt x="1479" y="1307"/>
                  <a:pt x="1479" y="1307"/>
                  <a:pt x="1479" y="1307"/>
                </a:cubicBezTo>
                <a:cubicBezTo>
                  <a:pt x="1479" y="1281"/>
                  <a:pt x="1479" y="1281"/>
                  <a:pt x="1479" y="1281"/>
                </a:cubicBezTo>
                <a:cubicBezTo>
                  <a:pt x="1465" y="1281"/>
                  <a:pt x="1465" y="1281"/>
                  <a:pt x="1465" y="1281"/>
                </a:cubicBezTo>
                <a:cubicBezTo>
                  <a:pt x="1465" y="1307"/>
                  <a:pt x="1465" y="1307"/>
                  <a:pt x="1465" y="1307"/>
                </a:cubicBezTo>
                <a:cubicBezTo>
                  <a:pt x="1443" y="1307"/>
                  <a:pt x="1443" y="1307"/>
                  <a:pt x="1443" y="1307"/>
                </a:cubicBezTo>
                <a:cubicBezTo>
                  <a:pt x="1443" y="1265"/>
                  <a:pt x="1443" y="1265"/>
                  <a:pt x="1443" y="1265"/>
                </a:cubicBezTo>
                <a:cubicBezTo>
                  <a:pt x="1443" y="1265"/>
                  <a:pt x="1412" y="1232"/>
                  <a:pt x="1389" y="1232"/>
                </a:cubicBezTo>
                <a:cubicBezTo>
                  <a:pt x="1367" y="1232"/>
                  <a:pt x="1337" y="1269"/>
                  <a:pt x="1337" y="1269"/>
                </a:cubicBezTo>
                <a:cubicBezTo>
                  <a:pt x="1337" y="1359"/>
                  <a:pt x="1337" y="1359"/>
                  <a:pt x="1337" y="1359"/>
                </a:cubicBezTo>
                <a:cubicBezTo>
                  <a:pt x="1315" y="1359"/>
                  <a:pt x="1315" y="1359"/>
                  <a:pt x="1315" y="1359"/>
                </a:cubicBezTo>
                <a:cubicBezTo>
                  <a:pt x="1315" y="1417"/>
                  <a:pt x="1315" y="1417"/>
                  <a:pt x="1315" y="1417"/>
                </a:cubicBezTo>
                <a:cubicBezTo>
                  <a:pt x="1275" y="1432"/>
                  <a:pt x="1275" y="1432"/>
                  <a:pt x="1275" y="1432"/>
                </a:cubicBezTo>
                <a:cubicBezTo>
                  <a:pt x="1275" y="1445"/>
                  <a:pt x="1275" y="1445"/>
                  <a:pt x="1275" y="1445"/>
                </a:cubicBezTo>
                <a:cubicBezTo>
                  <a:pt x="1267" y="1445"/>
                  <a:pt x="1267" y="1445"/>
                  <a:pt x="1267" y="1445"/>
                </a:cubicBezTo>
                <a:cubicBezTo>
                  <a:pt x="1267" y="1421"/>
                  <a:pt x="1267" y="1421"/>
                  <a:pt x="1267" y="1421"/>
                </a:cubicBezTo>
                <a:cubicBezTo>
                  <a:pt x="1253" y="1421"/>
                  <a:pt x="1253" y="1421"/>
                  <a:pt x="1253" y="1421"/>
                </a:cubicBezTo>
                <a:cubicBezTo>
                  <a:pt x="1235" y="1395"/>
                  <a:pt x="1235" y="1395"/>
                  <a:pt x="1235" y="1395"/>
                </a:cubicBezTo>
                <a:cubicBezTo>
                  <a:pt x="1213" y="1416"/>
                  <a:pt x="1213" y="1416"/>
                  <a:pt x="1213" y="1416"/>
                </a:cubicBezTo>
                <a:cubicBezTo>
                  <a:pt x="1213" y="1399"/>
                  <a:pt x="1213" y="1399"/>
                  <a:pt x="1213" y="1399"/>
                </a:cubicBezTo>
                <a:cubicBezTo>
                  <a:pt x="1200" y="1399"/>
                  <a:pt x="1200" y="1399"/>
                  <a:pt x="1200" y="1399"/>
                </a:cubicBezTo>
                <a:cubicBezTo>
                  <a:pt x="1200" y="1409"/>
                  <a:pt x="1200" y="1409"/>
                  <a:pt x="1200" y="1409"/>
                </a:cubicBezTo>
                <a:cubicBezTo>
                  <a:pt x="1189" y="1409"/>
                  <a:pt x="1189" y="1409"/>
                  <a:pt x="1189" y="1409"/>
                </a:cubicBezTo>
                <a:cubicBezTo>
                  <a:pt x="1189" y="1392"/>
                  <a:pt x="1189" y="1392"/>
                  <a:pt x="1189" y="1392"/>
                </a:cubicBezTo>
                <a:cubicBezTo>
                  <a:pt x="1164" y="1392"/>
                  <a:pt x="1164" y="1392"/>
                  <a:pt x="1164" y="1392"/>
                </a:cubicBezTo>
                <a:cubicBezTo>
                  <a:pt x="1164" y="1401"/>
                  <a:pt x="1164" y="1401"/>
                  <a:pt x="1164" y="1401"/>
                </a:cubicBezTo>
                <a:cubicBezTo>
                  <a:pt x="1155" y="1401"/>
                  <a:pt x="1155" y="1401"/>
                  <a:pt x="1155" y="1401"/>
                </a:cubicBezTo>
                <a:cubicBezTo>
                  <a:pt x="1155" y="1417"/>
                  <a:pt x="1155" y="1417"/>
                  <a:pt x="1155" y="1417"/>
                </a:cubicBezTo>
                <a:cubicBezTo>
                  <a:pt x="1133" y="1417"/>
                  <a:pt x="1133" y="1417"/>
                  <a:pt x="1133" y="1417"/>
                </a:cubicBezTo>
                <a:cubicBezTo>
                  <a:pt x="1133" y="1397"/>
                  <a:pt x="1133" y="1397"/>
                  <a:pt x="1133" y="1397"/>
                </a:cubicBezTo>
                <a:cubicBezTo>
                  <a:pt x="1123" y="1397"/>
                  <a:pt x="1123" y="1397"/>
                  <a:pt x="1123" y="1397"/>
                </a:cubicBezTo>
                <a:cubicBezTo>
                  <a:pt x="1112" y="1385"/>
                  <a:pt x="1112" y="1385"/>
                  <a:pt x="1112" y="1385"/>
                </a:cubicBezTo>
                <a:cubicBezTo>
                  <a:pt x="1104" y="1391"/>
                  <a:pt x="1104" y="1391"/>
                  <a:pt x="1104" y="1391"/>
                </a:cubicBezTo>
                <a:cubicBezTo>
                  <a:pt x="1095" y="1391"/>
                  <a:pt x="1095" y="1391"/>
                  <a:pt x="1095" y="1391"/>
                </a:cubicBezTo>
                <a:cubicBezTo>
                  <a:pt x="1076" y="1368"/>
                  <a:pt x="1076" y="1368"/>
                  <a:pt x="1076" y="1368"/>
                </a:cubicBezTo>
                <a:cubicBezTo>
                  <a:pt x="1063" y="1389"/>
                  <a:pt x="1063" y="1389"/>
                  <a:pt x="1063" y="1389"/>
                </a:cubicBezTo>
                <a:cubicBezTo>
                  <a:pt x="1051" y="1389"/>
                  <a:pt x="1051" y="1389"/>
                  <a:pt x="1051" y="1389"/>
                </a:cubicBezTo>
                <a:cubicBezTo>
                  <a:pt x="1051" y="1371"/>
                  <a:pt x="1051" y="1371"/>
                  <a:pt x="1051" y="1371"/>
                </a:cubicBezTo>
                <a:cubicBezTo>
                  <a:pt x="1031" y="1371"/>
                  <a:pt x="1031" y="1371"/>
                  <a:pt x="1031" y="1371"/>
                </a:cubicBezTo>
                <a:cubicBezTo>
                  <a:pt x="1031" y="1391"/>
                  <a:pt x="1031" y="1391"/>
                  <a:pt x="1031" y="1391"/>
                </a:cubicBezTo>
                <a:cubicBezTo>
                  <a:pt x="1020" y="1403"/>
                  <a:pt x="1020" y="1403"/>
                  <a:pt x="1020" y="1403"/>
                </a:cubicBezTo>
                <a:cubicBezTo>
                  <a:pt x="1012" y="1403"/>
                  <a:pt x="1012" y="1403"/>
                  <a:pt x="1012" y="1403"/>
                </a:cubicBezTo>
                <a:cubicBezTo>
                  <a:pt x="1012" y="1376"/>
                  <a:pt x="1012" y="1376"/>
                  <a:pt x="1012" y="1376"/>
                </a:cubicBezTo>
                <a:cubicBezTo>
                  <a:pt x="999" y="1376"/>
                  <a:pt x="999" y="1376"/>
                  <a:pt x="999" y="1376"/>
                </a:cubicBezTo>
                <a:cubicBezTo>
                  <a:pt x="988" y="1359"/>
                  <a:pt x="988" y="1359"/>
                  <a:pt x="988" y="1359"/>
                </a:cubicBezTo>
                <a:cubicBezTo>
                  <a:pt x="969" y="1381"/>
                  <a:pt x="969" y="1381"/>
                  <a:pt x="969" y="1381"/>
                </a:cubicBezTo>
                <a:cubicBezTo>
                  <a:pt x="969" y="1224"/>
                  <a:pt x="969" y="1224"/>
                  <a:pt x="969" y="1224"/>
                </a:cubicBezTo>
                <a:cubicBezTo>
                  <a:pt x="943" y="1224"/>
                  <a:pt x="943" y="1224"/>
                  <a:pt x="943" y="1224"/>
                </a:cubicBezTo>
                <a:cubicBezTo>
                  <a:pt x="943" y="1212"/>
                  <a:pt x="943" y="1212"/>
                  <a:pt x="943" y="1212"/>
                </a:cubicBezTo>
                <a:cubicBezTo>
                  <a:pt x="969" y="1212"/>
                  <a:pt x="969" y="1212"/>
                  <a:pt x="969" y="1212"/>
                </a:cubicBezTo>
                <a:cubicBezTo>
                  <a:pt x="969" y="1204"/>
                  <a:pt x="969" y="1204"/>
                  <a:pt x="969" y="1204"/>
                </a:cubicBezTo>
                <a:cubicBezTo>
                  <a:pt x="847" y="1204"/>
                  <a:pt x="847" y="1204"/>
                  <a:pt x="847" y="1204"/>
                </a:cubicBezTo>
                <a:cubicBezTo>
                  <a:pt x="847" y="1211"/>
                  <a:pt x="847" y="1211"/>
                  <a:pt x="847" y="1211"/>
                </a:cubicBezTo>
                <a:cubicBezTo>
                  <a:pt x="857" y="1211"/>
                  <a:pt x="857" y="1211"/>
                  <a:pt x="857" y="1211"/>
                </a:cubicBezTo>
                <a:cubicBezTo>
                  <a:pt x="857" y="1224"/>
                  <a:pt x="857" y="1224"/>
                  <a:pt x="857" y="1224"/>
                </a:cubicBezTo>
                <a:cubicBezTo>
                  <a:pt x="843" y="1224"/>
                  <a:pt x="843" y="1224"/>
                  <a:pt x="843" y="1224"/>
                </a:cubicBezTo>
                <a:cubicBezTo>
                  <a:pt x="843" y="1375"/>
                  <a:pt x="843" y="1375"/>
                  <a:pt x="843" y="1375"/>
                </a:cubicBezTo>
                <a:cubicBezTo>
                  <a:pt x="828" y="1375"/>
                  <a:pt x="828" y="1375"/>
                  <a:pt x="828" y="1375"/>
                </a:cubicBezTo>
                <a:cubicBezTo>
                  <a:pt x="828" y="1387"/>
                  <a:pt x="828" y="1387"/>
                  <a:pt x="828" y="1387"/>
                </a:cubicBezTo>
                <a:cubicBezTo>
                  <a:pt x="816" y="1387"/>
                  <a:pt x="816" y="1387"/>
                  <a:pt x="816" y="1387"/>
                </a:cubicBezTo>
                <a:cubicBezTo>
                  <a:pt x="816" y="1403"/>
                  <a:pt x="816" y="1403"/>
                  <a:pt x="816" y="1403"/>
                </a:cubicBezTo>
                <a:cubicBezTo>
                  <a:pt x="804" y="1403"/>
                  <a:pt x="804" y="1403"/>
                  <a:pt x="804" y="1403"/>
                </a:cubicBezTo>
                <a:cubicBezTo>
                  <a:pt x="787" y="1393"/>
                  <a:pt x="787" y="1393"/>
                  <a:pt x="787" y="1393"/>
                </a:cubicBezTo>
                <a:cubicBezTo>
                  <a:pt x="787" y="1193"/>
                  <a:pt x="787" y="1193"/>
                  <a:pt x="787" y="1193"/>
                </a:cubicBezTo>
                <a:cubicBezTo>
                  <a:pt x="691" y="1193"/>
                  <a:pt x="691" y="1193"/>
                  <a:pt x="691" y="1193"/>
                </a:cubicBezTo>
                <a:cubicBezTo>
                  <a:pt x="691" y="1427"/>
                  <a:pt x="691" y="1427"/>
                  <a:pt x="691" y="1427"/>
                </a:cubicBezTo>
                <a:cubicBezTo>
                  <a:pt x="664" y="1427"/>
                  <a:pt x="664" y="1427"/>
                  <a:pt x="664" y="1427"/>
                </a:cubicBezTo>
                <a:cubicBezTo>
                  <a:pt x="664" y="1445"/>
                  <a:pt x="664" y="1445"/>
                  <a:pt x="664" y="1445"/>
                </a:cubicBezTo>
                <a:cubicBezTo>
                  <a:pt x="640" y="1445"/>
                  <a:pt x="640" y="1445"/>
                  <a:pt x="640" y="1445"/>
                </a:cubicBezTo>
                <a:cubicBezTo>
                  <a:pt x="640" y="1436"/>
                  <a:pt x="640" y="1436"/>
                  <a:pt x="640" y="1436"/>
                </a:cubicBezTo>
                <a:cubicBezTo>
                  <a:pt x="625" y="1436"/>
                  <a:pt x="625" y="1436"/>
                  <a:pt x="625" y="1436"/>
                </a:cubicBezTo>
                <a:cubicBezTo>
                  <a:pt x="625" y="1237"/>
                  <a:pt x="625" y="1237"/>
                  <a:pt x="625" y="1237"/>
                </a:cubicBezTo>
                <a:cubicBezTo>
                  <a:pt x="601" y="1237"/>
                  <a:pt x="601" y="1237"/>
                  <a:pt x="601" y="1237"/>
                </a:cubicBezTo>
                <a:cubicBezTo>
                  <a:pt x="601" y="1228"/>
                  <a:pt x="601" y="1228"/>
                  <a:pt x="601" y="1228"/>
                </a:cubicBezTo>
                <a:cubicBezTo>
                  <a:pt x="536" y="1228"/>
                  <a:pt x="536" y="1228"/>
                  <a:pt x="536" y="1228"/>
                </a:cubicBezTo>
                <a:cubicBezTo>
                  <a:pt x="536" y="1241"/>
                  <a:pt x="536" y="1241"/>
                  <a:pt x="536" y="1241"/>
                </a:cubicBezTo>
                <a:cubicBezTo>
                  <a:pt x="515" y="1241"/>
                  <a:pt x="515" y="1241"/>
                  <a:pt x="515" y="1241"/>
                </a:cubicBezTo>
                <a:cubicBezTo>
                  <a:pt x="515" y="1227"/>
                  <a:pt x="515" y="1227"/>
                  <a:pt x="515" y="1227"/>
                </a:cubicBezTo>
                <a:cubicBezTo>
                  <a:pt x="501" y="1227"/>
                  <a:pt x="501" y="1227"/>
                  <a:pt x="501" y="1227"/>
                </a:cubicBezTo>
                <a:cubicBezTo>
                  <a:pt x="501" y="1227"/>
                  <a:pt x="487" y="1169"/>
                  <a:pt x="456" y="1169"/>
                </a:cubicBezTo>
                <a:cubicBezTo>
                  <a:pt x="425" y="1169"/>
                  <a:pt x="401" y="1224"/>
                  <a:pt x="401" y="1224"/>
                </a:cubicBezTo>
                <a:cubicBezTo>
                  <a:pt x="392" y="1224"/>
                  <a:pt x="392" y="1224"/>
                  <a:pt x="392" y="1224"/>
                </a:cubicBezTo>
                <a:cubicBezTo>
                  <a:pt x="392" y="1243"/>
                  <a:pt x="392" y="1243"/>
                  <a:pt x="392" y="1243"/>
                </a:cubicBezTo>
                <a:cubicBezTo>
                  <a:pt x="373" y="1243"/>
                  <a:pt x="373" y="1243"/>
                  <a:pt x="373" y="1243"/>
                </a:cubicBezTo>
                <a:cubicBezTo>
                  <a:pt x="373" y="1233"/>
                  <a:pt x="373" y="1233"/>
                  <a:pt x="373" y="1233"/>
                </a:cubicBezTo>
                <a:cubicBezTo>
                  <a:pt x="320" y="1233"/>
                  <a:pt x="320" y="1233"/>
                  <a:pt x="320" y="1233"/>
                </a:cubicBezTo>
                <a:cubicBezTo>
                  <a:pt x="320" y="1245"/>
                  <a:pt x="320" y="1245"/>
                  <a:pt x="320" y="1245"/>
                </a:cubicBezTo>
                <a:cubicBezTo>
                  <a:pt x="303" y="1245"/>
                  <a:pt x="303" y="1245"/>
                  <a:pt x="303" y="1245"/>
                </a:cubicBezTo>
                <a:cubicBezTo>
                  <a:pt x="288" y="1257"/>
                  <a:pt x="288" y="1257"/>
                  <a:pt x="288" y="1257"/>
                </a:cubicBezTo>
                <a:cubicBezTo>
                  <a:pt x="288" y="1331"/>
                  <a:pt x="288" y="1331"/>
                  <a:pt x="288" y="1331"/>
                </a:cubicBezTo>
                <a:cubicBezTo>
                  <a:pt x="268" y="1331"/>
                  <a:pt x="268" y="1331"/>
                  <a:pt x="268" y="1331"/>
                </a:cubicBezTo>
                <a:cubicBezTo>
                  <a:pt x="268" y="1373"/>
                  <a:pt x="268" y="1373"/>
                  <a:pt x="268" y="1373"/>
                </a:cubicBezTo>
                <a:cubicBezTo>
                  <a:pt x="252" y="1373"/>
                  <a:pt x="252" y="1373"/>
                  <a:pt x="252" y="1373"/>
                </a:cubicBezTo>
                <a:cubicBezTo>
                  <a:pt x="252" y="1325"/>
                  <a:pt x="252" y="1325"/>
                  <a:pt x="252" y="1325"/>
                </a:cubicBezTo>
                <a:cubicBezTo>
                  <a:pt x="236" y="1325"/>
                  <a:pt x="236" y="1325"/>
                  <a:pt x="236" y="1325"/>
                </a:cubicBezTo>
                <a:cubicBezTo>
                  <a:pt x="236" y="1342"/>
                  <a:pt x="236" y="1342"/>
                  <a:pt x="236" y="1342"/>
                </a:cubicBezTo>
                <a:cubicBezTo>
                  <a:pt x="218" y="1342"/>
                  <a:pt x="218" y="1342"/>
                  <a:pt x="218" y="1342"/>
                </a:cubicBezTo>
                <a:cubicBezTo>
                  <a:pt x="218" y="1331"/>
                  <a:pt x="218" y="1331"/>
                  <a:pt x="218" y="1331"/>
                </a:cubicBezTo>
                <a:cubicBezTo>
                  <a:pt x="195" y="1331"/>
                  <a:pt x="195" y="1331"/>
                  <a:pt x="195" y="1331"/>
                </a:cubicBezTo>
                <a:cubicBezTo>
                  <a:pt x="195" y="1312"/>
                  <a:pt x="195" y="1312"/>
                  <a:pt x="195" y="1312"/>
                </a:cubicBezTo>
                <a:cubicBezTo>
                  <a:pt x="182" y="1299"/>
                  <a:pt x="182" y="1299"/>
                  <a:pt x="182" y="1299"/>
                </a:cubicBezTo>
                <a:cubicBezTo>
                  <a:pt x="168" y="1283"/>
                  <a:pt x="168" y="1283"/>
                  <a:pt x="168" y="1283"/>
                </a:cubicBezTo>
                <a:cubicBezTo>
                  <a:pt x="134" y="1283"/>
                  <a:pt x="134" y="1283"/>
                  <a:pt x="134" y="1283"/>
                </a:cubicBezTo>
                <a:cubicBezTo>
                  <a:pt x="102" y="1307"/>
                  <a:pt x="102" y="1307"/>
                  <a:pt x="102" y="1307"/>
                </a:cubicBezTo>
                <a:cubicBezTo>
                  <a:pt x="78" y="1307"/>
                  <a:pt x="78" y="1307"/>
                  <a:pt x="78" y="1307"/>
                </a:cubicBezTo>
                <a:cubicBezTo>
                  <a:pt x="78" y="1401"/>
                  <a:pt x="78" y="1401"/>
                  <a:pt x="78" y="1401"/>
                </a:cubicBezTo>
                <a:cubicBezTo>
                  <a:pt x="56" y="1357"/>
                  <a:pt x="56" y="1357"/>
                  <a:pt x="56" y="1357"/>
                </a:cubicBezTo>
                <a:cubicBezTo>
                  <a:pt x="56" y="1333"/>
                  <a:pt x="56" y="1333"/>
                  <a:pt x="56" y="1333"/>
                </a:cubicBezTo>
                <a:cubicBezTo>
                  <a:pt x="0" y="1333"/>
                  <a:pt x="0" y="1333"/>
                  <a:pt x="0" y="1333"/>
                </a:cubicBezTo>
                <a:cubicBezTo>
                  <a:pt x="0" y="1542"/>
                  <a:pt x="0" y="1542"/>
                  <a:pt x="0" y="1542"/>
                </a:cubicBezTo>
                <a:cubicBezTo>
                  <a:pt x="8000" y="1542"/>
                  <a:pt x="8000" y="1542"/>
                  <a:pt x="8000" y="1542"/>
                </a:cubicBezTo>
                <a:cubicBezTo>
                  <a:pt x="8000" y="1472"/>
                  <a:pt x="8000" y="1472"/>
                  <a:pt x="8000" y="1472"/>
                </a:cubicBezTo>
                <a:lnTo>
                  <a:pt x="7978" y="1472"/>
                </a:lnTo>
                <a:close/>
                <a:moveTo>
                  <a:pt x="3369" y="1457"/>
                </a:moveTo>
                <a:cubicBezTo>
                  <a:pt x="3356" y="1457"/>
                  <a:pt x="3356" y="1457"/>
                  <a:pt x="3356" y="1457"/>
                </a:cubicBezTo>
                <a:cubicBezTo>
                  <a:pt x="3356" y="1408"/>
                  <a:pt x="3356" y="1408"/>
                  <a:pt x="3356" y="1408"/>
                </a:cubicBezTo>
                <a:cubicBezTo>
                  <a:pt x="3369" y="1408"/>
                  <a:pt x="3369" y="1408"/>
                  <a:pt x="3369" y="1408"/>
                </a:cubicBezTo>
                <a:lnTo>
                  <a:pt x="3369" y="1457"/>
                </a:lnTo>
                <a:close/>
                <a:moveTo>
                  <a:pt x="3369" y="1389"/>
                </a:moveTo>
                <a:cubicBezTo>
                  <a:pt x="3356" y="1389"/>
                  <a:pt x="3356" y="1389"/>
                  <a:pt x="3356" y="1389"/>
                </a:cubicBezTo>
                <a:cubicBezTo>
                  <a:pt x="3356" y="1335"/>
                  <a:pt x="3356" y="1335"/>
                  <a:pt x="3356" y="1335"/>
                </a:cubicBezTo>
                <a:cubicBezTo>
                  <a:pt x="3369" y="1335"/>
                  <a:pt x="3369" y="1335"/>
                  <a:pt x="3369" y="1335"/>
                </a:cubicBezTo>
                <a:lnTo>
                  <a:pt x="3369" y="1389"/>
                </a:lnTo>
                <a:close/>
                <a:moveTo>
                  <a:pt x="3356" y="1141"/>
                </a:moveTo>
                <a:cubicBezTo>
                  <a:pt x="3356" y="1098"/>
                  <a:pt x="3356" y="1098"/>
                  <a:pt x="3356" y="1098"/>
                </a:cubicBezTo>
                <a:cubicBezTo>
                  <a:pt x="3356" y="1098"/>
                  <a:pt x="3373" y="1103"/>
                  <a:pt x="3373" y="1119"/>
                </a:cubicBezTo>
                <a:cubicBezTo>
                  <a:pt x="3373" y="1136"/>
                  <a:pt x="3356" y="1141"/>
                  <a:pt x="3356" y="1141"/>
                </a:cubicBezTo>
                <a:close/>
                <a:moveTo>
                  <a:pt x="3356" y="1060"/>
                </a:moveTo>
                <a:cubicBezTo>
                  <a:pt x="3356" y="1024"/>
                  <a:pt x="3356" y="1024"/>
                  <a:pt x="3356" y="1024"/>
                </a:cubicBezTo>
                <a:cubicBezTo>
                  <a:pt x="3356" y="1024"/>
                  <a:pt x="3373" y="1029"/>
                  <a:pt x="3373" y="1042"/>
                </a:cubicBezTo>
                <a:cubicBezTo>
                  <a:pt x="3373" y="1055"/>
                  <a:pt x="3356" y="1060"/>
                  <a:pt x="3356" y="1060"/>
                </a:cubicBezTo>
                <a:close/>
                <a:moveTo>
                  <a:pt x="3356" y="988"/>
                </a:moveTo>
                <a:cubicBezTo>
                  <a:pt x="3356" y="950"/>
                  <a:pt x="3356" y="950"/>
                  <a:pt x="3356" y="950"/>
                </a:cubicBezTo>
                <a:cubicBezTo>
                  <a:pt x="3356" y="950"/>
                  <a:pt x="3373" y="953"/>
                  <a:pt x="3373" y="969"/>
                </a:cubicBezTo>
                <a:cubicBezTo>
                  <a:pt x="3373" y="985"/>
                  <a:pt x="3356" y="988"/>
                  <a:pt x="3356" y="988"/>
                </a:cubicBezTo>
                <a:close/>
                <a:moveTo>
                  <a:pt x="3356" y="911"/>
                </a:moveTo>
                <a:cubicBezTo>
                  <a:pt x="3356" y="872"/>
                  <a:pt x="3356" y="872"/>
                  <a:pt x="3356" y="872"/>
                </a:cubicBezTo>
                <a:cubicBezTo>
                  <a:pt x="3356" y="872"/>
                  <a:pt x="3373" y="878"/>
                  <a:pt x="3373" y="891"/>
                </a:cubicBezTo>
                <a:cubicBezTo>
                  <a:pt x="3373" y="905"/>
                  <a:pt x="3356" y="911"/>
                  <a:pt x="3356" y="911"/>
                </a:cubicBezTo>
                <a:close/>
                <a:moveTo>
                  <a:pt x="3356" y="835"/>
                </a:moveTo>
                <a:cubicBezTo>
                  <a:pt x="3356" y="796"/>
                  <a:pt x="3356" y="796"/>
                  <a:pt x="3356" y="796"/>
                </a:cubicBezTo>
                <a:cubicBezTo>
                  <a:pt x="3356" y="796"/>
                  <a:pt x="3373" y="800"/>
                  <a:pt x="3373" y="815"/>
                </a:cubicBezTo>
                <a:cubicBezTo>
                  <a:pt x="3373" y="831"/>
                  <a:pt x="3356" y="835"/>
                  <a:pt x="3356" y="835"/>
                </a:cubicBezTo>
                <a:close/>
                <a:moveTo>
                  <a:pt x="3356" y="756"/>
                </a:moveTo>
                <a:cubicBezTo>
                  <a:pt x="3356" y="718"/>
                  <a:pt x="3356" y="718"/>
                  <a:pt x="3356" y="718"/>
                </a:cubicBezTo>
                <a:cubicBezTo>
                  <a:pt x="3356" y="718"/>
                  <a:pt x="3373" y="720"/>
                  <a:pt x="3373" y="737"/>
                </a:cubicBezTo>
                <a:cubicBezTo>
                  <a:pt x="3373" y="754"/>
                  <a:pt x="3356" y="756"/>
                  <a:pt x="3356" y="756"/>
                </a:cubicBezTo>
                <a:close/>
                <a:moveTo>
                  <a:pt x="5556" y="570"/>
                </a:moveTo>
                <a:cubicBezTo>
                  <a:pt x="5508" y="582"/>
                  <a:pt x="5508" y="582"/>
                  <a:pt x="5508" y="582"/>
                </a:cubicBezTo>
                <a:cubicBezTo>
                  <a:pt x="5490" y="529"/>
                  <a:pt x="5490" y="529"/>
                  <a:pt x="5490" y="529"/>
                </a:cubicBezTo>
                <a:cubicBezTo>
                  <a:pt x="5566" y="508"/>
                  <a:pt x="5566" y="508"/>
                  <a:pt x="5566" y="508"/>
                </a:cubicBezTo>
                <a:lnTo>
                  <a:pt x="5556" y="570"/>
                </a:lnTo>
                <a:close/>
              </a:path>
            </a:pathLst>
          </a:custGeom>
          <a:noFill/>
          <a:ln>
            <a:gradFill>
              <a:gsLst>
                <a:gs pos="0">
                  <a:schemeClr val="accent1">
                    <a:lumMod val="5000"/>
                    <a:lumOff val="95000"/>
                  </a:schemeClr>
                </a:gs>
                <a:gs pos="100000">
                  <a:srgbClr val="28A9D6">
                    <a:alpha val="75000"/>
                  </a:srgbClr>
                </a:gs>
              </a:gsLst>
              <a:lin ang="5400000" scaled="1"/>
            </a:gradFill>
          </a:ln>
          <a:effectLst/>
        </p:spPr>
        <p:txBody>
          <a:bodyPr vert="horz" wrap="square" lIns="121920" tIns="60960" rIns="121920" bIns="60960" numCol="1" anchor="t" anchorCtr="0" compatLnSpc="1"/>
          <a:lstStyle/>
          <a:p>
            <a:endParaRPr lang="zh-CN" altLang="en-US" sz="2400"/>
          </a:p>
        </p:txBody>
      </p:sp>
      <p:cxnSp>
        <p:nvCxnSpPr>
          <p:cNvPr id="24" name="直接连接符 23" hidden="1"/>
          <p:cNvCxnSpPr/>
          <p:nvPr userDrawn="1"/>
        </p:nvCxnSpPr>
        <p:spPr>
          <a:xfrm>
            <a:off x="3181635" y="431856"/>
            <a:ext cx="0" cy="524933"/>
          </a:xfrm>
          <a:prstGeom prst="line">
            <a:avLst/>
          </a:prstGeom>
          <a:ln>
            <a:solidFill>
              <a:srgbClr val="28A9D6"/>
            </a:solidFill>
          </a:ln>
        </p:spPr>
        <p:style>
          <a:lnRef idx="1">
            <a:schemeClr val="accent1"/>
          </a:lnRef>
          <a:fillRef idx="0">
            <a:schemeClr val="accent1"/>
          </a:fillRef>
          <a:effectRef idx="0">
            <a:schemeClr val="accent1"/>
          </a:effectRef>
          <a:fontRef idx="minor">
            <a:schemeClr val="tx1"/>
          </a:fontRef>
        </p:style>
      </p:cxnSp>
      <p:sp>
        <p:nvSpPr>
          <p:cNvPr id="28" name="文本框 27"/>
          <p:cNvSpPr txBox="1"/>
          <p:nvPr userDrawn="1"/>
        </p:nvSpPr>
        <p:spPr>
          <a:xfrm>
            <a:off x="333375" y="455040"/>
            <a:ext cx="1227586" cy="369332"/>
          </a:xfrm>
          <a:prstGeom prst="rect">
            <a:avLst/>
          </a:prstGeom>
          <a:noFill/>
        </p:spPr>
        <p:txBody>
          <a:bodyPr wrap="square" rtlCol="0">
            <a:spAutoFit/>
          </a:bodyPr>
          <a:lstStyle/>
          <a:p>
            <a:pPr algn="ctr"/>
            <a:r>
              <a:rPr lang="zh-CN" altLang="en-US" sz="1800" dirty="0" smtClean="0">
                <a:solidFill>
                  <a:schemeClr val="tx1">
                    <a:lumMod val="75000"/>
                    <a:lumOff val="25000"/>
                  </a:schemeClr>
                </a:solidFill>
              </a:rPr>
              <a:t>第四部分</a:t>
            </a:r>
            <a:endParaRPr lang="zh-CN" altLang="en-US" sz="1800" dirty="0">
              <a:solidFill>
                <a:schemeClr val="tx1">
                  <a:lumMod val="75000"/>
                  <a:lumOff val="25000"/>
                </a:schemeClr>
              </a:solidFill>
            </a:endParaRPr>
          </a:p>
        </p:txBody>
      </p:sp>
      <p:sp>
        <p:nvSpPr>
          <p:cNvPr id="29" name="任意多边形 28"/>
          <p:cNvSpPr/>
          <p:nvPr userDrawn="1"/>
        </p:nvSpPr>
        <p:spPr>
          <a:xfrm flipV="1">
            <a:off x="174171" y="423706"/>
            <a:ext cx="1386789" cy="432000"/>
          </a:xfrm>
          <a:custGeom>
            <a:avLst/>
            <a:gdLst>
              <a:gd name="connsiteX0" fmla="*/ 167822 w 1386790"/>
              <a:gd name="connsiteY0" fmla="*/ 524933 h 524933"/>
              <a:gd name="connsiteX1" fmla="*/ 168846 w 1386790"/>
              <a:gd name="connsiteY1" fmla="*/ 524933 h 524933"/>
              <a:gd name="connsiteX2" fmla="*/ 168846 w 1386790"/>
              <a:gd name="connsiteY2" fmla="*/ 14598 h 524933"/>
              <a:gd name="connsiteX3" fmla="*/ 1386790 w 1386790"/>
              <a:gd name="connsiteY3" fmla="*/ 14598 h 524933"/>
              <a:gd name="connsiteX4" fmla="*/ 1386790 w 1386790"/>
              <a:gd name="connsiteY4" fmla="*/ 0 h 524933"/>
              <a:gd name="connsiteX5" fmla="*/ 167822 w 1386790"/>
              <a:gd name="connsiteY5" fmla="*/ 0 h 524933"/>
              <a:gd name="connsiteX6" fmla="*/ 152999 w 1386790"/>
              <a:gd name="connsiteY6" fmla="*/ 0 h 524933"/>
              <a:gd name="connsiteX7" fmla="*/ 152999 w 1386790"/>
              <a:gd name="connsiteY7" fmla="*/ 507260 h 524933"/>
              <a:gd name="connsiteX8" fmla="*/ 107280 w 1386790"/>
              <a:gd name="connsiteY8" fmla="*/ 507260 h 524933"/>
              <a:gd name="connsiteX9" fmla="*/ 107280 w 1386790"/>
              <a:gd name="connsiteY9" fmla="*/ 0 h 524933"/>
              <a:gd name="connsiteX10" fmla="*/ 0 w 1386790"/>
              <a:gd name="connsiteY10" fmla="*/ 0 h 524933"/>
              <a:gd name="connsiteX11" fmla="*/ 0 w 1386790"/>
              <a:gd name="connsiteY11" fmla="*/ 524932 h 524933"/>
              <a:gd name="connsiteX12" fmla="*/ 33834 w 1386790"/>
              <a:gd name="connsiteY12" fmla="*/ 524932 h 524933"/>
              <a:gd name="connsiteX13" fmla="*/ 33834 w 1386790"/>
              <a:gd name="connsiteY13" fmla="*/ 23810 h 524933"/>
              <a:gd name="connsiteX14" fmla="*/ 79553 w 1386790"/>
              <a:gd name="connsiteY14" fmla="*/ 23810 h 524933"/>
              <a:gd name="connsiteX15" fmla="*/ 79553 w 1386790"/>
              <a:gd name="connsiteY15" fmla="*/ 524932 h 524933"/>
              <a:gd name="connsiteX16" fmla="*/ 167822 w 1386790"/>
              <a:gd name="connsiteY16" fmla="*/ 524932 h 524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86790" h="524933">
                <a:moveTo>
                  <a:pt x="167822" y="524933"/>
                </a:moveTo>
                <a:lnTo>
                  <a:pt x="168846" y="524933"/>
                </a:lnTo>
                <a:lnTo>
                  <a:pt x="168846" y="14598"/>
                </a:lnTo>
                <a:lnTo>
                  <a:pt x="1386790" y="14598"/>
                </a:lnTo>
                <a:lnTo>
                  <a:pt x="1386790" y="0"/>
                </a:lnTo>
                <a:lnTo>
                  <a:pt x="167822" y="0"/>
                </a:lnTo>
                <a:lnTo>
                  <a:pt x="152999" y="0"/>
                </a:lnTo>
                <a:lnTo>
                  <a:pt x="152999" y="507260"/>
                </a:lnTo>
                <a:lnTo>
                  <a:pt x="107280" y="507260"/>
                </a:lnTo>
                <a:lnTo>
                  <a:pt x="107280" y="0"/>
                </a:lnTo>
                <a:lnTo>
                  <a:pt x="0" y="0"/>
                </a:lnTo>
                <a:lnTo>
                  <a:pt x="0" y="524932"/>
                </a:lnTo>
                <a:lnTo>
                  <a:pt x="33834" y="524932"/>
                </a:lnTo>
                <a:lnTo>
                  <a:pt x="33834" y="23810"/>
                </a:lnTo>
                <a:lnTo>
                  <a:pt x="79553" y="23810"/>
                </a:lnTo>
                <a:lnTo>
                  <a:pt x="79553" y="524932"/>
                </a:lnTo>
                <a:lnTo>
                  <a:pt x="167822" y="524932"/>
                </a:lnTo>
                <a:close/>
              </a:path>
            </a:pathLst>
          </a:cu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6" name="椭圆 25"/>
          <p:cNvSpPr/>
          <p:nvPr userDrawn="1"/>
        </p:nvSpPr>
        <p:spPr>
          <a:xfrm>
            <a:off x="11156816" y="275375"/>
            <a:ext cx="548997" cy="548997"/>
          </a:xfrm>
          <a:prstGeom prst="ellipse">
            <a:avLst/>
          </a:prstGeom>
          <a:blipFill dpi="0" rotWithShape="1">
            <a:blip r:embed="rId2" cstate="print"/>
            <a:srcRect/>
            <a:tile tx="-19050" ty="101600" sx="20000" sy="20000" flip="none" algn="ctr"/>
          </a:blipFill>
          <a:ln w="9525">
            <a:solidFill>
              <a:srgbClr val="4DB8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timing>
    <p:tnLst>
      <p:par>
        <p:cTn id="1" dur="indefinite" restart="never" nodeType="tmRoot"/>
      </p:par>
    </p:tnLst>
  </p:timing>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p:txBody>
          <a:bodyPr/>
          <a:lstStyle/>
          <a:p>
            <a:fld id="{55183D58-648D-4475-BEF8-624F48514A30}"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灯片编号占位符 3"/>
          <p:cNvSpPr>
            <a:spLocks noGrp="1"/>
          </p:cNvSpPr>
          <p:nvPr>
            <p:ph type="sldNum" sz="quarter" idx="4"/>
          </p:nvPr>
        </p:nvSpPr>
        <p:spPr>
          <a:xfrm>
            <a:off x="943261" y="6338262"/>
            <a:ext cx="540987" cy="283147"/>
          </a:xfrm>
          <a:prstGeom prst="rect">
            <a:avLst/>
          </a:prstGeom>
        </p:spPr>
        <p:txBody>
          <a:bodyPr wrap="square" lIns="0" tIns="0" rIns="0" bIns="0"/>
          <a:lstStyle>
            <a:lvl1pPr algn="ctr">
              <a:defRPr>
                <a:solidFill>
                  <a:schemeClr val="tx1">
                    <a:lumMod val="65000"/>
                    <a:lumOff val="35000"/>
                  </a:schemeClr>
                </a:solidFill>
              </a:defRPr>
            </a:lvl1pPr>
          </a:lstStyle>
          <a:p>
            <a:fld id="{55183D58-648D-4475-BEF8-624F48514A30}" type="slidenum">
              <a:rPr lang="zh-CN" altLang="en-US" smtClean="0"/>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timing>
    <p:tnLst>
      <p:par>
        <p:cTn id="1" dur="indefinite" restart="never" nodeType="tmRoot"/>
      </p:par>
    </p:tnLst>
  </p:timing>
  <p:hf hdr="0" ftr="0" dt="0"/>
  <p:txStyles>
    <p:titleStyle>
      <a:lvl1pPr algn="ctr" defTabSz="1218565"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8565"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9" Type="http://schemas.openxmlformats.org/officeDocument/2006/relationships/slideLayout" Target="../slideLayouts/slideLayout3.xml"/><Relationship Id="rId8" Type="http://schemas.openxmlformats.org/officeDocument/2006/relationships/slide" Target="slide3.xml"/><Relationship Id="rId7" Type="http://schemas.openxmlformats.org/officeDocument/2006/relationships/image" Target="../media/image28.jpeg"/><Relationship Id="rId6" Type="http://schemas.openxmlformats.org/officeDocument/2006/relationships/image" Target="../media/image8.jpeg"/><Relationship Id="rId5" Type="http://schemas.openxmlformats.org/officeDocument/2006/relationships/image" Target="../media/image27.jpeg"/><Relationship Id="rId4" Type="http://schemas.openxmlformats.org/officeDocument/2006/relationships/image" Target="../media/image26.jpeg"/><Relationship Id="rId3" Type="http://schemas.openxmlformats.org/officeDocument/2006/relationships/image" Target="../media/image25.jpeg"/><Relationship Id="rId2" Type="http://schemas.openxmlformats.org/officeDocument/2006/relationships/image" Target="../media/image4.png"/><Relationship Id="rId1" Type="http://schemas.openxmlformats.org/officeDocument/2006/relationships/image" Target="../media/image3.jpeg"/></Relationships>
</file>

<file path=ppt/slides/_rels/slide11.xml.rels><?xml version="1.0" encoding="UTF-8" standalone="yes"?>
<Relationships xmlns="http://schemas.openxmlformats.org/package/2006/relationships"><Relationship Id="rId9" Type="http://schemas.openxmlformats.org/officeDocument/2006/relationships/hyperlink" Target="http://www.cuplpress.com/productinfo.asp?id=555&amp;cid=10332222" TargetMode="External"/><Relationship Id="rId8" Type="http://schemas.openxmlformats.org/officeDocument/2006/relationships/hyperlink" Target="http://www.cuplpress.com/productinfo.asp?id=553&amp;cid=10332222" TargetMode="External"/><Relationship Id="rId7" Type="http://schemas.openxmlformats.org/officeDocument/2006/relationships/hyperlink" Target="http://www.cuplpress.com/productinfo.asp?id=1890&amp;cid=10332222" TargetMode="External"/><Relationship Id="rId6" Type="http://schemas.openxmlformats.org/officeDocument/2006/relationships/hyperlink" Target="http://www.cuplpress.com/productinfo.asp?id=2055&amp;cid=10332222" TargetMode="External"/><Relationship Id="rId5" Type="http://schemas.openxmlformats.org/officeDocument/2006/relationships/hyperlink" Target="http://www.cuplpress.com/productinfo.asp?id=2646&amp;cid=10332222" TargetMode="External"/><Relationship Id="rId4" Type="http://schemas.openxmlformats.org/officeDocument/2006/relationships/hyperlink" Target="http://www.cuplpress.com/productinfo.asp?id=2774&amp;cid=10332211" TargetMode="External"/><Relationship Id="rId3" Type="http://schemas.openxmlformats.org/officeDocument/2006/relationships/hyperlink" Target="http://www.cuplpress.com/productinfo.asp?id=543&amp;cid=10332222" TargetMode="External"/><Relationship Id="rId2" Type="http://schemas.openxmlformats.org/officeDocument/2006/relationships/hyperlink" Target="http://www.cuplpress.com/productinfo.asp?id=1455&amp;cid=10332222" TargetMode="External"/><Relationship Id="rId15" Type="http://schemas.openxmlformats.org/officeDocument/2006/relationships/slideLayout" Target="../slideLayouts/slideLayout3.xml"/><Relationship Id="rId14" Type="http://schemas.openxmlformats.org/officeDocument/2006/relationships/slide" Target="slide3.xml"/><Relationship Id="rId13" Type="http://schemas.openxmlformats.org/officeDocument/2006/relationships/image" Target="../media/image4.png"/><Relationship Id="rId12" Type="http://schemas.openxmlformats.org/officeDocument/2006/relationships/hyperlink" Target="http://www.cuplpress.com/productinfo.asp?id=3060&amp;cid=10332222" TargetMode="External"/><Relationship Id="rId11" Type="http://schemas.openxmlformats.org/officeDocument/2006/relationships/hyperlink" Target="http://www.cuplpress.com/productinfo.asp?id=1662&amp;cid=10332222" TargetMode="External"/><Relationship Id="rId10" Type="http://schemas.openxmlformats.org/officeDocument/2006/relationships/hyperlink" Target="http://www.cuplpress.com/productinfo.asp?id=556&amp;cid=10332222" TargetMode="External"/><Relationship Id="rId1" Type="http://schemas.openxmlformats.org/officeDocument/2006/relationships/image" Target="../media/image3.jpeg"/></Relationships>
</file>

<file path=ppt/slides/_rels/slide12.xml.rels><?xml version="1.0" encoding="UTF-8" standalone="yes"?>
<Relationships xmlns="http://schemas.openxmlformats.org/package/2006/relationships"><Relationship Id="rId9" Type="http://schemas.openxmlformats.org/officeDocument/2006/relationships/slideLayout" Target="../slideLayouts/slideLayout3.xml"/><Relationship Id="rId8" Type="http://schemas.openxmlformats.org/officeDocument/2006/relationships/slide" Target="slide3.xml"/><Relationship Id="rId7" Type="http://schemas.openxmlformats.org/officeDocument/2006/relationships/image" Target="../media/image32.jpeg"/><Relationship Id="rId6" Type="http://schemas.openxmlformats.org/officeDocument/2006/relationships/image" Target="../media/image9.jpeg"/><Relationship Id="rId5" Type="http://schemas.openxmlformats.org/officeDocument/2006/relationships/image" Target="../media/image31.jpeg"/><Relationship Id="rId4" Type="http://schemas.openxmlformats.org/officeDocument/2006/relationships/image" Target="../media/image30.jpeg"/><Relationship Id="rId3" Type="http://schemas.openxmlformats.org/officeDocument/2006/relationships/image" Target="../media/image29.jpeg"/><Relationship Id="rId2" Type="http://schemas.openxmlformats.org/officeDocument/2006/relationships/image" Target="../media/image4.png"/><Relationship Id="rId1" Type="http://schemas.openxmlformats.org/officeDocument/2006/relationships/image" Target="../media/image3.jpeg"/></Relationships>
</file>

<file path=ppt/slides/_rels/slide13.xml.rels><?xml version="1.0" encoding="UTF-8" standalone="yes"?>
<Relationships xmlns="http://schemas.openxmlformats.org/package/2006/relationships"><Relationship Id="rId9" Type="http://schemas.openxmlformats.org/officeDocument/2006/relationships/hyperlink" Target="http://www.cuplpress.com/productinfo.asp?id=2833&amp;cid=10332240" TargetMode="External"/><Relationship Id="rId8" Type="http://schemas.openxmlformats.org/officeDocument/2006/relationships/hyperlink" Target="http://www.cuplpress.com/productinfo.asp?id=2835&amp;cid=10332240" TargetMode="External"/><Relationship Id="rId7" Type="http://schemas.openxmlformats.org/officeDocument/2006/relationships/hyperlink" Target="http://www.cuplpress.com/productinfo.asp?id=2837&amp;cid=10332240" TargetMode="External"/><Relationship Id="rId6" Type="http://schemas.openxmlformats.org/officeDocument/2006/relationships/hyperlink" Target="http://www.cuplpress.com/productinfo.asp?id=2832&amp;cid=10332240" TargetMode="External"/><Relationship Id="rId5" Type="http://schemas.openxmlformats.org/officeDocument/2006/relationships/hyperlink" Target="http://www.cuplpress.com/productinfo.asp?id=2836&amp;cid=10332240" TargetMode="External"/><Relationship Id="rId4" Type="http://schemas.openxmlformats.org/officeDocument/2006/relationships/hyperlink" Target="http://www.cuplpress.com/productinfo.asp?id=3293&amp;cid=10332240" TargetMode="External"/><Relationship Id="rId3" Type="http://schemas.openxmlformats.org/officeDocument/2006/relationships/hyperlink" Target="http://www.cuplpress.com/productinfo.asp?id=2831&amp;cid=10332240" TargetMode="External"/><Relationship Id="rId2" Type="http://schemas.openxmlformats.org/officeDocument/2006/relationships/hyperlink" Target="http://www.cuplpress.com/productinfo.asp?id=2834&amp;cid=10332240" TargetMode="External"/><Relationship Id="rId18" Type="http://schemas.openxmlformats.org/officeDocument/2006/relationships/slideLayout" Target="../slideLayouts/slideLayout3.xml"/><Relationship Id="rId17" Type="http://schemas.openxmlformats.org/officeDocument/2006/relationships/slide" Target="slide3.xml"/><Relationship Id="rId16" Type="http://schemas.openxmlformats.org/officeDocument/2006/relationships/image" Target="../media/image4.png"/><Relationship Id="rId15" Type="http://schemas.openxmlformats.org/officeDocument/2006/relationships/hyperlink" Target="http://www.cuplpress.com/productinfo.asp?id=3062&amp;cid=10332240" TargetMode="External"/><Relationship Id="rId14" Type="http://schemas.openxmlformats.org/officeDocument/2006/relationships/hyperlink" Target="http://www.cuplpress.com/productinfo.asp?id=3081&amp;cid=10332240" TargetMode="External"/><Relationship Id="rId13" Type="http://schemas.openxmlformats.org/officeDocument/2006/relationships/hyperlink" Target="http://www.cuplpress.com/productinfo.asp?id=3181&amp;cid=10332240" TargetMode="External"/><Relationship Id="rId12" Type="http://schemas.openxmlformats.org/officeDocument/2006/relationships/hyperlink" Target="http://www.cuplpress.com/productinfo.asp?id=3082&amp;cid=10332240" TargetMode="External"/><Relationship Id="rId11" Type="http://schemas.openxmlformats.org/officeDocument/2006/relationships/hyperlink" Target="http://www.cuplpress.com/productinfo.asp?id=3044&amp;cid=10332240" TargetMode="External"/><Relationship Id="rId10" Type="http://schemas.openxmlformats.org/officeDocument/2006/relationships/hyperlink" Target="http://www.cuplpress.com/productinfo.asp?id=2850&amp;cid=10332240" TargetMode="External"/><Relationship Id="rId1" Type="http://schemas.openxmlformats.org/officeDocument/2006/relationships/image" Target="../media/image3.jpeg"/></Relationships>
</file>

<file path=ppt/slides/_rels/slide14.xml.rels><?xml version="1.0" encoding="UTF-8" standalone="yes"?>
<Relationships xmlns="http://schemas.openxmlformats.org/package/2006/relationships"><Relationship Id="rId9" Type="http://schemas.openxmlformats.org/officeDocument/2006/relationships/image" Target="../media/image39.jpeg"/><Relationship Id="rId8" Type="http://schemas.openxmlformats.org/officeDocument/2006/relationships/image" Target="../media/image38.jpeg"/><Relationship Id="rId7" Type="http://schemas.openxmlformats.org/officeDocument/2006/relationships/image" Target="../media/image37.jpeg"/><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 Id="rId3" Type="http://schemas.openxmlformats.org/officeDocument/2006/relationships/image" Target="../media/image33.jpeg"/><Relationship Id="rId2" Type="http://schemas.openxmlformats.org/officeDocument/2006/relationships/image" Target="../media/image4.png"/><Relationship Id="rId14" Type="http://schemas.openxmlformats.org/officeDocument/2006/relationships/slideLayout" Target="../slideLayouts/slideLayout3.xml"/><Relationship Id="rId13" Type="http://schemas.openxmlformats.org/officeDocument/2006/relationships/slide" Target="slide3.xml"/><Relationship Id="rId12" Type="http://schemas.openxmlformats.org/officeDocument/2006/relationships/image" Target="../media/image42.jpeg"/><Relationship Id="rId11" Type="http://schemas.openxmlformats.org/officeDocument/2006/relationships/image" Target="../media/image41.jpeg"/><Relationship Id="rId10" Type="http://schemas.openxmlformats.org/officeDocument/2006/relationships/image" Target="../media/image40.jpeg"/><Relationship Id="rId1" Type="http://schemas.openxmlformats.org/officeDocument/2006/relationships/image" Target="../media/image3.jpeg"/></Relationships>
</file>

<file path=ppt/slides/_rels/slide15.xml.rels><?xml version="1.0" encoding="UTF-8" standalone="yes"?>
<Relationships xmlns="http://schemas.openxmlformats.org/package/2006/relationships"><Relationship Id="rId9" Type="http://schemas.openxmlformats.org/officeDocument/2006/relationships/hyperlink" Target="http://www.cuplpress.com/productinfo.asp?id=1906&amp;cid=10332228" TargetMode="External"/><Relationship Id="rId8" Type="http://schemas.openxmlformats.org/officeDocument/2006/relationships/hyperlink" Target="http://www.cuplpress.com/productinfo.asp?id=2851&amp;cid=10332228" TargetMode="External"/><Relationship Id="rId7" Type="http://schemas.openxmlformats.org/officeDocument/2006/relationships/hyperlink" Target="http://www.cuplpress.com/productinfo.asp?id=1908&amp;cid=10332228" TargetMode="External"/><Relationship Id="rId6" Type="http://schemas.openxmlformats.org/officeDocument/2006/relationships/hyperlink" Target="http://www.cuplpress.com/productinfo.asp?id=2852&amp;cid=10332228" TargetMode="External"/><Relationship Id="rId5" Type="http://schemas.openxmlformats.org/officeDocument/2006/relationships/hyperlink" Target="http://www.cuplpress.com/productinfo.asp?id=2736&amp;cid=10332228" TargetMode="External"/><Relationship Id="rId4" Type="http://schemas.openxmlformats.org/officeDocument/2006/relationships/hyperlink" Target="http://www.cuplpress.com/productinfo.asp?id=2063&amp;cid=10332228" TargetMode="External"/><Relationship Id="rId3" Type="http://schemas.openxmlformats.org/officeDocument/2006/relationships/hyperlink" Target="http://www.cuplpress.com/productinfo.asp?id=2251&amp;cid=10332228" TargetMode="External"/><Relationship Id="rId2" Type="http://schemas.openxmlformats.org/officeDocument/2006/relationships/hyperlink" Target="http://www.cuplpress.com/productinfo.asp?id=2326&amp;cid=10332228" TargetMode="External"/><Relationship Id="rId16" Type="http://schemas.openxmlformats.org/officeDocument/2006/relationships/slideLayout" Target="../slideLayouts/slideLayout3.xml"/><Relationship Id="rId15" Type="http://schemas.openxmlformats.org/officeDocument/2006/relationships/slide" Target="slide3.xml"/><Relationship Id="rId14" Type="http://schemas.openxmlformats.org/officeDocument/2006/relationships/image" Target="../media/image4.png"/><Relationship Id="rId13" Type="http://schemas.openxmlformats.org/officeDocument/2006/relationships/hyperlink" Target="http://www.cuplpress.com/productinfo.asp?id=3083&amp;cid=10332228" TargetMode="External"/><Relationship Id="rId12" Type="http://schemas.openxmlformats.org/officeDocument/2006/relationships/hyperlink" Target="http://www.cuplpress.com/productinfo.asp?id=3376&amp;cid=10332228" TargetMode="External"/><Relationship Id="rId11" Type="http://schemas.openxmlformats.org/officeDocument/2006/relationships/hyperlink" Target="http://www.cuplpress.com/productinfo.asp?id=1799&amp;cid=10332228" TargetMode="External"/><Relationship Id="rId10" Type="http://schemas.openxmlformats.org/officeDocument/2006/relationships/hyperlink" Target="http://www.cuplpress.com/productinfo.asp?id=1745&amp;cid=10332228" TargetMode="External"/><Relationship Id="rId1" Type="http://schemas.openxmlformats.org/officeDocument/2006/relationships/image" Target="../media/image3.jpeg"/></Relationships>
</file>

<file path=ppt/slides/_rels/slide16.xml.rels><?xml version="1.0" encoding="UTF-8" standalone="yes"?>
<Relationships xmlns="http://schemas.openxmlformats.org/package/2006/relationships"><Relationship Id="rId9" Type="http://schemas.openxmlformats.org/officeDocument/2006/relationships/slideLayout" Target="../slideLayouts/slideLayout3.xml"/><Relationship Id="rId8" Type="http://schemas.openxmlformats.org/officeDocument/2006/relationships/image" Target="../media/image46.jpeg"/><Relationship Id="rId7" Type="http://schemas.openxmlformats.org/officeDocument/2006/relationships/image" Target="../media/image45.jpeg"/><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11.jpeg"/><Relationship Id="rId3" Type="http://schemas.openxmlformats.org/officeDocument/2006/relationships/slide" Target="slide3.xml"/><Relationship Id="rId2" Type="http://schemas.openxmlformats.org/officeDocument/2006/relationships/image" Target="../media/image4.png"/><Relationship Id="rId1" Type="http://schemas.openxmlformats.org/officeDocument/2006/relationships/image" Target="../media/image3.jpeg"/></Relationships>
</file>

<file path=ppt/slides/_rels/slide17.xml.rels><?xml version="1.0" encoding="UTF-8" standalone="yes"?>
<Relationships xmlns="http://schemas.openxmlformats.org/package/2006/relationships"><Relationship Id="rId9" Type="http://schemas.openxmlformats.org/officeDocument/2006/relationships/hyperlink" Target="http://www.cuplpress.com/productinfo.asp?id=2835&amp;cid=10332240" TargetMode="External"/><Relationship Id="rId8" Type="http://schemas.openxmlformats.org/officeDocument/2006/relationships/hyperlink" Target="http://www.cuplpress.com/productinfo.asp?id=2837&amp;cid=10332240" TargetMode="External"/><Relationship Id="rId7" Type="http://schemas.openxmlformats.org/officeDocument/2006/relationships/hyperlink" Target="http://www.cuplpress.com/productinfo.asp?id=3342&amp;cid=10332243" TargetMode="External"/><Relationship Id="rId6" Type="http://schemas.openxmlformats.org/officeDocument/2006/relationships/hyperlink" Target="http://www.cuplpress.com/productinfo.asp?id=3345&amp;cid=10332243" TargetMode="External"/><Relationship Id="rId5" Type="http://schemas.openxmlformats.org/officeDocument/2006/relationships/hyperlink" Target="http://www.cuplpress.com/productinfo.asp?id=3341&amp;cid=10332243" TargetMode="External"/><Relationship Id="rId4" Type="http://schemas.openxmlformats.org/officeDocument/2006/relationships/hyperlink" Target="http://www.cuplpress.com/productinfo.asp?id=3357&amp;cid=10332243" TargetMode="External"/><Relationship Id="rId3" Type="http://schemas.openxmlformats.org/officeDocument/2006/relationships/hyperlink" Target="http://www.cuplpress.com/productinfo.asp?id=3343&amp;cid=10332243" TargetMode="External"/><Relationship Id="rId2" Type="http://schemas.openxmlformats.org/officeDocument/2006/relationships/image" Target="../media/image4.png"/><Relationship Id="rId15" Type="http://schemas.openxmlformats.org/officeDocument/2006/relationships/slideLayout" Target="../slideLayouts/slideLayout1.xml"/><Relationship Id="rId14" Type="http://schemas.openxmlformats.org/officeDocument/2006/relationships/hyperlink" Target="http://www.cuplpress.com/productinfo.asp?id=3181&amp;cid=10332240" TargetMode="External"/><Relationship Id="rId13" Type="http://schemas.openxmlformats.org/officeDocument/2006/relationships/hyperlink" Target="http://www.cuplpress.com/productinfo.asp?id=3082&amp;cid=10332240" TargetMode="External"/><Relationship Id="rId12" Type="http://schemas.openxmlformats.org/officeDocument/2006/relationships/hyperlink" Target="http://www.cuplpress.com/productinfo.asp?id=3044&amp;cid=10332240" TargetMode="External"/><Relationship Id="rId11" Type="http://schemas.openxmlformats.org/officeDocument/2006/relationships/hyperlink" Target="http://www.cuplpress.com/productinfo.asp?id=2850&amp;cid=10332240" TargetMode="External"/><Relationship Id="rId10" Type="http://schemas.openxmlformats.org/officeDocument/2006/relationships/hyperlink" Target="http://www.cuplpress.com/productinfo.asp?id=2833&amp;cid=10332240" TargetMode="External"/><Relationship Id="rId1" Type="http://schemas.openxmlformats.org/officeDocument/2006/relationships/image" Target="../media/image3.jpeg"/></Relationships>
</file>

<file path=ppt/slides/_rels/slide18.xml.rels><?xml version="1.0" encoding="UTF-8" standalone="yes"?>
<Relationships xmlns="http://schemas.openxmlformats.org/package/2006/relationships"><Relationship Id="rId8" Type="http://schemas.openxmlformats.org/officeDocument/2006/relationships/slideLayout" Target="../slideLayouts/slideLayout3.xml"/><Relationship Id="rId7" Type="http://schemas.openxmlformats.org/officeDocument/2006/relationships/image" Target="../media/image49.jpeg"/><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12.jpeg"/><Relationship Id="rId3" Type="http://schemas.openxmlformats.org/officeDocument/2006/relationships/slide" Target="slide3.xml"/><Relationship Id="rId2" Type="http://schemas.openxmlformats.org/officeDocument/2006/relationships/image" Target="../media/image4.png"/><Relationship Id="rId1" Type="http://schemas.openxmlformats.org/officeDocument/2006/relationships/image" Target="../media/image3.jpeg"/></Relationships>
</file>

<file path=ppt/slides/_rels/slide19.xml.rels><?xml version="1.0" encoding="UTF-8" standalone="yes"?>
<Relationships xmlns="http://schemas.openxmlformats.org/package/2006/relationships"><Relationship Id="rId8" Type="http://schemas.openxmlformats.org/officeDocument/2006/relationships/slideLayout" Target="../slideLayouts/slideLayout3.xml"/><Relationship Id="rId7" Type="http://schemas.openxmlformats.org/officeDocument/2006/relationships/slide" Target="slide3.xml"/><Relationship Id="rId6" Type="http://schemas.openxmlformats.org/officeDocument/2006/relationships/image" Target="../media/image4.png"/><Relationship Id="rId5" Type="http://schemas.openxmlformats.org/officeDocument/2006/relationships/hyperlink" Target="http://www.cuplpress.com/productinfo.asp?id=2895&amp;cid=10332215" TargetMode="External"/><Relationship Id="rId4" Type="http://schemas.openxmlformats.org/officeDocument/2006/relationships/hyperlink" Target="http://www.cuplpress.com/productinfo.asp?id=2723&amp;cid=10332215" TargetMode="External"/><Relationship Id="rId3" Type="http://schemas.openxmlformats.org/officeDocument/2006/relationships/hyperlink" Target="http://www.cuplpress.com/productinfo.asp?id=2737&amp;cid=10332215" TargetMode="External"/><Relationship Id="rId2" Type="http://schemas.openxmlformats.org/officeDocument/2006/relationships/hyperlink" Target="http://www.cuplpress.com/productinfo.asp?id=2839&amp;cid=10332215" TargetMode="External"/><Relationship Id="rId1"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0.jpeg"/><Relationship Id="rId1"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1.jpeg"/><Relationship Id="rId1"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2.jpeg"/><Relationship Id="rId1" Type="http://schemas.openxmlformats.org/officeDocument/2006/relationships/image" Target="../media/image3.jpeg"/></Relationships>
</file>

<file path=ppt/slides/_rels/slide23.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image" Target="../media/image3.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9" Type="http://schemas.openxmlformats.org/officeDocument/2006/relationships/slide" Target="slide10.xml"/><Relationship Id="rId8" Type="http://schemas.openxmlformats.org/officeDocument/2006/relationships/image" Target="../media/image7.jpeg"/><Relationship Id="rId7" Type="http://schemas.openxmlformats.org/officeDocument/2006/relationships/slide" Target="slide8.xml"/><Relationship Id="rId6" Type="http://schemas.openxmlformats.org/officeDocument/2006/relationships/image" Target="../media/image6.jpeg"/><Relationship Id="rId5" Type="http://schemas.openxmlformats.org/officeDocument/2006/relationships/slide" Target="slide6.xml"/><Relationship Id="rId4" Type="http://schemas.openxmlformats.org/officeDocument/2006/relationships/image" Target="../media/image4.png"/><Relationship Id="rId3" Type="http://schemas.openxmlformats.org/officeDocument/2006/relationships/image" Target="../media/image5.jpeg"/><Relationship Id="rId2" Type="http://schemas.openxmlformats.org/officeDocument/2006/relationships/slide" Target="slide4.xml"/><Relationship Id="rId16" Type="http://schemas.openxmlformats.org/officeDocument/2006/relationships/slideLayout" Target="../slideLayouts/slideLayout2.xml"/><Relationship Id="rId15" Type="http://schemas.openxmlformats.org/officeDocument/2006/relationships/image" Target="../media/image12.jpeg"/><Relationship Id="rId14" Type="http://schemas.openxmlformats.org/officeDocument/2006/relationships/image" Target="../media/image11.jpeg"/><Relationship Id="rId13" Type="http://schemas.openxmlformats.org/officeDocument/2006/relationships/image" Target="../media/image10.jpeg"/><Relationship Id="rId12" Type="http://schemas.openxmlformats.org/officeDocument/2006/relationships/image" Target="../media/image9.jpeg"/><Relationship Id="rId11" Type="http://schemas.openxmlformats.org/officeDocument/2006/relationships/slide" Target="slide12.xml"/><Relationship Id="rId10" Type="http://schemas.openxmlformats.org/officeDocument/2006/relationships/image" Target="../media/image8.jpeg"/><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9" Type="http://schemas.openxmlformats.org/officeDocument/2006/relationships/slideLayout" Target="../slideLayouts/slideLayout3.xml"/><Relationship Id="rId8" Type="http://schemas.openxmlformats.org/officeDocument/2006/relationships/slide" Target="slide3.xml"/><Relationship Id="rId7" Type="http://schemas.openxmlformats.org/officeDocument/2006/relationships/image" Target="../media/image16.jpeg"/><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5.jpeg"/><Relationship Id="rId3" Type="http://schemas.openxmlformats.org/officeDocument/2006/relationships/image" Target="../media/image13.jpeg"/><Relationship Id="rId2" Type="http://schemas.openxmlformats.org/officeDocument/2006/relationships/image" Target="../media/image4.png"/><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9" Type="http://schemas.openxmlformats.org/officeDocument/2006/relationships/hyperlink" Target="http://www.cuplpress.com/productinfo.asp?id=2289&amp;cid=10332211" TargetMode="External"/><Relationship Id="rId8" Type="http://schemas.openxmlformats.org/officeDocument/2006/relationships/hyperlink" Target="http://www.cuplpress.com/productinfo.asp?id=2215&amp;cid=10332211" TargetMode="External"/><Relationship Id="rId7" Type="http://schemas.openxmlformats.org/officeDocument/2006/relationships/hyperlink" Target="http://www.cuplpress.com/productinfo.asp?id=2774&amp;cid=10332211" TargetMode="External"/><Relationship Id="rId6" Type="http://schemas.openxmlformats.org/officeDocument/2006/relationships/hyperlink" Target="http://www.cuplpress.com/productinfo.asp?id=135&amp;cid=10332211" TargetMode="External"/><Relationship Id="rId5" Type="http://schemas.openxmlformats.org/officeDocument/2006/relationships/hyperlink" Target="http://www.cuplpress.com/productinfo.asp?id=133&amp;cid=10332211" TargetMode="External"/><Relationship Id="rId4" Type="http://schemas.openxmlformats.org/officeDocument/2006/relationships/hyperlink" Target="http://www.cuplpress.com/productinfo.asp?id=1999&amp;cid=10332211" TargetMode="External"/><Relationship Id="rId3" Type="http://schemas.openxmlformats.org/officeDocument/2006/relationships/hyperlink" Target="http://www.cuplpress.com/productinfo.asp?id=2031&amp;cid=10332211" TargetMode="External"/><Relationship Id="rId22" Type="http://schemas.openxmlformats.org/officeDocument/2006/relationships/slideLayout" Target="../slideLayouts/slideLayout3.xml"/><Relationship Id="rId21" Type="http://schemas.openxmlformats.org/officeDocument/2006/relationships/slide" Target="slide3.xml"/><Relationship Id="rId20" Type="http://schemas.openxmlformats.org/officeDocument/2006/relationships/image" Target="../media/image4.png"/><Relationship Id="rId2" Type="http://schemas.openxmlformats.org/officeDocument/2006/relationships/hyperlink" Target="http://www.cuplpress.com/productinfo.asp?id=104&amp;cid=10332211" TargetMode="External"/><Relationship Id="rId19" Type="http://schemas.openxmlformats.org/officeDocument/2006/relationships/hyperlink" Target="http://www.cuplpress.com/productinfo.asp?id=1795&amp;cid=10332211" TargetMode="External"/><Relationship Id="rId18" Type="http://schemas.openxmlformats.org/officeDocument/2006/relationships/hyperlink" Target="http://www.cuplpress.com/productinfo.asp?id=1591&amp;cid=10332211" TargetMode="External"/><Relationship Id="rId17" Type="http://schemas.openxmlformats.org/officeDocument/2006/relationships/hyperlink" Target="http://www.cuplpress.com/productinfo.asp?id=1469&amp;cid=10332211" TargetMode="External"/><Relationship Id="rId16" Type="http://schemas.openxmlformats.org/officeDocument/2006/relationships/hyperlink" Target="http://www.cuplpress.com/productinfo.asp?id=2252&amp;cid=10332211" TargetMode="External"/><Relationship Id="rId15" Type="http://schemas.openxmlformats.org/officeDocument/2006/relationships/hyperlink" Target="http://www.cuplpress.com/productinfo.asp?id=876&amp;cid=10332211" TargetMode="External"/><Relationship Id="rId14" Type="http://schemas.openxmlformats.org/officeDocument/2006/relationships/hyperlink" Target="http://www.cuplpress.com/productinfo.asp?id=1450&amp;cid=10332211" TargetMode="External"/><Relationship Id="rId13" Type="http://schemas.openxmlformats.org/officeDocument/2006/relationships/hyperlink" Target="http://www.cuplpress.com/productinfo.asp?id=2907&amp;cid=10332211" TargetMode="External"/><Relationship Id="rId12" Type="http://schemas.openxmlformats.org/officeDocument/2006/relationships/hyperlink" Target="http://www.cuplpress.com/productinfo.asp?id=146&amp;cid=10332211" TargetMode="External"/><Relationship Id="rId11" Type="http://schemas.openxmlformats.org/officeDocument/2006/relationships/hyperlink" Target="http://www.cuplpress.com/productinfo.asp?id=2731&amp;cid=10332211" TargetMode="External"/><Relationship Id="rId10" Type="http://schemas.openxmlformats.org/officeDocument/2006/relationships/hyperlink" Target="http://www.cuplpress.com/productinfo.asp?id=2398&amp;cid=10332211" TargetMode="External"/><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9" Type="http://schemas.openxmlformats.org/officeDocument/2006/relationships/slideLayout" Target="../slideLayouts/slideLayout3.xml"/><Relationship Id="rId8" Type="http://schemas.openxmlformats.org/officeDocument/2006/relationships/slide" Target="slide3.xml"/><Relationship Id="rId7" Type="http://schemas.openxmlformats.org/officeDocument/2006/relationships/image" Target="../media/image20.jpeg"/><Relationship Id="rId6" Type="http://schemas.openxmlformats.org/officeDocument/2006/relationships/image" Target="../media/image6.jpeg"/><Relationship Id="rId5" Type="http://schemas.openxmlformats.org/officeDocument/2006/relationships/image" Target="../media/image19.jpeg"/><Relationship Id="rId4" Type="http://schemas.openxmlformats.org/officeDocument/2006/relationships/image" Target="../media/image18.jpeg"/><Relationship Id="rId3" Type="http://schemas.openxmlformats.org/officeDocument/2006/relationships/image" Target="../media/image17.jpeg"/><Relationship Id="rId2" Type="http://schemas.openxmlformats.org/officeDocument/2006/relationships/image" Target="../media/image4.png"/><Relationship Id="rId1" Type="http://schemas.openxmlformats.org/officeDocument/2006/relationships/image" Target="../media/image3.jpeg"/></Relationships>
</file>

<file path=ppt/slides/_rels/slide7.xml.rels><?xml version="1.0" encoding="UTF-8" standalone="yes"?>
<Relationships xmlns="http://schemas.openxmlformats.org/package/2006/relationships"><Relationship Id="rId9" Type="http://schemas.openxmlformats.org/officeDocument/2006/relationships/hyperlink" Target="http://www.cuplpress.com/productinfo.asp?id=2097&amp;cid=10332212" TargetMode="External"/><Relationship Id="rId8" Type="http://schemas.openxmlformats.org/officeDocument/2006/relationships/hyperlink" Target="http://www.cuplpress.com/productinfo.asp?id=2178&amp;cid=10332212" TargetMode="External"/><Relationship Id="rId7" Type="http://schemas.openxmlformats.org/officeDocument/2006/relationships/hyperlink" Target="http://www.cuplpress.com/productinfo.asp?id=1746&amp;cid=10332212" TargetMode="External"/><Relationship Id="rId6" Type="http://schemas.openxmlformats.org/officeDocument/2006/relationships/hyperlink" Target="http://www.cuplpress.com/productinfo.asp?id=1468&amp;cid=10332212" TargetMode="External"/><Relationship Id="rId5" Type="http://schemas.openxmlformats.org/officeDocument/2006/relationships/hyperlink" Target="http://www.cuplpress.com/productinfo.asp?id=293&amp;cid=10332212" TargetMode="External"/><Relationship Id="rId4" Type="http://schemas.openxmlformats.org/officeDocument/2006/relationships/hyperlink" Target="http://www.cuplpress.com/productinfo.asp?id=291&amp;cid=10332212" TargetMode="External"/><Relationship Id="rId3" Type="http://schemas.openxmlformats.org/officeDocument/2006/relationships/hyperlink" Target="http://www.cuplpress.com/productinfo.asp?id=289&amp;cid=10332212" TargetMode="External"/><Relationship Id="rId23" Type="http://schemas.openxmlformats.org/officeDocument/2006/relationships/slideLayout" Target="../slideLayouts/slideLayout3.xml"/><Relationship Id="rId22" Type="http://schemas.openxmlformats.org/officeDocument/2006/relationships/slide" Target="slide3.xml"/><Relationship Id="rId21" Type="http://schemas.openxmlformats.org/officeDocument/2006/relationships/image" Target="../media/image4.png"/><Relationship Id="rId20" Type="http://schemas.openxmlformats.org/officeDocument/2006/relationships/hyperlink" Target="http://www.cuplpress.com/productinfo.asp?id=3425&amp;cid=10332242" TargetMode="External"/><Relationship Id="rId2" Type="http://schemas.openxmlformats.org/officeDocument/2006/relationships/hyperlink" Target="http://www.cuplpress.com/productinfo.asp?id=1945&amp;cid=10332212" TargetMode="External"/><Relationship Id="rId19" Type="http://schemas.openxmlformats.org/officeDocument/2006/relationships/hyperlink" Target="http://www.cuplpress.com/productinfo.asp?id=3323&amp;cid=10332242" TargetMode="External"/><Relationship Id="rId18" Type="http://schemas.openxmlformats.org/officeDocument/2006/relationships/hyperlink" Target="http://www.cuplpress.com/productinfo.asp?id=3106&amp;cid=10332242" TargetMode="External"/><Relationship Id="rId17" Type="http://schemas.openxmlformats.org/officeDocument/2006/relationships/hyperlink" Target="http://www.cuplpress.com/productinfo.asp?id=3233&amp;cid=10332242" TargetMode="External"/><Relationship Id="rId16" Type="http://schemas.openxmlformats.org/officeDocument/2006/relationships/hyperlink" Target="http://www.cuplpress.com/productinfo.asp?id=2857&amp;cid=10332212" TargetMode="External"/><Relationship Id="rId15" Type="http://schemas.openxmlformats.org/officeDocument/2006/relationships/hyperlink" Target="http://www.cuplpress.com/productinfo.asp?id=2804&amp;cid=10332212" TargetMode="External"/><Relationship Id="rId14" Type="http://schemas.openxmlformats.org/officeDocument/2006/relationships/hyperlink" Target="http://www.cuplpress.com/productinfo.asp?id=2442&amp;cid=10332212" TargetMode="External"/><Relationship Id="rId13" Type="http://schemas.openxmlformats.org/officeDocument/2006/relationships/hyperlink" Target="http://www.cuplpress.com/productinfo.asp?id=2324&amp;cid=10332212" TargetMode="External"/><Relationship Id="rId12" Type="http://schemas.openxmlformats.org/officeDocument/2006/relationships/hyperlink" Target="http://www.cuplpress.com/productinfo.asp?id=2315&amp;cid=10332212" TargetMode="External"/><Relationship Id="rId11" Type="http://schemas.openxmlformats.org/officeDocument/2006/relationships/hyperlink" Target="http://www.cuplpress.com/productinfo.asp?id=2317&amp;cid=10332212" TargetMode="External"/><Relationship Id="rId10" Type="http://schemas.openxmlformats.org/officeDocument/2006/relationships/hyperlink" Target="http://www.cuplpress.com/productinfo.asp?id=2236&amp;cid=10332212" TargetMode="External"/><Relationship Id="rId1" Type="http://schemas.openxmlformats.org/officeDocument/2006/relationships/image" Target="../media/image3.jpeg"/></Relationships>
</file>

<file path=ppt/slides/_rels/slide8.xml.rels><?xml version="1.0" encoding="UTF-8" standalone="yes"?>
<Relationships xmlns="http://schemas.openxmlformats.org/package/2006/relationships"><Relationship Id="rId9" Type="http://schemas.openxmlformats.org/officeDocument/2006/relationships/slideLayout" Target="../slideLayouts/slideLayout3.xml"/><Relationship Id="rId8" Type="http://schemas.openxmlformats.org/officeDocument/2006/relationships/slide" Target="slide3.xml"/><Relationship Id="rId7" Type="http://schemas.openxmlformats.org/officeDocument/2006/relationships/image" Target="../media/image24.jpeg"/><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7.jpeg"/><Relationship Id="rId3" Type="http://schemas.openxmlformats.org/officeDocument/2006/relationships/image" Target="../media/image21.jpeg"/><Relationship Id="rId2" Type="http://schemas.openxmlformats.org/officeDocument/2006/relationships/image" Target="../media/image4.png"/><Relationship Id="rId1" Type="http://schemas.openxmlformats.org/officeDocument/2006/relationships/image" Target="../media/image3.jpeg"/></Relationships>
</file>

<file path=ppt/slides/_rels/slide9.xml.rels><?xml version="1.0" encoding="UTF-8" standalone="yes"?>
<Relationships xmlns="http://schemas.openxmlformats.org/package/2006/relationships"><Relationship Id="rId9" Type="http://schemas.openxmlformats.org/officeDocument/2006/relationships/hyperlink" Target="http://www.cuplpress.com/productinfo.asp?id=341&amp;cid=10332214" TargetMode="External"/><Relationship Id="rId8" Type="http://schemas.openxmlformats.org/officeDocument/2006/relationships/hyperlink" Target="http://www.cuplpress.com/productinfo.asp?id=1886&amp;cid=10332214" TargetMode="External"/><Relationship Id="rId7" Type="http://schemas.openxmlformats.org/officeDocument/2006/relationships/hyperlink" Target="http://www.cuplpress.com/productinfo.asp?id=1940&amp;cid=10332214" TargetMode="External"/><Relationship Id="rId6" Type="http://schemas.openxmlformats.org/officeDocument/2006/relationships/hyperlink" Target="http://www.cuplpress.com/productinfo.asp?id=2026&amp;cid=10332214" TargetMode="External"/><Relationship Id="rId5" Type="http://schemas.openxmlformats.org/officeDocument/2006/relationships/hyperlink" Target="http://www.cuplpress.com/productinfo.asp?id=1998&amp;cid=10332214" TargetMode="External"/><Relationship Id="rId4" Type="http://schemas.openxmlformats.org/officeDocument/2006/relationships/hyperlink" Target="http://www.cuplpress.com/productinfo.asp?id=1902&amp;cid=10332214" TargetMode="External"/><Relationship Id="rId3" Type="http://schemas.openxmlformats.org/officeDocument/2006/relationships/hyperlink" Target="http://www.cuplpress.com/productinfo.asp?id=1966&amp;cid=10332214" TargetMode="External"/><Relationship Id="rId2" Type="http://schemas.openxmlformats.org/officeDocument/2006/relationships/hyperlink" Target="http://www.cuplpress.com/productinfo.asp?id=2597&amp;cid=10332214" TargetMode="External"/><Relationship Id="rId14" Type="http://schemas.openxmlformats.org/officeDocument/2006/relationships/slideLayout" Target="../slideLayouts/slideLayout3.xml"/><Relationship Id="rId13" Type="http://schemas.openxmlformats.org/officeDocument/2006/relationships/slide" Target="slide3.xml"/><Relationship Id="rId12" Type="http://schemas.openxmlformats.org/officeDocument/2006/relationships/image" Target="../media/image4.png"/><Relationship Id="rId11" Type="http://schemas.openxmlformats.org/officeDocument/2006/relationships/hyperlink" Target="http://www.cuplpress.com/productinfo.asp?id=3424&amp;cid=10332214" TargetMode="External"/><Relationship Id="rId10" Type="http://schemas.openxmlformats.org/officeDocument/2006/relationships/hyperlink" Target="http://www.cuplpress.com/productinfo.asp?id=3437&amp;cid=10332214" TargetMode="External"/><Relationship Id="rId1"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5000">
              <a:srgbClr val="E6E6E6"/>
            </a:gs>
            <a:gs pos="25000">
              <a:schemeClr val="bg1">
                <a:lumMod val="95000"/>
              </a:schemeClr>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9" name="Freeform 5"/>
          <p:cNvSpPr>
            <a:spLocks noEditPoints="1"/>
          </p:cNvSpPr>
          <p:nvPr/>
        </p:nvSpPr>
        <p:spPr bwMode="auto">
          <a:xfrm>
            <a:off x="0" y="263187"/>
            <a:ext cx="12192000" cy="2353917"/>
          </a:xfrm>
          <a:custGeom>
            <a:avLst/>
            <a:gdLst>
              <a:gd name="T0" fmla="*/ 7933 w 8000"/>
              <a:gd name="T1" fmla="*/ 1418 h 1542"/>
              <a:gd name="T2" fmla="*/ 7832 w 8000"/>
              <a:gd name="T3" fmla="*/ 1315 h 1542"/>
              <a:gd name="T4" fmla="*/ 7738 w 8000"/>
              <a:gd name="T5" fmla="*/ 1352 h 1542"/>
              <a:gd name="T6" fmla="*/ 7673 w 8000"/>
              <a:gd name="T7" fmla="*/ 1336 h 1542"/>
              <a:gd name="T8" fmla="*/ 7538 w 8000"/>
              <a:gd name="T9" fmla="*/ 1313 h 1542"/>
              <a:gd name="T10" fmla="*/ 7430 w 8000"/>
              <a:gd name="T11" fmla="*/ 1287 h 1542"/>
              <a:gd name="T12" fmla="*/ 7292 w 8000"/>
              <a:gd name="T13" fmla="*/ 1358 h 1542"/>
              <a:gd name="T14" fmla="*/ 7170 w 8000"/>
              <a:gd name="T15" fmla="*/ 1352 h 1542"/>
              <a:gd name="T16" fmla="*/ 6993 w 8000"/>
              <a:gd name="T17" fmla="*/ 1400 h 1542"/>
              <a:gd name="T18" fmla="*/ 6886 w 8000"/>
              <a:gd name="T19" fmla="*/ 1357 h 1542"/>
              <a:gd name="T20" fmla="*/ 6766 w 8000"/>
              <a:gd name="T21" fmla="*/ 1380 h 1542"/>
              <a:gd name="T22" fmla="*/ 6640 w 8000"/>
              <a:gd name="T23" fmla="*/ 1194 h 1542"/>
              <a:gd name="T24" fmla="*/ 6505 w 8000"/>
              <a:gd name="T25" fmla="*/ 1157 h 1542"/>
              <a:gd name="T26" fmla="*/ 6381 w 8000"/>
              <a:gd name="T27" fmla="*/ 1311 h 1542"/>
              <a:gd name="T28" fmla="*/ 6242 w 8000"/>
              <a:gd name="T29" fmla="*/ 1181 h 1542"/>
              <a:gd name="T30" fmla="*/ 5688 w 8000"/>
              <a:gd name="T31" fmla="*/ 818 h 1542"/>
              <a:gd name="T32" fmla="*/ 5396 w 8000"/>
              <a:gd name="T33" fmla="*/ 674 h 1542"/>
              <a:gd name="T34" fmla="*/ 5346 w 8000"/>
              <a:gd name="T35" fmla="*/ 615 h 1542"/>
              <a:gd name="T36" fmla="*/ 5292 w 8000"/>
              <a:gd name="T37" fmla="*/ 1274 h 1542"/>
              <a:gd name="T38" fmla="*/ 5007 w 8000"/>
              <a:gd name="T39" fmla="*/ 1089 h 1542"/>
              <a:gd name="T40" fmla="*/ 4819 w 8000"/>
              <a:gd name="T41" fmla="*/ 685 h 1542"/>
              <a:gd name="T42" fmla="*/ 4540 w 8000"/>
              <a:gd name="T43" fmla="*/ 1250 h 1542"/>
              <a:gd name="T44" fmla="*/ 4474 w 8000"/>
              <a:gd name="T45" fmla="*/ 1255 h 1542"/>
              <a:gd name="T46" fmla="*/ 4398 w 8000"/>
              <a:gd name="T47" fmla="*/ 1265 h 1542"/>
              <a:gd name="T48" fmla="*/ 4286 w 8000"/>
              <a:gd name="T49" fmla="*/ 1131 h 1542"/>
              <a:gd name="T50" fmla="*/ 4046 w 8000"/>
              <a:gd name="T51" fmla="*/ 1117 h 1542"/>
              <a:gd name="T52" fmla="*/ 3923 w 8000"/>
              <a:gd name="T53" fmla="*/ 975 h 1542"/>
              <a:gd name="T54" fmla="*/ 3742 w 8000"/>
              <a:gd name="T55" fmla="*/ 1095 h 1542"/>
              <a:gd name="T56" fmla="*/ 3585 w 8000"/>
              <a:gd name="T57" fmla="*/ 1415 h 1542"/>
              <a:gd name="T58" fmla="*/ 3463 w 8000"/>
              <a:gd name="T59" fmla="*/ 1255 h 1542"/>
              <a:gd name="T60" fmla="*/ 3390 w 8000"/>
              <a:gd name="T61" fmla="*/ 372 h 1542"/>
              <a:gd name="T62" fmla="*/ 3367 w 8000"/>
              <a:gd name="T63" fmla="*/ 187 h 1542"/>
              <a:gd name="T64" fmla="*/ 3329 w 8000"/>
              <a:gd name="T65" fmla="*/ 695 h 1542"/>
              <a:gd name="T66" fmla="*/ 2997 w 8000"/>
              <a:gd name="T67" fmla="*/ 1479 h 1542"/>
              <a:gd name="T68" fmla="*/ 2797 w 8000"/>
              <a:gd name="T69" fmla="*/ 1119 h 1542"/>
              <a:gd name="T70" fmla="*/ 2628 w 8000"/>
              <a:gd name="T71" fmla="*/ 1372 h 1542"/>
              <a:gd name="T72" fmla="*/ 2470 w 8000"/>
              <a:gd name="T73" fmla="*/ 1378 h 1542"/>
              <a:gd name="T74" fmla="*/ 2310 w 8000"/>
              <a:gd name="T75" fmla="*/ 1440 h 1542"/>
              <a:gd name="T76" fmla="*/ 2152 w 8000"/>
              <a:gd name="T77" fmla="*/ 1391 h 1542"/>
              <a:gd name="T78" fmla="*/ 2055 w 8000"/>
              <a:gd name="T79" fmla="*/ 1463 h 1542"/>
              <a:gd name="T80" fmla="*/ 1975 w 8000"/>
              <a:gd name="T81" fmla="*/ 1479 h 1542"/>
              <a:gd name="T82" fmla="*/ 1805 w 8000"/>
              <a:gd name="T83" fmla="*/ 1456 h 1542"/>
              <a:gd name="T84" fmla="*/ 1673 w 8000"/>
              <a:gd name="T85" fmla="*/ 1469 h 1542"/>
              <a:gd name="T86" fmla="*/ 1531 w 8000"/>
              <a:gd name="T87" fmla="*/ 1408 h 1542"/>
              <a:gd name="T88" fmla="*/ 1443 w 8000"/>
              <a:gd name="T89" fmla="*/ 1265 h 1542"/>
              <a:gd name="T90" fmla="*/ 1253 w 8000"/>
              <a:gd name="T91" fmla="*/ 1421 h 1542"/>
              <a:gd name="T92" fmla="*/ 1155 w 8000"/>
              <a:gd name="T93" fmla="*/ 1401 h 1542"/>
              <a:gd name="T94" fmla="*/ 1051 w 8000"/>
              <a:gd name="T95" fmla="*/ 1389 h 1542"/>
              <a:gd name="T96" fmla="*/ 969 w 8000"/>
              <a:gd name="T97" fmla="*/ 1224 h 1542"/>
              <a:gd name="T98" fmla="*/ 843 w 8000"/>
              <a:gd name="T99" fmla="*/ 1375 h 1542"/>
              <a:gd name="T100" fmla="*/ 664 w 8000"/>
              <a:gd name="T101" fmla="*/ 1427 h 1542"/>
              <a:gd name="T102" fmla="*/ 515 w 8000"/>
              <a:gd name="T103" fmla="*/ 1241 h 1542"/>
              <a:gd name="T104" fmla="*/ 320 w 8000"/>
              <a:gd name="T105" fmla="*/ 1245 h 1542"/>
              <a:gd name="T106" fmla="*/ 218 w 8000"/>
              <a:gd name="T107" fmla="*/ 1342 h 1542"/>
              <a:gd name="T108" fmla="*/ 56 w 8000"/>
              <a:gd name="T109" fmla="*/ 1357 h 1542"/>
              <a:gd name="T110" fmla="*/ 3369 w 8000"/>
              <a:gd name="T111" fmla="*/ 1408 h 1542"/>
              <a:gd name="T112" fmla="*/ 3356 w 8000"/>
              <a:gd name="T113" fmla="*/ 1141 h 1542"/>
              <a:gd name="T114" fmla="*/ 3356 w 8000"/>
              <a:gd name="T115" fmla="*/ 872 h 1542"/>
              <a:gd name="T116" fmla="*/ 3356 w 8000"/>
              <a:gd name="T117" fmla="*/ 756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000" h="1542">
                <a:moveTo>
                  <a:pt x="7978" y="1472"/>
                </a:moveTo>
                <a:cubicBezTo>
                  <a:pt x="7978" y="1462"/>
                  <a:pt x="7978" y="1462"/>
                  <a:pt x="7978" y="1462"/>
                </a:cubicBezTo>
                <a:cubicBezTo>
                  <a:pt x="7966" y="1462"/>
                  <a:pt x="7966" y="1462"/>
                  <a:pt x="7966" y="1462"/>
                </a:cubicBezTo>
                <a:cubicBezTo>
                  <a:pt x="7966" y="1436"/>
                  <a:pt x="7966" y="1436"/>
                  <a:pt x="7966" y="1436"/>
                </a:cubicBezTo>
                <a:cubicBezTo>
                  <a:pt x="7955" y="1436"/>
                  <a:pt x="7955" y="1436"/>
                  <a:pt x="7955" y="1436"/>
                </a:cubicBezTo>
                <a:cubicBezTo>
                  <a:pt x="7955" y="1420"/>
                  <a:pt x="7955" y="1420"/>
                  <a:pt x="7955" y="1420"/>
                </a:cubicBezTo>
                <a:cubicBezTo>
                  <a:pt x="7941" y="1420"/>
                  <a:pt x="7941" y="1420"/>
                  <a:pt x="7941" y="1420"/>
                </a:cubicBezTo>
                <a:cubicBezTo>
                  <a:pt x="7941" y="1428"/>
                  <a:pt x="7941" y="1428"/>
                  <a:pt x="7941" y="1428"/>
                </a:cubicBezTo>
                <a:cubicBezTo>
                  <a:pt x="7933" y="1428"/>
                  <a:pt x="7933" y="1428"/>
                  <a:pt x="7933" y="1428"/>
                </a:cubicBezTo>
                <a:cubicBezTo>
                  <a:pt x="7933" y="1418"/>
                  <a:pt x="7933" y="1418"/>
                  <a:pt x="7933" y="1418"/>
                </a:cubicBezTo>
                <a:cubicBezTo>
                  <a:pt x="7916" y="1418"/>
                  <a:pt x="7916" y="1418"/>
                  <a:pt x="7916" y="1418"/>
                </a:cubicBezTo>
                <a:cubicBezTo>
                  <a:pt x="7916" y="1433"/>
                  <a:pt x="7916" y="1433"/>
                  <a:pt x="7916" y="1433"/>
                </a:cubicBezTo>
                <a:cubicBezTo>
                  <a:pt x="7895" y="1433"/>
                  <a:pt x="7895" y="1433"/>
                  <a:pt x="7895" y="1433"/>
                </a:cubicBezTo>
                <a:cubicBezTo>
                  <a:pt x="7895" y="1335"/>
                  <a:pt x="7895" y="1335"/>
                  <a:pt x="7895" y="1335"/>
                </a:cubicBezTo>
                <a:cubicBezTo>
                  <a:pt x="7879" y="1335"/>
                  <a:pt x="7879" y="1335"/>
                  <a:pt x="7879" y="1335"/>
                </a:cubicBezTo>
                <a:cubicBezTo>
                  <a:pt x="7855" y="1316"/>
                  <a:pt x="7855" y="1316"/>
                  <a:pt x="7855" y="1316"/>
                </a:cubicBezTo>
                <a:cubicBezTo>
                  <a:pt x="7855" y="1300"/>
                  <a:pt x="7855" y="1300"/>
                  <a:pt x="7855" y="1300"/>
                </a:cubicBezTo>
                <a:cubicBezTo>
                  <a:pt x="7843" y="1300"/>
                  <a:pt x="7843" y="1300"/>
                  <a:pt x="7843" y="1300"/>
                </a:cubicBezTo>
                <a:cubicBezTo>
                  <a:pt x="7843" y="1315"/>
                  <a:pt x="7843" y="1315"/>
                  <a:pt x="7843" y="1315"/>
                </a:cubicBezTo>
                <a:cubicBezTo>
                  <a:pt x="7832" y="1315"/>
                  <a:pt x="7832" y="1315"/>
                  <a:pt x="7832" y="1315"/>
                </a:cubicBezTo>
                <a:cubicBezTo>
                  <a:pt x="7832" y="1300"/>
                  <a:pt x="7832" y="1300"/>
                  <a:pt x="7832" y="1300"/>
                </a:cubicBezTo>
                <a:cubicBezTo>
                  <a:pt x="7821" y="1300"/>
                  <a:pt x="7821" y="1300"/>
                  <a:pt x="7821" y="1300"/>
                </a:cubicBezTo>
                <a:cubicBezTo>
                  <a:pt x="7821" y="1315"/>
                  <a:pt x="7821" y="1315"/>
                  <a:pt x="7821" y="1315"/>
                </a:cubicBezTo>
                <a:cubicBezTo>
                  <a:pt x="7806" y="1335"/>
                  <a:pt x="7806" y="1335"/>
                  <a:pt x="7806" y="1335"/>
                </a:cubicBezTo>
                <a:cubicBezTo>
                  <a:pt x="7789" y="1335"/>
                  <a:pt x="7789" y="1335"/>
                  <a:pt x="7789" y="1335"/>
                </a:cubicBezTo>
                <a:cubicBezTo>
                  <a:pt x="7789" y="1436"/>
                  <a:pt x="7789" y="1436"/>
                  <a:pt x="7789" y="1436"/>
                </a:cubicBezTo>
                <a:cubicBezTo>
                  <a:pt x="7749" y="1436"/>
                  <a:pt x="7749" y="1436"/>
                  <a:pt x="7749" y="1436"/>
                </a:cubicBezTo>
                <a:cubicBezTo>
                  <a:pt x="7749" y="1345"/>
                  <a:pt x="7749" y="1345"/>
                  <a:pt x="7749" y="1345"/>
                </a:cubicBezTo>
                <a:cubicBezTo>
                  <a:pt x="7738" y="1345"/>
                  <a:pt x="7738" y="1345"/>
                  <a:pt x="7738" y="1345"/>
                </a:cubicBezTo>
                <a:cubicBezTo>
                  <a:pt x="7738" y="1352"/>
                  <a:pt x="7738" y="1352"/>
                  <a:pt x="7738" y="1352"/>
                </a:cubicBezTo>
                <a:cubicBezTo>
                  <a:pt x="7724" y="1352"/>
                  <a:pt x="7724" y="1352"/>
                  <a:pt x="7724" y="1352"/>
                </a:cubicBezTo>
                <a:cubicBezTo>
                  <a:pt x="7724" y="1337"/>
                  <a:pt x="7724" y="1337"/>
                  <a:pt x="7724" y="1337"/>
                </a:cubicBezTo>
                <a:cubicBezTo>
                  <a:pt x="7713" y="1337"/>
                  <a:pt x="7713" y="1337"/>
                  <a:pt x="7713" y="1337"/>
                </a:cubicBezTo>
                <a:cubicBezTo>
                  <a:pt x="7713" y="1321"/>
                  <a:pt x="7713" y="1321"/>
                  <a:pt x="7713" y="1321"/>
                </a:cubicBezTo>
                <a:cubicBezTo>
                  <a:pt x="7697" y="1321"/>
                  <a:pt x="7697" y="1321"/>
                  <a:pt x="7697" y="1321"/>
                </a:cubicBezTo>
                <a:cubicBezTo>
                  <a:pt x="7697" y="1336"/>
                  <a:pt x="7697" y="1336"/>
                  <a:pt x="7697" y="1336"/>
                </a:cubicBezTo>
                <a:cubicBezTo>
                  <a:pt x="7687" y="1336"/>
                  <a:pt x="7687" y="1336"/>
                  <a:pt x="7687" y="1336"/>
                </a:cubicBezTo>
                <a:cubicBezTo>
                  <a:pt x="7687" y="1324"/>
                  <a:pt x="7687" y="1324"/>
                  <a:pt x="7687" y="1324"/>
                </a:cubicBezTo>
                <a:cubicBezTo>
                  <a:pt x="7673" y="1324"/>
                  <a:pt x="7673" y="1324"/>
                  <a:pt x="7673" y="1324"/>
                </a:cubicBezTo>
                <a:cubicBezTo>
                  <a:pt x="7673" y="1336"/>
                  <a:pt x="7673" y="1336"/>
                  <a:pt x="7673" y="1336"/>
                </a:cubicBezTo>
                <a:cubicBezTo>
                  <a:pt x="7659" y="1336"/>
                  <a:pt x="7659" y="1336"/>
                  <a:pt x="7659" y="1336"/>
                </a:cubicBezTo>
                <a:cubicBezTo>
                  <a:pt x="7659" y="1326"/>
                  <a:pt x="7659" y="1326"/>
                  <a:pt x="7659" y="1326"/>
                </a:cubicBezTo>
                <a:cubicBezTo>
                  <a:pt x="7645" y="1326"/>
                  <a:pt x="7645" y="1326"/>
                  <a:pt x="7645" y="1326"/>
                </a:cubicBezTo>
                <a:cubicBezTo>
                  <a:pt x="7645" y="1356"/>
                  <a:pt x="7645" y="1356"/>
                  <a:pt x="7645" y="1356"/>
                </a:cubicBezTo>
                <a:cubicBezTo>
                  <a:pt x="7616" y="1356"/>
                  <a:pt x="7616" y="1356"/>
                  <a:pt x="7616" y="1356"/>
                </a:cubicBezTo>
                <a:cubicBezTo>
                  <a:pt x="7616" y="1439"/>
                  <a:pt x="7616" y="1439"/>
                  <a:pt x="7616" y="1439"/>
                </a:cubicBezTo>
                <a:cubicBezTo>
                  <a:pt x="7581" y="1439"/>
                  <a:pt x="7581" y="1439"/>
                  <a:pt x="7581" y="1439"/>
                </a:cubicBezTo>
                <a:cubicBezTo>
                  <a:pt x="7581" y="1337"/>
                  <a:pt x="7581" y="1337"/>
                  <a:pt x="7581" y="1337"/>
                </a:cubicBezTo>
                <a:cubicBezTo>
                  <a:pt x="7557" y="1337"/>
                  <a:pt x="7557" y="1337"/>
                  <a:pt x="7557" y="1337"/>
                </a:cubicBezTo>
                <a:cubicBezTo>
                  <a:pt x="7538" y="1313"/>
                  <a:pt x="7538" y="1313"/>
                  <a:pt x="7538" y="1313"/>
                </a:cubicBezTo>
                <a:cubicBezTo>
                  <a:pt x="7497" y="1313"/>
                  <a:pt x="7497" y="1313"/>
                  <a:pt x="7497" y="1313"/>
                </a:cubicBezTo>
                <a:cubicBezTo>
                  <a:pt x="7497" y="1416"/>
                  <a:pt x="7497" y="1416"/>
                  <a:pt x="7497" y="1416"/>
                </a:cubicBezTo>
                <a:cubicBezTo>
                  <a:pt x="7483" y="1416"/>
                  <a:pt x="7483" y="1416"/>
                  <a:pt x="7483" y="1416"/>
                </a:cubicBezTo>
                <a:cubicBezTo>
                  <a:pt x="7483" y="1314"/>
                  <a:pt x="7483" y="1314"/>
                  <a:pt x="7483" y="1314"/>
                </a:cubicBezTo>
                <a:cubicBezTo>
                  <a:pt x="7465" y="1285"/>
                  <a:pt x="7465" y="1285"/>
                  <a:pt x="7465" y="1285"/>
                </a:cubicBezTo>
                <a:cubicBezTo>
                  <a:pt x="7452" y="1285"/>
                  <a:pt x="7452" y="1285"/>
                  <a:pt x="7452" y="1285"/>
                </a:cubicBezTo>
                <a:cubicBezTo>
                  <a:pt x="7452" y="1291"/>
                  <a:pt x="7452" y="1291"/>
                  <a:pt x="7452" y="1291"/>
                </a:cubicBezTo>
                <a:cubicBezTo>
                  <a:pt x="7441" y="1291"/>
                  <a:pt x="7441" y="1291"/>
                  <a:pt x="7441" y="1291"/>
                </a:cubicBezTo>
                <a:cubicBezTo>
                  <a:pt x="7441" y="1287"/>
                  <a:pt x="7441" y="1287"/>
                  <a:pt x="7441" y="1287"/>
                </a:cubicBezTo>
                <a:cubicBezTo>
                  <a:pt x="7430" y="1287"/>
                  <a:pt x="7430" y="1287"/>
                  <a:pt x="7430" y="1287"/>
                </a:cubicBezTo>
                <a:cubicBezTo>
                  <a:pt x="7430" y="1301"/>
                  <a:pt x="7430" y="1301"/>
                  <a:pt x="7430" y="1301"/>
                </a:cubicBezTo>
                <a:cubicBezTo>
                  <a:pt x="7383" y="1301"/>
                  <a:pt x="7383" y="1301"/>
                  <a:pt x="7383" y="1301"/>
                </a:cubicBezTo>
                <a:cubicBezTo>
                  <a:pt x="7383" y="1286"/>
                  <a:pt x="7383" y="1286"/>
                  <a:pt x="7383" y="1286"/>
                </a:cubicBezTo>
                <a:cubicBezTo>
                  <a:pt x="7370" y="1261"/>
                  <a:pt x="7370" y="1261"/>
                  <a:pt x="7370" y="1261"/>
                </a:cubicBezTo>
                <a:cubicBezTo>
                  <a:pt x="7326" y="1261"/>
                  <a:pt x="7326" y="1261"/>
                  <a:pt x="7326" y="1261"/>
                </a:cubicBezTo>
                <a:cubicBezTo>
                  <a:pt x="7326" y="1286"/>
                  <a:pt x="7326" y="1286"/>
                  <a:pt x="7326" y="1286"/>
                </a:cubicBezTo>
                <a:cubicBezTo>
                  <a:pt x="7297" y="1286"/>
                  <a:pt x="7297" y="1286"/>
                  <a:pt x="7297" y="1286"/>
                </a:cubicBezTo>
                <a:cubicBezTo>
                  <a:pt x="7297" y="1303"/>
                  <a:pt x="7297" y="1303"/>
                  <a:pt x="7297" y="1303"/>
                </a:cubicBezTo>
                <a:cubicBezTo>
                  <a:pt x="7292" y="1303"/>
                  <a:pt x="7292" y="1303"/>
                  <a:pt x="7292" y="1303"/>
                </a:cubicBezTo>
                <a:cubicBezTo>
                  <a:pt x="7292" y="1358"/>
                  <a:pt x="7292" y="1358"/>
                  <a:pt x="7292" y="1358"/>
                </a:cubicBezTo>
                <a:cubicBezTo>
                  <a:pt x="7281" y="1358"/>
                  <a:pt x="7281" y="1358"/>
                  <a:pt x="7281" y="1358"/>
                </a:cubicBezTo>
                <a:cubicBezTo>
                  <a:pt x="7281" y="1302"/>
                  <a:pt x="7281" y="1302"/>
                  <a:pt x="7281" y="1302"/>
                </a:cubicBezTo>
                <a:cubicBezTo>
                  <a:pt x="7273" y="1302"/>
                  <a:pt x="7273" y="1302"/>
                  <a:pt x="7273" y="1302"/>
                </a:cubicBezTo>
                <a:cubicBezTo>
                  <a:pt x="7273" y="1279"/>
                  <a:pt x="7273" y="1279"/>
                  <a:pt x="7273" y="1279"/>
                </a:cubicBezTo>
                <a:cubicBezTo>
                  <a:pt x="7210" y="1279"/>
                  <a:pt x="7210" y="1279"/>
                  <a:pt x="7210" y="1279"/>
                </a:cubicBezTo>
                <a:cubicBezTo>
                  <a:pt x="7210" y="1303"/>
                  <a:pt x="7210" y="1303"/>
                  <a:pt x="7210" y="1303"/>
                </a:cubicBezTo>
                <a:cubicBezTo>
                  <a:pt x="7179" y="1303"/>
                  <a:pt x="7179" y="1303"/>
                  <a:pt x="7179" y="1303"/>
                </a:cubicBezTo>
                <a:cubicBezTo>
                  <a:pt x="7179" y="1323"/>
                  <a:pt x="7179" y="1323"/>
                  <a:pt x="7179" y="1323"/>
                </a:cubicBezTo>
                <a:cubicBezTo>
                  <a:pt x="7170" y="1323"/>
                  <a:pt x="7170" y="1323"/>
                  <a:pt x="7170" y="1323"/>
                </a:cubicBezTo>
                <a:cubicBezTo>
                  <a:pt x="7170" y="1352"/>
                  <a:pt x="7170" y="1352"/>
                  <a:pt x="7170" y="1352"/>
                </a:cubicBezTo>
                <a:cubicBezTo>
                  <a:pt x="7090" y="1352"/>
                  <a:pt x="7090" y="1352"/>
                  <a:pt x="7090" y="1352"/>
                </a:cubicBezTo>
                <a:cubicBezTo>
                  <a:pt x="7090" y="1362"/>
                  <a:pt x="7090" y="1362"/>
                  <a:pt x="7090" y="1362"/>
                </a:cubicBezTo>
                <a:cubicBezTo>
                  <a:pt x="7069" y="1362"/>
                  <a:pt x="7069" y="1362"/>
                  <a:pt x="7069" y="1362"/>
                </a:cubicBezTo>
                <a:cubicBezTo>
                  <a:pt x="7069" y="1308"/>
                  <a:pt x="7069" y="1308"/>
                  <a:pt x="7069" y="1308"/>
                </a:cubicBezTo>
                <a:cubicBezTo>
                  <a:pt x="7036" y="1308"/>
                  <a:pt x="7036" y="1308"/>
                  <a:pt x="7036" y="1308"/>
                </a:cubicBezTo>
                <a:cubicBezTo>
                  <a:pt x="7036" y="1291"/>
                  <a:pt x="7036" y="1291"/>
                  <a:pt x="7036" y="1291"/>
                </a:cubicBezTo>
                <a:cubicBezTo>
                  <a:pt x="7010" y="1291"/>
                  <a:pt x="7010" y="1291"/>
                  <a:pt x="7010" y="1291"/>
                </a:cubicBezTo>
                <a:cubicBezTo>
                  <a:pt x="7010" y="1305"/>
                  <a:pt x="7010" y="1305"/>
                  <a:pt x="7010" y="1305"/>
                </a:cubicBezTo>
                <a:cubicBezTo>
                  <a:pt x="6993" y="1305"/>
                  <a:pt x="6993" y="1305"/>
                  <a:pt x="6993" y="1305"/>
                </a:cubicBezTo>
                <a:cubicBezTo>
                  <a:pt x="6993" y="1400"/>
                  <a:pt x="6993" y="1400"/>
                  <a:pt x="6993" y="1400"/>
                </a:cubicBezTo>
                <a:cubicBezTo>
                  <a:pt x="6972" y="1400"/>
                  <a:pt x="6972" y="1400"/>
                  <a:pt x="6972" y="1400"/>
                </a:cubicBezTo>
                <a:cubicBezTo>
                  <a:pt x="6972" y="1391"/>
                  <a:pt x="6972" y="1391"/>
                  <a:pt x="6972" y="1391"/>
                </a:cubicBezTo>
                <a:cubicBezTo>
                  <a:pt x="6952" y="1391"/>
                  <a:pt x="6952" y="1391"/>
                  <a:pt x="6952" y="1391"/>
                </a:cubicBezTo>
                <a:cubicBezTo>
                  <a:pt x="6952" y="1405"/>
                  <a:pt x="6952" y="1405"/>
                  <a:pt x="6952" y="1405"/>
                </a:cubicBezTo>
                <a:cubicBezTo>
                  <a:pt x="6936" y="1405"/>
                  <a:pt x="6936" y="1405"/>
                  <a:pt x="6936" y="1405"/>
                </a:cubicBezTo>
                <a:cubicBezTo>
                  <a:pt x="6936" y="1375"/>
                  <a:pt x="6936" y="1375"/>
                  <a:pt x="6936" y="1375"/>
                </a:cubicBezTo>
                <a:cubicBezTo>
                  <a:pt x="6922" y="1375"/>
                  <a:pt x="6922" y="1375"/>
                  <a:pt x="6922" y="1375"/>
                </a:cubicBezTo>
                <a:cubicBezTo>
                  <a:pt x="6922" y="1357"/>
                  <a:pt x="6922" y="1357"/>
                  <a:pt x="6922" y="1357"/>
                </a:cubicBezTo>
                <a:cubicBezTo>
                  <a:pt x="6906" y="1357"/>
                  <a:pt x="6906" y="1357"/>
                  <a:pt x="6906" y="1357"/>
                </a:cubicBezTo>
                <a:cubicBezTo>
                  <a:pt x="6886" y="1357"/>
                  <a:pt x="6886" y="1357"/>
                  <a:pt x="6886" y="1357"/>
                </a:cubicBezTo>
                <a:cubicBezTo>
                  <a:pt x="6886" y="1348"/>
                  <a:pt x="6886" y="1348"/>
                  <a:pt x="6886" y="1348"/>
                </a:cubicBezTo>
                <a:cubicBezTo>
                  <a:pt x="6852" y="1348"/>
                  <a:pt x="6852" y="1348"/>
                  <a:pt x="6852" y="1348"/>
                </a:cubicBezTo>
                <a:cubicBezTo>
                  <a:pt x="6852" y="1334"/>
                  <a:pt x="6852" y="1334"/>
                  <a:pt x="6852" y="1334"/>
                </a:cubicBezTo>
                <a:cubicBezTo>
                  <a:pt x="6839" y="1334"/>
                  <a:pt x="6839" y="1334"/>
                  <a:pt x="6839" y="1334"/>
                </a:cubicBezTo>
                <a:cubicBezTo>
                  <a:pt x="6839" y="1344"/>
                  <a:pt x="6839" y="1344"/>
                  <a:pt x="6839" y="1344"/>
                </a:cubicBezTo>
                <a:cubicBezTo>
                  <a:pt x="6786" y="1344"/>
                  <a:pt x="6786" y="1344"/>
                  <a:pt x="6786" y="1344"/>
                </a:cubicBezTo>
                <a:cubicBezTo>
                  <a:pt x="6786" y="1355"/>
                  <a:pt x="6786" y="1355"/>
                  <a:pt x="6786" y="1355"/>
                </a:cubicBezTo>
                <a:cubicBezTo>
                  <a:pt x="6776" y="1355"/>
                  <a:pt x="6776" y="1355"/>
                  <a:pt x="6776" y="1355"/>
                </a:cubicBezTo>
                <a:cubicBezTo>
                  <a:pt x="6776" y="1370"/>
                  <a:pt x="6776" y="1370"/>
                  <a:pt x="6776" y="1370"/>
                </a:cubicBezTo>
                <a:cubicBezTo>
                  <a:pt x="6766" y="1380"/>
                  <a:pt x="6766" y="1380"/>
                  <a:pt x="6766" y="1380"/>
                </a:cubicBezTo>
                <a:cubicBezTo>
                  <a:pt x="6766" y="1411"/>
                  <a:pt x="6766" y="1411"/>
                  <a:pt x="6766" y="1411"/>
                </a:cubicBezTo>
                <a:cubicBezTo>
                  <a:pt x="6755" y="1411"/>
                  <a:pt x="6755" y="1411"/>
                  <a:pt x="6755" y="1411"/>
                </a:cubicBezTo>
                <a:cubicBezTo>
                  <a:pt x="6755" y="1381"/>
                  <a:pt x="6755" y="1381"/>
                  <a:pt x="6755" y="1381"/>
                </a:cubicBezTo>
                <a:cubicBezTo>
                  <a:pt x="6744" y="1367"/>
                  <a:pt x="6744" y="1367"/>
                  <a:pt x="6744" y="1367"/>
                </a:cubicBezTo>
                <a:cubicBezTo>
                  <a:pt x="6744" y="1291"/>
                  <a:pt x="6744" y="1291"/>
                  <a:pt x="6744" y="1291"/>
                </a:cubicBezTo>
                <a:cubicBezTo>
                  <a:pt x="6727" y="1291"/>
                  <a:pt x="6727" y="1291"/>
                  <a:pt x="6727" y="1291"/>
                </a:cubicBezTo>
                <a:cubicBezTo>
                  <a:pt x="6727" y="1217"/>
                  <a:pt x="6727" y="1217"/>
                  <a:pt x="6727" y="1217"/>
                </a:cubicBezTo>
                <a:cubicBezTo>
                  <a:pt x="6670" y="1217"/>
                  <a:pt x="6670" y="1217"/>
                  <a:pt x="6670" y="1217"/>
                </a:cubicBezTo>
                <a:cubicBezTo>
                  <a:pt x="6670" y="1194"/>
                  <a:pt x="6670" y="1194"/>
                  <a:pt x="6670" y="1194"/>
                </a:cubicBezTo>
                <a:cubicBezTo>
                  <a:pt x="6640" y="1194"/>
                  <a:pt x="6640" y="1194"/>
                  <a:pt x="6640" y="1194"/>
                </a:cubicBezTo>
                <a:cubicBezTo>
                  <a:pt x="6640" y="1246"/>
                  <a:pt x="6640" y="1246"/>
                  <a:pt x="6640" y="1246"/>
                </a:cubicBezTo>
                <a:cubicBezTo>
                  <a:pt x="6625" y="1246"/>
                  <a:pt x="6625" y="1246"/>
                  <a:pt x="6625" y="1246"/>
                </a:cubicBezTo>
                <a:cubicBezTo>
                  <a:pt x="6625" y="1229"/>
                  <a:pt x="6625" y="1229"/>
                  <a:pt x="6625" y="1229"/>
                </a:cubicBezTo>
                <a:cubicBezTo>
                  <a:pt x="6625" y="1229"/>
                  <a:pt x="6614" y="1229"/>
                  <a:pt x="6609" y="1229"/>
                </a:cubicBezTo>
                <a:cubicBezTo>
                  <a:pt x="6604" y="1229"/>
                  <a:pt x="6604" y="1246"/>
                  <a:pt x="6604" y="1246"/>
                </a:cubicBezTo>
                <a:cubicBezTo>
                  <a:pt x="6604" y="1293"/>
                  <a:pt x="6604" y="1293"/>
                  <a:pt x="6604" y="1293"/>
                </a:cubicBezTo>
                <a:cubicBezTo>
                  <a:pt x="6562" y="1293"/>
                  <a:pt x="6562" y="1293"/>
                  <a:pt x="6562" y="1293"/>
                </a:cubicBezTo>
                <a:cubicBezTo>
                  <a:pt x="6562" y="1130"/>
                  <a:pt x="6562" y="1130"/>
                  <a:pt x="6562" y="1130"/>
                </a:cubicBezTo>
                <a:cubicBezTo>
                  <a:pt x="6505" y="1130"/>
                  <a:pt x="6505" y="1130"/>
                  <a:pt x="6505" y="1130"/>
                </a:cubicBezTo>
                <a:cubicBezTo>
                  <a:pt x="6505" y="1157"/>
                  <a:pt x="6505" y="1157"/>
                  <a:pt x="6505" y="1157"/>
                </a:cubicBezTo>
                <a:cubicBezTo>
                  <a:pt x="6481" y="1157"/>
                  <a:pt x="6477" y="1169"/>
                  <a:pt x="6477" y="1169"/>
                </a:cubicBezTo>
                <a:cubicBezTo>
                  <a:pt x="6450" y="1169"/>
                  <a:pt x="6450" y="1169"/>
                  <a:pt x="6450" y="1169"/>
                </a:cubicBezTo>
                <a:cubicBezTo>
                  <a:pt x="6450" y="1202"/>
                  <a:pt x="6450" y="1202"/>
                  <a:pt x="6450" y="1202"/>
                </a:cubicBezTo>
                <a:cubicBezTo>
                  <a:pt x="6438" y="1202"/>
                  <a:pt x="6438" y="1202"/>
                  <a:pt x="6438" y="1202"/>
                </a:cubicBezTo>
                <a:cubicBezTo>
                  <a:pt x="6438" y="1333"/>
                  <a:pt x="6438" y="1333"/>
                  <a:pt x="6438" y="1333"/>
                </a:cubicBezTo>
                <a:cubicBezTo>
                  <a:pt x="6414" y="1333"/>
                  <a:pt x="6414" y="1333"/>
                  <a:pt x="6414" y="1333"/>
                </a:cubicBezTo>
                <a:cubicBezTo>
                  <a:pt x="6414" y="1314"/>
                  <a:pt x="6414" y="1314"/>
                  <a:pt x="6414" y="1314"/>
                </a:cubicBezTo>
                <a:cubicBezTo>
                  <a:pt x="6401" y="1301"/>
                  <a:pt x="6401" y="1301"/>
                  <a:pt x="6401" y="1301"/>
                </a:cubicBezTo>
                <a:cubicBezTo>
                  <a:pt x="6394" y="1301"/>
                  <a:pt x="6394" y="1301"/>
                  <a:pt x="6394" y="1301"/>
                </a:cubicBezTo>
                <a:cubicBezTo>
                  <a:pt x="6381" y="1311"/>
                  <a:pt x="6381" y="1311"/>
                  <a:pt x="6381" y="1311"/>
                </a:cubicBezTo>
                <a:cubicBezTo>
                  <a:pt x="6381" y="1078"/>
                  <a:pt x="6381" y="1078"/>
                  <a:pt x="6381" y="1078"/>
                </a:cubicBezTo>
                <a:cubicBezTo>
                  <a:pt x="6322" y="1065"/>
                  <a:pt x="6322" y="1065"/>
                  <a:pt x="6322" y="1065"/>
                </a:cubicBezTo>
                <a:cubicBezTo>
                  <a:pt x="6297" y="1065"/>
                  <a:pt x="6297" y="1065"/>
                  <a:pt x="6297" y="1065"/>
                </a:cubicBezTo>
                <a:cubicBezTo>
                  <a:pt x="6297" y="1080"/>
                  <a:pt x="6297" y="1080"/>
                  <a:pt x="6297" y="1080"/>
                </a:cubicBezTo>
                <a:cubicBezTo>
                  <a:pt x="6280" y="1080"/>
                  <a:pt x="6280" y="1080"/>
                  <a:pt x="6280" y="1080"/>
                </a:cubicBezTo>
                <a:cubicBezTo>
                  <a:pt x="6280" y="1135"/>
                  <a:pt x="6280" y="1135"/>
                  <a:pt x="6280" y="1135"/>
                </a:cubicBezTo>
                <a:cubicBezTo>
                  <a:pt x="6264" y="1135"/>
                  <a:pt x="6264" y="1135"/>
                  <a:pt x="6264" y="1135"/>
                </a:cubicBezTo>
                <a:cubicBezTo>
                  <a:pt x="6264" y="1207"/>
                  <a:pt x="6264" y="1207"/>
                  <a:pt x="6264" y="1207"/>
                </a:cubicBezTo>
                <a:cubicBezTo>
                  <a:pt x="6242" y="1207"/>
                  <a:pt x="6242" y="1207"/>
                  <a:pt x="6242" y="1207"/>
                </a:cubicBezTo>
                <a:cubicBezTo>
                  <a:pt x="6242" y="1181"/>
                  <a:pt x="6242" y="1181"/>
                  <a:pt x="6242" y="1181"/>
                </a:cubicBezTo>
                <a:cubicBezTo>
                  <a:pt x="6214" y="1181"/>
                  <a:pt x="6214" y="1181"/>
                  <a:pt x="6214" y="1181"/>
                </a:cubicBezTo>
                <a:cubicBezTo>
                  <a:pt x="6214" y="1098"/>
                  <a:pt x="6214" y="1098"/>
                  <a:pt x="6214" y="1098"/>
                </a:cubicBezTo>
                <a:cubicBezTo>
                  <a:pt x="6196" y="1098"/>
                  <a:pt x="6196" y="1098"/>
                  <a:pt x="6196" y="1098"/>
                </a:cubicBezTo>
                <a:cubicBezTo>
                  <a:pt x="6196" y="1048"/>
                  <a:pt x="6196" y="1048"/>
                  <a:pt x="6196" y="1048"/>
                </a:cubicBezTo>
                <a:cubicBezTo>
                  <a:pt x="6114" y="1039"/>
                  <a:pt x="6114" y="1039"/>
                  <a:pt x="6114" y="1039"/>
                </a:cubicBezTo>
                <a:cubicBezTo>
                  <a:pt x="6114" y="1024"/>
                  <a:pt x="6114" y="1024"/>
                  <a:pt x="6114" y="1024"/>
                </a:cubicBezTo>
                <a:cubicBezTo>
                  <a:pt x="5961" y="1014"/>
                  <a:pt x="5961" y="1014"/>
                  <a:pt x="5961" y="1014"/>
                </a:cubicBezTo>
                <a:cubicBezTo>
                  <a:pt x="5961" y="823"/>
                  <a:pt x="5961" y="823"/>
                  <a:pt x="5961" y="823"/>
                </a:cubicBezTo>
                <a:cubicBezTo>
                  <a:pt x="5826" y="790"/>
                  <a:pt x="5826" y="790"/>
                  <a:pt x="5826" y="790"/>
                </a:cubicBezTo>
                <a:cubicBezTo>
                  <a:pt x="5688" y="818"/>
                  <a:pt x="5688" y="818"/>
                  <a:pt x="5688" y="818"/>
                </a:cubicBezTo>
                <a:cubicBezTo>
                  <a:pt x="5688" y="1359"/>
                  <a:pt x="5688" y="1359"/>
                  <a:pt x="5688" y="1359"/>
                </a:cubicBezTo>
                <a:cubicBezTo>
                  <a:pt x="5605" y="1359"/>
                  <a:pt x="5605" y="1359"/>
                  <a:pt x="5605" y="1359"/>
                </a:cubicBezTo>
                <a:cubicBezTo>
                  <a:pt x="5605" y="451"/>
                  <a:pt x="5605" y="451"/>
                  <a:pt x="5605" y="451"/>
                </a:cubicBezTo>
                <a:cubicBezTo>
                  <a:pt x="5468" y="487"/>
                  <a:pt x="5468" y="487"/>
                  <a:pt x="5468" y="487"/>
                </a:cubicBezTo>
                <a:cubicBezTo>
                  <a:pt x="5468" y="1274"/>
                  <a:pt x="5468" y="1274"/>
                  <a:pt x="5468" y="1274"/>
                </a:cubicBezTo>
                <a:cubicBezTo>
                  <a:pt x="5414" y="1274"/>
                  <a:pt x="5414" y="1274"/>
                  <a:pt x="5414" y="1274"/>
                </a:cubicBezTo>
                <a:cubicBezTo>
                  <a:pt x="5414" y="683"/>
                  <a:pt x="5414" y="683"/>
                  <a:pt x="5414" y="683"/>
                </a:cubicBezTo>
                <a:cubicBezTo>
                  <a:pt x="5404" y="683"/>
                  <a:pt x="5404" y="683"/>
                  <a:pt x="5404" y="683"/>
                </a:cubicBezTo>
                <a:cubicBezTo>
                  <a:pt x="5404" y="674"/>
                  <a:pt x="5404" y="674"/>
                  <a:pt x="5404" y="674"/>
                </a:cubicBezTo>
                <a:cubicBezTo>
                  <a:pt x="5396" y="674"/>
                  <a:pt x="5396" y="674"/>
                  <a:pt x="5396" y="674"/>
                </a:cubicBezTo>
                <a:cubicBezTo>
                  <a:pt x="5396" y="655"/>
                  <a:pt x="5396" y="655"/>
                  <a:pt x="5396" y="655"/>
                </a:cubicBezTo>
                <a:cubicBezTo>
                  <a:pt x="5384" y="655"/>
                  <a:pt x="5384" y="655"/>
                  <a:pt x="5384" y="655"/>
                </a:cubicBezTo>
                <a:cubicBezTo>
                  <a:pt x="5384" y="634"/>
                  <a:pt x="5384" y="634"/>
                  <a:pt x="5384" y="634"/>
                </a:cubicBezTo>
                <a:cubicBezTo>
                  <a:pt x="5367" y="634"/>
                  <a:pt x="5367" y="634"/>
                  <a:pt x="5367" y="634"/>
                </a:cubicBezTo>
                <a:cubicBezTo>
                  <a:pt x="5367" y="615"/>
                  <a:pt x="5367" y="615"/>
                  <a:pt x="5367" y="615"/>
                </a:cubicBezTo>
                <a:cubicBezTo>
                  <a:pt x="5360" y="615"/>
                  <a:pt x="5360" y="615"/>
                  <a:pt x="5360" y="615"/>
                </a:cubicBezTo>
                <a:cubicBezTo>
                  <a:pt x="5360" y="593"/>
                  <a:pt x="5360" y="593"/>
                  <a:pt x="5360" y="593"/>
                </a:cubicBezTo>
                <a:cubicBezTo>
                  <a:pt x="5353" y="532"/>
                  <a:pt x="5353" y="532"/>
                  <a:pt x="5353" y="532"/>
                </a:cubicBezTo>
                <a:cubicBezTo>
                  <a:pt x="5346" y="593"/>
                  <a:pt x="5346" y="593"/>
                  <a:pt x="5346" y="593"/>
                </a:cubicBezTo>
                <a:cubicBezTo>
                  <a:pt x="5346" y="615"/>
                  <a:pt x="5346" y="615"/>
                  <a:pt x="5346" y="615"/>
                </a:cubicBezTo>
                <a:cubicBezTo>
                  <a:pt x="5339" y="615"/>
                  <a:pt x="5339" y="615"/>
                  <a:pt x="5339" y="615"/>
                </a:cubicBezTo>
                <a:cubicBezTo>
                  <a:pt x="5339" y="634"/>
                  <a:pt x="5339" y="634"/>
                  <a:pt x="5339" y="634"/>
                </a:cubicBezTo>
                <a:cubicBezTo>
                  <a:pt x="5322" y="634"/>
                  <a:pt x="5322" y="634"/>
                  <a:pt x="5322" y="634"/>
                </a:cubicBezTo>
                <a:cubicBezTo>
                  <a:pt x="5322" y="655"/>
                  <a:pt x="5322" y="655"/>
                  <a:pt x="5322" y="655"/>
                </a:cubicBezTo>
                <a:cubicBezTo>
                  <a:pt x="5310" y="655"/>
                  <a:pt x="5310" y="655"/>
                  <a:pt x="5310" y="655"/>
                </a:cubicBezTo>
                <a:cubicBezTo>
                  <a:pt x="5310" y="674"/>
                  <a:pt x="5310" y="674"/>
                  <a:pt x="5310" y="674"/>
                </a:cubicBezTo>
                <a:cubicBezTo>
                  <a:pt x="5302" y="674"/>
                  <a:pt x="5302" y="674"/>
                  <a:pt x="5302" y="674"/>
                </a:cubicBezTo>
                <a:cubicBezTo>
                  <a:pt x="5302" y="683"/>
                  <a:pt x="5302" y="683"/>
                  <a:pt x="5302" y="683"/>
                </a:cubicBezTo>
                <a:cubicBezTo>
                  <a:pt x="5292" y="683"/>
                  <a:pt x="5292" y="683"/>
                  <a:pt x="5292" y="683"/>
                </a:cubicBezTo>
                <a:cubicBezTo>
                  <a:pt x="5292" y="1274"/>
                  <a:pt x="5292" y="1274"/>
                  <a:pt x="5292" y="1274"/>
                </a:cubicBezTo>
                <a:cubicBezTo>
                  <a:pt x="5260" y="1274"/>
                  <a:pt x="5260" y="1274"/>
                  <a:pt x="5260" y="1274"/>
                </a:cubicBezTo>
                <a:cubicBezTo>
                  <a:pt x="5260" y="792"/>
                  <a:pt x="5260" y="792"/>
                  <a:pt x="5260" y="792"/>
                </a:cubicBezTo>
                <a:cubicBezTo>
                  <a:pt x="5098" y="792"/>
                  <a:pt x="5098" y="792"/>
                  <a:pt x="5098" y="792"/>
                </a:cubicBezTo>
                <a:cubicBezTo>
                  <a:pt x="5073" y="817"/>
                  <a:pt x="5073" y="817"/>
                  <a:pt x="5073" y="817"/>
                </a:cubicBezTo>
                <a:cubicBezTo>
                  <a:pt x="5073" y="1219"/>
                  <a:pt x="5073" y="1219"/>
                  <a:pt x="5073" y="1219"/>
                </a:cubicBezTo>
                <a:cubicBezTo>
                  <a:pt x="5044" y="1219"/>
                  <a:pt x="5044" y="1219"/>
                  <a:pt x="5044" y="1219"/>
                </a:cubicBezTo>
                <a:cubicBezTo>
                  <a:pt x="5031" y="1237"/>
                  <a:pt x="5031" y="1237"/>
                  <a:pt x="5031" y="1237"/>
                </a:cubicBezTo>
                <a:cubicBezTo>
                  <a:pt x="5031" y="1419"/>
                  <a:pt x="5031" y="1419"/>
                  <a:pt x="5031" y="1419"/>
                </a:cubicBezTo>
                <a:cubicBezTo>
                  <a:pt x="5007" y="1419"/>
                  <a:pt x="5007" y="1419"/>
                  <a:pt x="5007" y="1419"/>
                </a:cubicBezTo>
                <a:cubicBezTo>
                  <a:pt x="5007" y="1089"/>
                  <a:pt x="5007" y="1089"/>
                  <a:pt x="5007" y="1089"/>
                </a:cubicBezTo>
                <a:cubicBezTo>
                  <a:pt x="4993" y="1089"/>
                  <a:pt x="4993" y="1089"/>
                  <a:pt x="4993" y="1089"/>
                </a:cubicBezTo>
                <a:cubicBezTo>
                  <a:pt x="4993" y="1050"/>
                  <a:pt x="4993" y="1050"/>
                  <a:pt x="4993" y="1050"/>
                </a:cubicBezTo>
                <a:cubicBezTo>
                  <a:pt x="4981" y="1050"/>
                  <a:pt x="4981" y="1050"/>
                  <a:pt x="4981" y="1050"/>
                </a:cubicBezTo>
                <a:cubicBezTo>
                  <a:pt x="4981" y="1026"/>
                  <a:pt x="4981" y="1026"/>
                  <a:pt x="4981" y="1026"/>
                </a:cubicBezTo>
                <a:cubicBezTo>
                  <a:pt x="4959" y="1026"/>
                  <a:pt x="4959" y="1026"/>
                  <a:pt x="4959" y="1026"/>
                </a:cubicBezTo>
                <a:cubicBezTo>
                  <a:pt x="4945" y="1016"/>
                  <a:pt x="4945" y="1016"/>
                  <a:pt x="4945" y="1016"/>
                </a:cubicBezTo>
                <a:cubicBezTo>
                  <a:pt x="4945" y="887"/>
                  <a:pt x="4945" y="887"/>
                  <a:pt x="4945" y="887"/>
                </a:cubicBezTo>
                <a:cubicBezTo>
                  <a:pt x="4841" y="919"/>
                  <a:pt x="4841" y="919"/>
                  <a:pt x="4841" y="919"/>
                </a:cubicBezTo>
                <a:cubicBezTo>
                  <a:pt x="4819" y="902"/>
                  <a:pt x="4819" y="902"/>
                  <a:pt x="4819" y="902"/>
                </a:cubicBezTo>
                <a:cubicBezTo>
                  <a:pt x="4819" y="685"/>
                  <a:pt x="4819" y="685"/>
                  <a:pt x="4819" y="685"/>
                </a:cubicBezTo>
                <a:cubicBezTo>
                  <a:pt x="4750" y="668"/>
                  <a:pt x="4750" y="668"/>
                  <a:pt x="4750" y="668"/>
                </a:cubicBezTo>
                <a:cubicBezTo>
                  <a:pt x="4616" y="723"/>
                  <a:pt x="4616" y="723"/>
                  <a:pt x="4616" y="723"/>
                </a:cubicBezTo>
                <a:cubicBezTo>
                  <a:pt x="4616" y="734"/>
                  <a:pt x="4616" y="734"/>
                  <a:pt x="4616" y="734"/>
                </a:cubicBezTo>
                <a:cubicBezTo>
                  <a:pt x="4593" y="720"/>
                  <a:pt x="4593" y="720"/>
                  <a:pt x="4593" y="720"/>
                </a:cubicBezTo>
                <a:cubicBezTo>
                  <a:pt x="4574" y="720"/>
                  <a:pt x="4574" y="720"/>
                  <a:pt x="4574" y="720"/>
                </a:cubicBezTo>
                <a:cubicBezTo>
                  <a:pt x="4574" y="739"/>
                  <a:pt x="4574" y="739"/>
                  <a:pt x="4574" y="739"/>
                </a:cubicBezTo>
                <a:cubicBezTo>
                  <a:pt x="4551" y="739"/>
                  <a:pt x="4551" y="739"/>
                  <a:pt x="4551" y="739"/>
                </a:cubicBezTo>
                <a:cubicBezTo>
                  <a:pt x="4551" y="807"/>
                  <a:pt x="4551" y="807"/>
                  <a:pt x="4551" y="807"/>
                </a:cubicBezTo>
                <a:cubicBezTo>
                  <a:pt x="4540" y="807"/>
                  <a:pt x="4540" y="807"/>
                  <a:pt x="4540" y="807"/>
                </a:cubicBezTo>
                <a:cubicBezTo>
                  <a:pt x="4540" y="1250"/>
                  <a:pt x="4540" y="1250"/>
                  <a:pt x="4540" y="1250"/>
                </a:cubicBezTo>
                <a:cubicBezTo>
                  <a:pt x="4523" y="1250"/>
                  <a:pt x="4523" y="1250"/>
                  <a:pt x="4523" y="1250"/>
                </a:cubicBezTo>
                <a:cubicBezTo>
                  <a:pt x="4516" y="1237"/>
                  <a:pt x="4516" y="1237"/>
                  <a:pt x="4516" y="1237"/>
                </a:cubicBezTo>
                <a:cubicBezTo>
                  <a:pt x="4516" y="1205"/>
                  <a:pt x="4516" y="1205"/>
                  <a:pt x="4516" y="1205"/>
                </a:cubicBezTo>
                <a:cubicBezTo>
                  <a:pt x="4499" y="1205"/>
                  <a:pt x="4499" y="1205"/>
                  <a:pt x="4499" y="1205"/>
                </a:cubicBezTo>
                <a:cubicBezTo>
                  <a:pt x="4499" y="1238"/>
                  <a:pt x="4499" y="1238"/>
                  <a:pt x="4499" y="1238"/>
                </a:cubicBezTo>
                <a:cubicBezTo>
                  <a:pt x="4495" y="1234"/>
                  <a:pt x="4495" y="1234"/>
                  <a:pt x="4495" y="1234"/>
                </a:cubicBezTo>
                <a:cubicBezTo>
                  <a:pt x="4495" y="1245"/>
                  <a:pt x="4495" y="1245"/>
                  <a:pt x="4495" y="1245"/>
                </a:cubicBezTo>
                <a:cubicBezTo>
                  <a:pt x="4482" y="1245"/>
                  <a:pt x="4482" y="1245"/>
                  <a:pt x="4482" y="1245"/>
                </a:cubicBezTo>
                <a:cubicBezTo>
                  <a:pt x="4482" y="1255"/>
                  <a:pt x="4482" y="1255"/>
                  <a:pt x="4482" y="1255"/>
                </a:cubicBezTo>
                <a:cubicBezTo>
                  <a:pt x="4474" y="1255"/>
                  <a:pt x="4474" y="1255"/>
                  <a:pt x="4474" y="1255"/>
                </a:cubicBezTo>
                <a:cubicBezTo>
                  <a:pt x="4474" y="1263"/>
                  <a:pt x="4474" y="1263"/>
                  <a:pt x="4474" y="1263"/>
                </a:cubicBezTo>
                <a:cubicBezTo>
                  <a:pt x="4452" y="1263"/>
                  <a:pt x="4452" y="1263"/>
                  <a:pt x="4452" y="1263"/>
                </a:cubicBezTo>
                <a:cubicBezTo>
                  <a:pt x="4452" y="1251"/>
                  <a:pt x="4452" y="1251"/>
                  <a:pt x="4452" y="1251"/>
                </a:cubicBezTo>
                <a:cubicBezTo>
                  <a:pt x="4468" y="1248"/>
                  <a:pt x="4468" y="1248"/>
                  <a:pt x="4468" y="1248"/>
                </a:cubicBezTo>
                <a:cubicBezTo>
                  <a:pt x="4468" y="1242"/>
                  <a:pt x="4468" y="1242"/>
                  <a:pt x="4468" y="1242"/>
                </a:cubicBezTo>
                <a:cubicBezTo>
                  <a:pt x="4407" y="1242"/>
                  <a:pt x="4407" y="1242"/>
                  <a:pt x="4407" y="1242"/>
                </a:cubicBezTo>
                <a:cubicBezTo>
                  <a:pt x="4409" y="1247"/>
                  <a:pt x="4409" y="1247"/>
                  <a:pt x="4409" y="1247"/>
                </a:cubicBezTo>
                <a:cubicBezTo>
                  <a:pt x="4421" y="1249"/>
                  <a:pt x="4421" y="1249"/>
                  <a:pt x="4421" y="1249"/>
                </a:cubicBezTo>
                <a:cubicBezTo>
                  <a:pt x="4421" y="1260"/>
                  <a:pt x="4421" y="1260"/>
                  <a:pt x="4421" y="1260"/>
                </a:cubicBezTo>
                <a:cubicBezTo>
                  <a:pt x="4398" y="1265"/>
                  <a:pt x="4398" y="1265"/>
                  <a:pt x="4398" y="1265"/>
                </a:cubicBezTo>
                <a:cubicBezTo>
                  <a:pt x="4369" y="1201"/>
                  <a:pt x="4369" y="1201"/>
                  <a:pt x="4369" y="1201"/>
                </a:cubicBezTo>
                <a:cubicBezTo>
                  <a:pt x="4369" y="1161"/>
                  <a:pt x="4369" y="1161"/>
                  <a:pt x="4369" y="1161"/>
                </a:cubicBezTo>
                <a:cubicBezTo>
                  <a:pt x="4369" y="948"/>
                  <a:pt x="4369" y="948"/>
                  <a:pt x="4369" y="948"/>
                </a:cubicBezTo>
                <a:cubicBezTo>
                  <a:pt x="4369" y="948"/>
                  <a:pt x="4379" y="944"/>
                  <a:pt x="4379" y="932"/>
                </a:cubicBezTo>
                <a:cubicBezTo>
                  <a:pt x="4379" y="920"/>
                  <a:pt x="4346" y="917"/>
                  <a:pt x="4333" y="917"/>
                </a:cubicBezTo>
                <a:cubicBezTo>
                  <a:pt x="4320" y="917"/>
                  <a:pt x="4287" y="920"/>
                  <a:pt x="4287" y="932"/>
                </a:cubicBezTo>
                <a:cubicBezTo>
                  <a:pt x="4287" y="944"/>
                  <a:pt x="4297" y="948"/>
                  <a:pt x="4297" y="948"/>
                </a:cubicBezTo>
                <a:cubicBezTo>
                  <a:pt x="4297" y="1161"/>
                  <a:pt x="4297" y="1161"/>
                  <a:pt x="4297" y="1161"/>
                </a:cubicBezTo>
                <a:cubicBezTo>
                  <a:pt x="4286" y="1161"/>
                  <a:pt x="4286" y="1161"/>
                  <a:pt x="4286" y="1161"/>
                </a:cubicBezTo>
                <a:cubicBezTo>
                  <a:pt x="4286" y="1131"/>
                  <a:pt x="4286" y="1131"/>
                  <a:pt x="4286" y="1131"/>
                </a:cubicBezTo>
                <a:cubicBezTo>
                  <a:pt x="4238" y="1091"/>
                  <a:pt x="4238" y="1091"/>
                  <a:pt x="4238" y="1091"/>
                </a:cubicBezTo>
                <a:cubicBezTo>
                  <a:pt x="4238" y="974"/>
                  <a:pt x="4238" y="974"/>
                  <a:pt x="4238" y="974"/>
                </a:cubicBezTo>
                <a:cubicBezTo>
                  <a:pt x="4223" y="974"/>
                  <a:pt x="4223" y="974"/>
                  <a:pt x="4223" y="974"/>
                </a:cubicBezTo>
                <a:cubicBezTo>
                  <a:pt x="4166" y="1010"/>
                  <a:pt x="4166" y="1010"/>
                  <a:pt x="4166" y="1010"/>
                </a:cubicBezTo>
                <a:cubicBezTo>
                  <a:pt x="4166" y="995"/>
                  <a:pt x="4166" y="995"/>
                  <a:pt x="4166" y="995"/>
                </a:cubicBezTo>
                <a:cubicBezTo>
                  <a:pt x="4087" y="995"/>
                  <a:pt x="4087" y="995"/>
                  <a:pt x="4087" y="995"/>
                </a:cubicBezTo>
                <a:cubicBezTo>
                  <a:pt x="4087" y="1012"/>
                  <a:pt x="4087" y="1012"/>
                  <a:pt x="4087" y="1012"/>
                </a:cubicBezTo>
                <a:cubicBezTo>
                  <a:pt x="4069" y="1012"/>
                  <a:pt x="4069" y="1012"/>
                  <a:pt x="4069" y="1012"/>
                </a:cubicBezTo>
                <a:cubicBezTo>
                  <a:pt x="4069" y="1130"/>
                  <a:pt x="4069" y="1130"/>
                  <a:pt x="4069" y="1130"/>
                </a:cubicBezTo>
                <a:cubicBezTo>
                  <a:pt x="4046" y="1117"/>
                  <a:pt x="4046" y="1117"/>
                  <a:pt x="4046" y="1117"/>
                </a:cubicBezTo>
                <a:cubicBezTo>
                  <a:pt x="4046" y="1088"/>
                  <a:pt x="4046" y="1088"/>
                  <a:pt x="4046" y="1088"/>
                </a:cubicBezTo>
                <a:cubicBezTo>
                  <a:pt x="4039" y="1088"/>
                  <a:pt x="4039" y="1088"/>
                  <a:pt x="4039" y="1088"/>
                </a:cubicBezTo>
                <a:cubicBezTo>
                  <a:pt x="4039" y="1118"/>
                  <a:pt x="4039" y="1118"/>
                  <a:pt x="4039" y="1118"/>
                </a:cubicBezTo>
                <a:cubicBezTo>
                  <a:pt x="4032" y="1118"/>
                  <a:pt x="4032" y="1118"/>
                  <a:pt x="4032" y="1118"/>
                </a:cubicBezTo>
                <a:cubicBezTo>
                  <a:pt x="4032" y="1061"/>
                  <a:pt x="4032" y="1061"/>
                  <a:pt x="4032" y="1061"/>
                </a:cubicBezTo>
                <a:cubicBezTo>
                  <a:pt x="3989" y="1061"/>
                  <a:pt x="3989" y="1061"/>
                  <a:pt x="3989" y="1061"/>
                </a:cubicBezTo>
                <a:cubicBezTo>
                  <a:pt x="3989" y="1052"/>
                  <a:pt x="3984" y="1018"/>
                  <a:pt x="3943" y="995"/>
                </a:cubicBezTo>
                <a:cubicBezTo>
                  <a:pt x="3943" y="975"/>
                  <a:pt x="3943" y="975"/>
                  <a:pt x="3943" y="975"/>
                </a:cubicBezTo>
                <a:cubicBezTo>
                  <a:pt x="3933" y="975"/>
                  <a:pt x="3933" y="975"/>
                  <a:pt x="3933" y="975"/>
                </a:cubicBezTo>
                <a:cubicBezTo>
                  <a:pt x="3923" y="975"/>
                  <a:pt x="3923" y="975"/>
                  <a:pt x="3923" y="975"/>
                </a:cubicBezTo>
                <a:cubicBezTo>
                  <a:pt x="3923" y="995"/>
                  <a:pt x="3923" y="995"/>
                  <a:pt x="3923" y="995"/>
                </a:cubicBezTo>
                <a:cubicBezTo>
                  <a:pt x="3882" y="1018"/>
                  <a:pt x="3877" y="1052"/>
                  <a:pt x="3877" y="1061"/>
                </a:cubicBezTo>
                <a:cubicBezTo>
                  <a:pt x="3877" y="1070"/>
                  <a:pt x="3885" y="1078"/>
                  <a:pt x="3885" y="1078"/>
                </a:cubicBezTo>
                <a:cubicBezTo>
                  <a:pt x="3859" y="1078"/>
                  <a:pt x="3859" y="1078"/>
                  <a:pt x="3859" y="1078"/>
                </a:cubicBezTo>
                <a:cubicBezTo>
                  <a:pt x="3846" y="1078"/>
                  <a:pt x="3846" y="1078"/>
                  <a:pt x="3846" y="1078"/>
                </a:cubicBezTo>
                <a:cubicBezTo>
                  <a:pt x="3809" y="1051"/>
                  <a:pt x="3809" y="1051"/>
                  <a:pt x="3809" y="1051"/>
                </a:cubicBezTo>
                <a:cubicBezTo>
                  <a:pt x="3781" y="1070"/>
                  <a:pt x="3781" y="1070"/>
                  <a:pt x="3781" y="1070"/>
                </a:cubicBezTo>
                <a:cubicBezTo>
                  <a:pt x="3770" y="1080"/>
                  <a:pt x="3770" y="1080"/>
                  <a:pt x="3770" y="1080"/>
                </a:cubicBezTo>
                <a:cubicBezTo>
                  <a:pt x="3742" y="1080"/>
                  <a:pt x="3742" y="1080"/>
                  <a:pt x="3742" y="1080"/>
                </a:cubicBezTo>
                <a:cubicBezTo>
                  <a:pt x="3742" y="1095"/>
                  <a:pt x="3742" y="1095"/>
                  <a:pt x="3742" y="1095"/>
                </a:cubicBezTo>
                <a:cubicBezTo>
                  <a:pt x="3759" y="1095"/>
                  <a:pt x="3763" y="1109"/>
                  <a:pt x="3763" y="1109"/>
                </a:cubicBezTo>
                <a:cubicBezTo>
                  <a:pt x="3763" y="1133"/>
                  <a:pt x="3763" y="1133"/>
                  <a:pt x="3763" y="1133"/>
                </a:cubicBezTo>
                <a:cubicBezTo>
                  <a:pt x="3734" y="1133"/>
                  <a:pt x="3734" y="1133"/>
                  <a:pt x="3734" y="1133"/>
                </a:cubicBezTo>
                <a:cubicBezTo>
                  <a:pt x="3734" y="1123"/>
                  <a:pt x="3734" y="1123"/>
                  <a:pt x="3734" y="1123"/>
                </a:cubicBezTo>
                <a:cubicBezTo>
                  <a:pt x="3673" y="1123"/>
                  <a:pt x="3673" y="1123"/>
                  <a:pt x="3673" y="1123"/>
                </a:cubicBezTo>
                <a:cubicBezTo>
                  <a:pt x="3673" y="1147"/>
                  <a:pt x="3673" y="1147"/>
                  <a:pt x="3673" y="1147"/>
                </a:cubicBezTo>
                <a:cubicBezTo>
                  <a:pt x="3635" y="1147"/>
                  <a:pt x="3635" y="1147"/>
                  <a:pt x="3635" y="1147"/>
                </a:cubicBezTo>
                <a:cubicBezTo>
                  <a:pt x="3635" y="1405"/>
                  <a:pt x="3635" y="1405"/>
                  <a:pt x="3635" y="1405"/>
                </a:cubicBezTo>
                <a:cubicBezTo>
                  <a:pt x="3585" y="1405"/>
                  <a:pt x="3585" y="1405"/>
                  <a:pt x="3585" y="1405"/>
                </a:cubicBezTo>
                <a:cubicBezTo>
                  <a:pt x="3585" y="1415"/>
                  <a:pt x="3585" y="1415"/>
                  <a:pt x="3585" y="1415"/>
                </a:cubicBezTo>
                <a:cubicBezTo>
                  <a:pt x="3576" y="1415"/>
                  <a:pt x="3576" y="1415"/>
                  <a:pt x="3576" y="1415"/>
                </a:cubicBezTo>
                <a:cubicBezTo>
                  <a:pt x="3576" y="1437"/>
                  <a:pt x="3576" y="1437"/>
                  <a:pt x="3576" y="1437"/>
                </a:cubicBezTo>
                <a:cubicBezTo>
                  <a:pt x="3565" y="1437"/>
                  <a:pt x="3565" y="1437"/>
                  <a:pt x="3565" y="1437"/>
                </a:cubicBezTo>
                <a:cubicBezTo>
                  <a:pt x="3565" y="1403"/>
                  <a:pt x="3565" y="1403"/>
                  <a:pt x="3565" y="1403"/>
                </a:cubicBezTo>
                <a:cubicBezTo>
                  <a:pt x="3528" y="1403"/>
                  <a:pt x="3528" y="1403"/>
                  <a:pt x="3528" y="1403"/>
                </a:cubicBezTo>
                <a:cubicBezTo>
                  <a:pt x="3528" y="1259"/>
                  <a:pt x="3528" y="1259"/>
                  <a:pt x="3528" y="1259"/>
                </a:cubicBezTo>
                <a:cubicBezTo>
                  <a:pt x="3478" y="1259"/>
                  <a:pt x="3478" y="1259"/>
                  <a:pt x="3478" y="1259"/>
                </a:cubicBezTo>
                <a:cubicBezTo>
                  <a:pt x="3478" y="1245"/>
                  <a:pt x="3478" y="1245"/>
                  <a:pt x="3478" y="1245"/>
                </a:cubicBezTo>
                <a:cubicBezTo>
                  <a:pt x="3463" y="1245"/>
                  <a:pt x="3463" y="1245"/>
                  <a:pt x="3463" y="1245"/>
                </a:cubicBezTo>
                <a:cubicBezTo>
                  <a:pt x="3463" y="1255"/>
                  <a:pt x="3463" y="1255"/>
                  <a:pt x="3463" y="1255"/>
                </a:cubicBezTo>
                <a:cubicBezTo>
                  <a:pt x="3455" y="1255"/>
                  <a:pt x="3455" y="1255"/>
                  <a:pt x="3455" y="1255"/>
                </a:cubicBezTo>
                <a:cubicBezTo>
                  <a:pt x="3456" y="1251"/>
                  <a:pt x="3456" y="1248"/>
                  <a:pt x="3456" y="1245"/>
                </a:cubicBezTo>
                <a:cubicBezTo>
                  <a:pt x="3456" y="1211"/>
                  <a:pt x="3436" y="1182"/>
                  <a:pt x="3407" y="1168"/>
                </a:cubicBezTo>
                <a:cubicBezTo>
                  <a:pt x="3407" y="700"/>
                  <a:pt x="3407" y="700"/>
                  <a:pt x="3407" y="700"/>
                </a:cubicBezTo>
                <a:cubicBezTo>
                  <a:pt x="3431" y="687"/>
                  <a:pt x="3447" y="662"/>
                  <a:pt x="3447" y="634"/>
                </a:cubicBezTo>
                <a:cubicBezTo>
                  <a:pt x="3447" y="597"/>
                  <a:pt x="3421" y="567"/>
                  <a:pt x="3387" y="560"/>
                </a:cubicBezTo>
                <a:cubicBezTo>
                  <a:pt x="3383" y="429"/>
                  <a:pt x="3383" y="429"/>
                  <a:pt x="3383" y="429"/>
                </a:cubicBezTo>
                <a:cubicBezTo>
                  <a:pt x="3391" y="425"/>
                  <a:pt x="3397" y="417"/>
                  <a:pt x="3397" y="407"/>
                </a:cubicBezTo>
                <a:cubicBezTo>
                  <a:pt x="3397" y="400"/>
                  <a:pt x="3394" y="393"/>
                  <a:pt x="3390" y="389"/>
                </a:cubicBezTo>
                <a:cubicBezTo>
                  <a:pt x="3390" y="372"/>
                  <a:pt x="3390" y="372"/>
                  <a:pt x="3390" y="372"/>
                </a:cubicBezTo>
                <a:cubicBezTo>
                  <a:pt x="3382" y="372"/>
                  <a:pt x="3382" y="372"/>
                  <a:pt x="3382" y="372"/>
                </a:cubicBezTo>
                <a:cubicBezTo>
                  <a:pt x="3382" y="269"/>
                  <a:pt x="3382" y="269"/>
                  <a:pt x="3382" y="269"/>
                </a:cubicBezTo>
                <a:cubicBezTo>
                  <a:pt x="3377" y="269"/>
                  <a:pt x="3377" y="269"/>
                  <a:pt x="3377" y="269"/>
                </a:cubicBezTo>
                <a:cubicBezTo>
                  <a:pt x="3377" y="187"/>
                  <a:pt x="3377" y="187"/>
                  <a:pt x="3377" y="187"/>
                </a:cubicBezTo>
                <a:cubicBezTo>
                  <a:pt x="3377" y="187"/>
                  <a:pt x="3385" y="187"/>
                  <a:pt x="3385" y="177"/>
                </a:cubicBezTo>
                <a:cubicBezTo>
                  <a:pt x="3385" y="167"/>
                  <a:pt x="3377" y="170"/>
                  <a:pt x="3377" y="170"/>
                </a:cubicBezTo>
                <a:cubicBezTo>
                  <a:pt x="3372" y="0"/>
                  <a:pt x="3372" y="0"/>
                  <a:pt x="3372" y="0"/>
                </a:cubicBezTo>
                <a:cubicBezTo>
                  <a:pt x="3367" y="170"/>
                  <a:pt x="3367" y="170"/>
                  <a:pt x="3367" y="170"/>
                </a:cubicBezTo>
                <a:cubicBezTo>
                  <a:pt x="3367" y="170"/>
                  <a:pt x="3359" y="167"/>
                  <a:pt x="3359" y="177"/>
                </a:cubicBezTo>
                <a:cubicBezTo>
                  <a:pt x="3359" y="187"/>
                  <a:pt x="3367" y="187"/>
                  <a:pt x="3367" y="187"/>
                </a:cubicBezTo>
                <a:cubicBezTo>
                  <a:pt x="3367" y="269"/>
                  <a:pt x="3367" y="269"/>
                  <a:pt x="3367" y="269"/>
                </a:cubicBezTo>
                <a:cubicBezTo>
                  <a:pt x="3362" y="269"/>
                  <a:pt x="3362" y="269"/>
                  <a:pt x="3362" y="269"/>
                </a:cubicBezTo>
                <a:cubicBezTo>
                  <a:pt x="3362" y="372"/>
                  <a:pt x="3362" y="372"/>
                  <a:pt x="3362" y="372"/>
                </a:cubicBezTo>
                <a:cubicBezTo>
                  <a:pt x="3354" y="372"/>
                  <a:pt x="3354" y="372"/>
                  <a:pt x="3354" y="372"/>
                </a:cubicBezTo>
                <a:cubicBezTo>
                  <a:pt x="3354" y="389"/>
                  <a:pt x="3354" y="389"/>
                  <a:pt x="3354" y="389"/>
                </a:cubicBezTo>
                <a:cubicBezTo>
                  <a:pt x="3350" y="393"/>
                  <a:pt x="3347" y="400"/>
                  <a:pt x="3347" y="407"/>
                </a:cubicBezTo>
                <a:cubicBezTo>
                  <a:pt x="3347" y="417"/>
                  <a:pt x="3353" y="425"/>
                  <a:pt x="3361" y="429"/>
                </a:cubicBezTo>
                <a:cubicBezTo>
                  <a:pt x="3357" y="560"/>
                  <a:pt x="3357" y="560"/>
                  <a:pt x="3357" y="560"/>
                </a:cubicBezTo>
                <a:cubicBezTo>
                  <a:pt x="3323" y="567"/>
                  <a:pt x="3297" y="597"/>
                  <a:pt x="3297" y="634"/>
                </a:cubicBezTo>
                <a:cubicBezTo>
                  <a:pt x="3297" y="659"/>
                  <a:pt x="3310" y="681"/>
                  <a:pt x="3329" y="695"/>
                </a:cubicBezTo>
                <a:cubicBezTo>
                  <a:pt x="3329" y="1173"/>
                  <a:pt x="3329" y="1173"/>
                  <a:pt x="3329" y="1173"/>
                </a:cubicBezTo>
                <a:cubicBezTo>
                  <a:pt x="3304" y="1187"/>
                  <a:pt x="3288" y="1214"/>
                  <a:pt x="3288" y="1245"/>
                </a:cubicBezTo>
                <a:cubicBezTo>
                  <a:pt x="3288" y="1275"/>
                  <a:pt x="3304" y="1302"/>
                  <a:pt x="3329" y="1317"/>
                </a:cubicBezTo>
                <a:cubicBezTo>
                  <a:pt x="3329" y="1343"/>
                  <a:pt x="3329" y="1343"/>
                  <a:pt x="3329" y="1343"/>
                </a:cubicBezTo>
                <a:cubicBezTo>
                  <a:pt x="3287" y="1479"/>
                  <a:pt x="3287" y="1479"/>
                  <a:pt x="3287" y="1479"/>
                </a:cubicBezTo>
                <a:cubicBezTo>
                  <a:pt x="3180" y="1479"/>
                  <a:pt x="3180" y="1479"/>
                  <a:pt x="3180" y="1479"/>
                </a:cubicBezTo>
                <a:cubicBezTo>
                  <a:pt x="3180" y="1420"/>
                  <a:pt x="3180" y="1420"/>
                  <a:pt x="3180" y="1420"/>
                </a:cubicBezTo>
                <a:cubicBezTo>
                  <a:pt x="3132" y="1420"/>
                  <a:pt x="3132" y="1420"/>
                  <a:pt x="3132" y="1420"/>
                </a:cubicBezTo>
                <a:cubicBezTo>
                  <a:pt x="3132" y="1479"/>
                  <a:pt x="3132" y="1479"/>
                  <a:pt x="3132" y="1479"/>
                </a:cubicBezTo>
                <a:cubicBezTo>
                  <a:pt x="2997" y="1479"/>
                  <a:pt x="2997" y="1479"/>
                  <a:pt x="2997" y="1479"/>
                </a:cubicBezTo>
                <a:cubicBezTo>
                  <a:pt x="2997" y="1395"/>
                  <a:pt x="2997" y="1395"/>
                  <a:pt x="2997" y="1395"/>
                </a:cubicBezTo>
                <a:cubicBezTo>
                  <a:pt x="2850" y="1372"/>
                  <a:pt x="2850" y="1372"/>
                  <a:pt x="2850" y="1372"/>
                </a:cubicBezTo>
                <a:cubicBezTo>
                  <a:pt x="2850" y="1279"/>
                  <a:pt x="2850" y="1279"/>
                  <a:pt x="2850" y="1279"/>
                </a:cubicBezTo>
                <a:cubicBezTo>
                  <a:pt x="2844" y="1271"/>
                  <a:pt x="2844" y="1271"/>
                  <a:pt x="2844" y="1271"/>
                </a:cubicBezTo>
                <a:cubicBezTo>
                  <a:pt x="2844" y="1227"/>
                  <a:pt x="2844" y="1227"/>
                  <a:pt x="2844" y="1227"/>
                </a:cubicBezTo>
                <a:cubicBezTo>
                  <a:pt x="2838" y="1223"/>
                  <a:pt x="2838" y="1223"/>
                  <a:pt x="2838" y="1223"/>
                </a:cubicBezTo>
                <a:cubicBezTo>
                  <a:pt x="2838" y="1194"/>
                  <a:pt x="2838" y="1194"/>
                  <a:pt x="2838" y="1194"/>
                </a:cubicBezTo>
                <a:cubicBezTo>
                  <a:pt x="2818" y="1177"/>
                  <a:pt x="2818" y="1177"/>
                  <a:pt x="2818" y="1177"/>
                </a:cubicBezTo>
                <a:cubicBezTo>
                  <a:pt x="2803" y="1177"/>
                  <a:pt x="2803" y="1177"/>
                  <a:pt x="2803" y="1177"/>
                </a:cubicBezTo>
                <a:cubicBezTo>
                  <a:pt x="2797" y="1119"/>
                  <a:pt x="2797" y="1119"/>
                  <a:pt x="2797" y="1119"/>
                </a:cubicBezTo>
                <a:cubicBezTo>
                  <a:pt x="2791" y="1177"/>
                  <a:pt x="2791" y="1177"/>
                  <a:pt x="2791" y="1177"/>
                </a:cubicBezTo>
                <a:cubicBezTo>
                  <a:pt x="2776" y="1177"/>
                  <a:pt x="2776" y="1177"/>
                  <a:pt x="2776" y="1177"/>
                </a:cubicBezTo>
                <a:cubicBezTo>
                  <a:pt x="2756" y="1194"/>
                  <a:pt x="2756" y="1194"/>
                  <a:pt x="2756" y="1194"/>
                </a:cubicBezTo>
                <a:cubicBezTo>
                  <a:pt x="2756" y="1223"/>
                  <a:pt x="2756" y="1223"/>
                  <a:pt x="2756" y="1223"/>
                </a:cubicBezTo>
                <a:cubicBezTo>
                  <a:pt x="2750" y="1227"/>
                  <a:pt x="2750" y="1227"/>
                  <a:pt x="2750" y="1227"/>
                </a:cubicBezTo>
                <a:cubicBezTo>
                  <a:pt x="2750" y="1271"/>
                  <a:pt x="2750" y="1271"/>
                  <a:pt x="2750" y="1271"/>
                </a:cubicBezTo>
                <a:cubicBezTo>
                  <a:pt x="2744" y="1279"/>
                  <a:pt x="2744" y="1279"/>
                  <a:pt x="2744" y="1279"/>
                </a:cubicBezTo>
                <a:cubicBezTo>
                  <a:pt x="2744" y="1341"/>
                  <a:pt x="2744" y="1341"/>
                  <a:pt x="2744" y="1341"/>
                </a:cubicBezTo>
                <a:cubicBezTo>
                  <a:pt x="2744" y="1341"/>
                  <a:pt x="2733" y="1330"/>
                  <a:pt x="2701" y="1330"/>
                </a:cubicBezTo>
                <a:cubicBezTo>
                  <a:pt x="2658" y="1330"/>
                  <a:pt x="2628" y="1372"/>
                  <a:pt x="2628" y="1372"/>
                </a:cubicBezTo>
                <a:cubicBezTo>
                  <a:pt x="2572" y="1372"/>
                  <a:pt x="2572" y="1372"/>
                  <a:pt x="2572" y="1372"/>
                </a:cubicBezTo>
                <a:cubicBezTo>
                  <a:pt x="2572" y="1389"/>
                  <a:pt x="2572" y="1389"/>
                  <a:pt x="2572" y="1389"/>
                </a:cubicBezTo>
                <a:cubicBezTo>
                  <a:pt x="2553" y="1389"/>
                  <a:pt x="2553" y="1389"/>
                  <a:pt x="2553" y="1389"/>
                </a:cubicBezTo>
                <a:cubicBezTo>
                  <a:pt x="2553" y="1382"/>
                  <a:pt x="2553" y="1382"/>
                  <a:pt x="2553" y="1382"/>
                </a:cubicBezTo>
                <a:cubicBezTo>
                  <a:pt x="2510" y="1382"/>
                  <a:pt x="2510" y="1382"/>
                  <a:pt x="2510" y="1382"/>
                </a:cubicBezTo>
                <a:cubicBezTo>
                  <a:pt x="2502" y="1393"/>
                  <a:pt x="2502" y="1393"/>
                  <a:pt x="2502" y="1393"/>
                </a:cubicBezTo>
                <a:cubicBezTo>
                  <a:pt x="2478" y="1393"/>
                  <a:pt x="2478" y="1393"/>
                  <a:pt x="2478" y="1393"/>
                </a:cubicBezTo>
                <a:cubicBezTo>
                  <a:pt x="2478" y="1402"/>
                  <a:pt x="2478" y="1402"/>
                  <a:pt x="2478" y="1402"/>
                </a:cubicBezTo>
                <a:cubicBezTo>
                  <a:pt x="2470" y="1402"/>
                  <a:pt x="2470" y="1402"/>
                  <a:pt x="2470" y="1402"/>
                </a:cubicBezTo>
                <a:cubicBezTo>
                  <a:pt x="2470" y="1378"/>
                  <a:pt x="2470" y="1378"/>
                  <a:pt x="2470" y="1378"/>
                </a:cubicBezTo>
                <a:cubicBezTo>
                  <a:pt x="2443" y="1378"/>
                  <a:pt x="2443" y="1378"/>
                  <a:pt x="2443" y="1378"/>
                </a:cubicBezTo>
                <a:cubicBezTo>
                  <a:pt x="2432" y="1388"/>
                  <a:pt x="2432" y="1388"/>
                  <a:pt x="2432" y="1388"/>
                </a:cubicBezTo>
                <a:cubicBezTo>
                  <a:pt x="2417" y="1388"/>
                  <a:pt x="2417" y="1388"/>
                  <a:pt x="2417" y="1388"/>
                </a:cubicBezTo>
                <a:cubicBezTo>
                  <a:pt x="2408" y="1375"/>
                  <a:pt x="2408" y="1375"/>
                  <a:pt x="2408" y="1375"/>
                </a:cubicBezTo>
                <a:cubicBezTo>
                  <a:pt x="2393" y="1375"/>
                  <a:pt x="2393" y="1375"/>
                  <a:pt x="2393" y="1375"/>
                </a:cubicBezTo>
                <a:cubicBezTo>
                  <a:pt x="2381" y="1388"/>
                  <a:pt x="2381" y="1388"/>
                  <a:pt x="2381" y="1388"/>
                </a:cubicBezTo>
                <a:cubicBezTo>
                  <a:pt x="2365" y="1388"/>
                  <a:pt x="2365" y="1388"/>
                  <a:pt x="2365" y="1388"/>
                </a:cubicBezTo>
                <a:cubicBezTo>
                  <a:pt x="2365" y="1465"/>
                  <a:pt x="2365" y="1465"/>
                  <a:pt x="2365" y="1465"/>
                </a:cubicBezTo>
                <a:cubicBezTo>
                  <a:pt x="2310" y="1465"/>
                  <a:pt x="2310" y="1465"/>
                  <a:pt x="2310" y="1465"/>
                </a:cubicBezTo>
                <a:cubicBezTo>
                  <a:pt x="2310" y="1440"/>
                  <a:pt x="2310" y="1440"/>
                  <a:pt x="2310" y="1440"/>
                </a:cubicBezTo>
                <a:cubicBezTo>
                  <a:pt x="2284" y="1420"/>
                  <a:pt x="2284" y="1420"/>
                  <a:pt x="2284" y="1420"/>
                </a:cubicBezTo>
                <a:cubicBezTo>
                  <a:pt x="2279" y="1380"/>
                  <a:pt x="2279" y="1380"/>
                  <a:pt x="2279" y="1380"/>
                </a:cubicBezTo>
                <a:cubicBezTo>
                  <a:pt x="2273" y="1419"/>
                  <a:pt x="2273" y="1419"/>
                  <a:pt x="2273" y="1419"/>
                </a:cubicBezTo>
                <a:cubicBezTo>
                  <a:pt x="2243" y="1441"/>
                  <a:pt x="2243" y="1441"/>
                  <a:pt x="2243" y="1441"/>
                </a:cubicBezTo>
                <a:cubicBezTo>
                  <a:pt x="2243" y="1457"/>
                  <a:pt x="2243" y="1457"/>
                  <a:pt x="2243" y="1457"/>
                </a:cubicBezTo>
                <a:cubicBezTo>
                  <a:pt x="2199" y="1457"/>
                  <a:pt x="2199" y="1457"/>
                  <a:pt x="2199" y="1457"/>
                </a:cubicBezTo>
                <a:cubicBezTo>
                  <a:pt x="2199" y="1401"/>
                  <a:pt x="2199" y="1401"/>
                  <a:pt x="2199" y="1401"/>
                </a:cubicBezTo>
                <a:cubicBezTo>
                  <a:pt x="2177" y="1401"/>
                  <a:pt x="2177" y="1401"/>
                  <a:pt x="2177" y="1401"/>
                </a:cubicBezTo>
                <a:cubicBezTo>
                  <a:pt x="2177" y="1391"/>
                  <a:pt x="2177" y="1391"/>
                  <a:pt x="2177" y="1391"/>
                </a:cubicBezTo>
                <a:cubicBezTo>
                  <a:pt x="2152" y="1391"/>
                  <a:pt x="2152" y="1391"/>
                  <a:pt x="2152" y="1391"/>
                </a:cubicBezTo>
                <a:cubicBezTo>
                  <a:pt x="2152" y="1409"/>
                  <a:pt x="2152" y="1409"/>
                  <a:pt x="2152" y="1409"/>
                </a:cubicBezTo>
                <a:cubicBezTo>
                  <a:pt x="2139" y="1409"/>
                  <a:pt x="2139" y="1409"/>
                  <a:pt x="2139" y="1409"/>
                </a:cubicBezTo>
                <a:cubicBezTo>
                  <a:pt x="2139" y="1371"/>
                  <a:pt x="2139" y="1371"/>
                  <a:pt x="2139" y="1371"/>
                </a:cubicBezTo>
                <a:cubicBezTo>
                  <a:pt x="2093" y="1371"/>
                  <a:pt x="2093" y="1371"/>
                  <a:pt x="2093" y="1371"/>
                </a:cubicBezTo>
                <a:cubicBezTo>
                  <a:pt x="2093" y="1436"/>
                  <a:pt x="2093" y="1436"/>
                  <a:pt x="2093" y="1436"/>
                </a:cubicBezTo>
                <a:cubicBezTo>
                  <a:pt x="2077" y="1436"/>
                  <a:pt x="2077" y="1436"/>
                  <a:pt x="2077" y="1436"/>
                </a:cubicBezTo>
                <a:cubicBezTo>
                  <a:pt x="2077" y="1453"/>
                  <a:pt x="2077" y="1453"/>
                  <a:pt x="2077" y="1453"/>
                </a:cubicBezTo>
                <a:cubicBezTo>
                  <a:pt x="2068" y="1453"/>
                  <a:pt x="2068" y="1453"/>
                  <a:pt x="2068" y="1453"/>
                </a:cubicBezTo>
                <a:cubicBezTo>
                  <a:pt x="2068" y="1463"/>
                  <a:pt x="2068" y="1463"/>
                  <a:pt x="2068" y="1463"/>
                </a:cubicBezTo>
                <a:cubicBezTo>
                  <a:pt x="2055" y="1463"/>
                  <a:pt x="2055" y="1463"/>
                  <a:pt x="2055" y="1463"/>
                </a:cubicBezTo>
                <a:cubicBezTo>
                  <a:pt x="2055" y="1453"/>
                  <a:pt x="2055" y="1453"/>
                  <a:pt x="2055" y="1453"/>
                </a:cubicBezTo>
                <a:cubicBezTo>
                  <a:pt x="2033" y="1453"/>
                  <a:pt x="2033" y="1453"/>
                  <a:pt x="2033" y="1453"/>
                </a:cubicBezTo>
                <a:cubicBezTo>
                  <a:pt x="2033" y="1461"/>
                  <a:pt x="2033" y="1461"/>
                  <a:pt x="2033" y="1461"/>
                </a:cubicBezTo>
                <a:cubicBezTo>
                  <a:pt x="2004" y="1461"/>
                  <a:pt x="2004" y="1461"/>
                  <a:pt x="2004" y="1461"/>
                </a:cubicBezTo>
                <a:cubicBezTo>
                  <a:pt x="2004" y="1471"/>
                  <a:pt x="2004" y="1471"/>
                  <a:pt x="2004" y="1471"/>
                </a:cubicBezTo>
                <a:cubicBezTo>
                  <a:pt x="1996" y="1471"/>
                  <a:pt x="1996" y="1471"/>
                  <a:pt x="1996" y="1471"/>
                </a:cubicBezTo>
                <a:cubicBezTo>
                  <a:pt x="1996" y="1463"/>
                  <a:pt x="1996" y="1463"/>
                  <a:pt x="1996" y="1463"/>
                </a:cubicBezTo>
                <a:cubicBezTo>
                  <a:pt x="1983" y="1463"/>
                  <a:pt x="1983" y="1463"/>
                  <a:pt x="1983" y="1463"/>
                </a:cubicBezTo>
                <a:cubicBezTo>
                  <a:pt x="1983" y="1479"/>
                  <a:pt x="1983" y="1479"/>
                  <a:pt x="1983" y="1479"/>
                </a:cubicBezTo>
                <a:cubicBezTo>
                  <a:pt x="1975" y="1479"/>
                  <a:pt x="1975" y="1479"/>
                  <a:pt x="1975" y="1479"/>
                </a:cubicBezTo>
                <a:cubicBezTo>
                  <a:pt x="1975" y="1343"/>
                  <a:pt x="1975" y="1343"/>
                  <a:pt x="1975" y="1343"/>
                </a:cubicBezTo>
                <a:cubicBezTo>
                  <a:pt x="1952" y="1343"/>
                  <a:pt x="1952" y="1343"/>
                  <a:pt x="1952" y="1343"/>
                </a:cubicBezTo>
                <a:cubicBezTo>
                  <a:pt x="1952" y="1352"/>
                  <a:pt x="1952" y="1352"/>
                  <a:pt x="1952" y="1352"/>
                </a:cubicBezTo>
                <a:cubicBezTo>
                  <a:pt x="1943" y="1352"/>
                  <a:pt x="1943" y="1352"/>
                  <a:pt x="1943" y="1352"/>
                </a:cubicBezTo>
                <a:cubicBezTo>
                  <a:pt x="1935" y="1335"/>
                  <a:pt x="1935" y="1335"/>
                  <a:pt x="1935" y="1335"/>
                </a:cubicBezTo>
                <a:cubicBezTo>
                  <a:pt x="1921" y="1335"/>
                  <a:pt x="1921" y="1335"/>
                  <a:pt x="1921" y="1335"/>
                </a:cubicBezTo>
                <a:cubicBezTo>
                  <a:pt x="1912" y="1352"/>
                  <a:pt x="1912" y="1352"/>
                  <a:pt x="1912" y="1352"/>
                </a:cubicBezTo>
                <a:cubicBezTo>
                  <a:pt x="1877" y="1352"/>
                  <a:pt x="1877" y="1352"/>
                  <a:pt x="1877" y="1352"/>
                </a:cubicBezTo>
                <a:cubicBezTo>
                  <a:pt x="1877" y="1456"/>
                  <a:pt x="1877" y="1456"/>
                  <a:pt x="1877" y="1456"/>
                </a:cubicBezTo>
                <a:cubicBezTo>
                  <a:pt x="1805" y="1456"/>
                  <a:pt x="1805" y="1456"/>
                  <a:pt x="1805" y="1456"/>
                </a:cubicBezTo>
                <a:cubicBezTo>
                  <a:pt x="1791" y="1441"/>
                  <a:pt x="1791" y="1441"/>
                  <a:pt x="1791" y="1441"/>
                </a:cubicBezTo>
                <a:cubicBezTo>
                  <a:pt x="1781" y="1452"/>
                  <a:pt x="1781" y="1452"/>
                  <a:pt x="1781" y="1452"/>
                </a:cubicBezTo>
                <a:cubicBezTo>
                  <a:pt x="1771" y="1452"/>
                  <a:pt x="1771" y="1452"/>
                  <a:pt x="1771" y="1452"/>
                </a:cubicBezTo>
                <a:cubicBezTo>
                  <a:pt x="1756" y="1437"/>
                  <a:pt x="1756" y="1437"/>
                  <a:pt x="1756" y="1437"/>
                </a:cubicBezTo>
                <a:cubicBezTo>
                  <a:pt x="1744" y="1437"/>
                  <a:pt x="1744" y="1437"/>
                  <a:pt x="1744" y="1437"/>
                </a:cubicBezTo>
                <a:cubicBezTo>
                  <a:pt x="1731" y="1448"/>
                  <a:pt x="1731" y="1448"/>
                  <a:pt x="1731" y="1448"/>
                </a:cubicBezTo>
                <a:cubicBezTo>
                  <a:pt x="1699" y="1448"/>
                  <a:pt x="1699" y="1448"/>
                  <a:pt x="1699" y="1448"/>
                </a:cubicBezTo>
                <a:cubicBezTo>
                  <a:pt x="1699" y="1437"/>
                  <a:pt x="1699" y="1437"/>
                  <a:pt x="1699" y="1437"/>
                </a:cubicBezTo>
                <a:cubicBezTo>
                  <a:pt x="1673" y="1437"/>
                  <a:pt x="1673" y="1437"/>
                  <a:pt x="1673" y="1437"/>
                </a:cubicBezTo>
                <a:cubicBezTo>
                  <a:pt x="1673" y="1469"/>
                  <a:pt x="1673" y="1469"/>
                  <a:pt x="1673" y="1469"/>
                </a:cubicBezTo>
                <a:cubicBezTo>
                  <a:pt x="1656" y="1469"/>
                  <a:pt x="1656" y="1469"/>
                  <a:pt x="1656" y="1469"/>
                </a:cubicBezTo>
                <a:cubicBezTo>
                  <a:pt x="1656" y="1459"/>
                  <a:pt x="1656" y="1459"/>
                  <a:pt x="1656" y="1459"/>
                </a:cubicBezTo>
                <a:cubicBezTo>
                  <a:pt x="1619" y="1459"/>
                  <a:pt x="1619" y="1459"/>
                  <a:pt x="1619" y="1459"/>
                </a:cubicBezTo>
                <a:cubicBezTo>
                  <a:pt x="1619" y="1448"/>
                  <a:pt x="1619" y="1448"/>
                  <a:pt x="1619" y="1448"/>
                </a:cubicBezTo>
                <a:cubicBezTo>
                  <a:pt x="1587" y="1448"/>
                  <a:pt x="1587" y="1448"/>
                  <a:pt x="1587" y="1448"/>
                </a:cubicBezTo>
                <a:cubicBezTo>
                  <a:pt x="1587" y="1459"/>
                  <a:pt x="1587" y="1459"/>
                  <a:pt x="1587" y="1459"/>
                </a:cubicBezTo>
                <a:cubicBezTo>
                  <a:pt x="1563" y="1459"/>
                  <a:pt x="1563" y="1459"/>
                  <a:pt x="1563" y="1459"/>
                </a:cubicBezTo>
                <a:cubicBezTo>
                  <a:pt x="1563" y="1407"/>
                  <a:pt x="1563" y="1407"/>
                  <a:pt x="1563" y="1407"/>
                </a:cubicBezTo>
                <a:cubicBezTo>
                  <a:pt x="1531" y="1393"/>
                  <a:pt x="1531" y="1393"/>
                  <a:pt x="1531" y="1393"/>
                </a:cubicBezTo>
                <a:cubicBezTo>
                  <a:pt x="1531" y="1408"/>
                  <a:pt x="1531" y="1408"/>
                  <a:pt x="1531" y="1408"/>
                </a:cubicBezTo>
                <a:cubicBezTo>
                  <a:pt x="1524" y="1408"/>
                  <a:pt x="1524" y="1408"/>
                  <a:pt x="1524" y="1408"/>
                </a:cubicBezTo>
                <a:cubicBezTo>
                  <a:pt x="1524" y="1331"/>
                  <a:pt x="1524" y="1331"/>
                  <a:pt x="1524" y="1331"/>
                </a:cubicBezTo>
                <a:cubicBezTo>
                  <a:pt x="1507" y="1331"/>
                  <a:pt x="1507" y="1331"/>
                  <a:pt x="1507" y="1331"/>
                </a:cubicBezTo>
                <a:cubicBezTo>
                  <a:pt x="1507" y="1307"/>
                  <a:pt x="1507" y="1307"/>
                  <a:pt x="1507" y="1307"/>
                </a:cubicBezTo>
                <a:cubicBezTo>
                  <a:pt x="1479" y="1307"/>
                  <a:pt x="1479" y="1307"/>
                  <a:pt x="1479" y="1307"/>
                </a:cubicBezTo>
                <a:cubicBezTo>
                  <a:pt x="1479" y="1281"/>
                  <a:pt x="1479" y="1281"/>
                  <a:pt x="1479" y="1281"/>
                </a:cubicBezTo>
                <a:cubicBezTo>
                  <a:pt x="1465" y="1281"/>
                  <a:pt x="1465" y="1281"/>
                  <a:pt x="1465" y="1281"/>
                </a:cubicBezTo>
                <a:cubicBezTo>
                  <a:pt x="1465" y="1307"/>
                  <a:pt x="1465" y="1307"/>
                  <a:pt x="1465" y="1307"/>
                </a:cubicBezTo>
                <a:cubicBezTo>
                  <a:pt x="1443" y="1307"/>
                  <a:pt x="1443" y="1307"/>
                  <a:pt x="1443" y="1307"/>
                </a:cubicBezTo>
                <a:cubicBezTo>
                  <a:pt x="1443" y="1265"/>
                  <a:pt x="1443" y="1265"/>
                  <a:pt x="1443" y="1265"/>
                </a:cubicBezTo>
                <a:cubicBezTo>
                  <a:pt x="1443" y="1265"/>
                  <a:pt x="1412" y="1232"/>
                  <a:pt x="1389" y="1232"/>
                </a:cubicBezTo>
                <a:cubicBezTo>
                  <a:pt x="1367" y="1232"/>
                  <a:pt x="1337" y="1269"/>
                  <a:pt x="1337" y="1269"/>
                </a:cubicBezTo>
                <a:cubicBezTo>
                  <a:pt x="1337" y="1359"/>
                  <a:pt x="1337" y="1359"/>
                  <a:pt x="1337" y="1359"/>
                </a:cubicBezTo>
                <a:cubicBezTo>
                  <a:pt x="1315" y="1359"/>
                  <a:pt x="1315" y="1359"/>
                  <a:pt x="1315" y="1359"/>
                </a:cubicBezTo>
                <a:cubicBezTo>
                  <a:pt x="1315" y="1417"/>
                  <a:pt x="1315" y="1417"/>
                  <a:pt x="1315" y="1417"/>
                </a:cubicBezTo>
                <a:cubicBezTo>
                  <a:pt x="1275" y="1432"/>
                  <a:pt x="1275" y="1432"/>
                  <a:pt x="1275" y="1432"/>
                </a:cubicBezTo>
                <a:cubicBezTo>
                  <a:pt x="1275" y="1445"/>
                  <a:pt x="1275" y="1445"/>
                  <a:pt x="1275" y="1445"/>
                </a:cubicBezTo>
                <a:cubicBezTo>
                  <a:pt x="1267" y="1445"/>
                  <a:pt x="1267" y="1445"/>
                  <a:pt x="1267" y="1445"/>
                </a:cubicBezTo>
                <a:cubicBezTo>
                  <a:pt x="1267" y="1421"/>
                  <a:pt x="1267" y="1421"/>
                  <a:pt x="1267" y="1421"/>
                </a:cubicBezTo>
                <a:cubicBezTo>
                  <a:pt x="1253" y="1421"/>
                  <a:pt x="1253" y="1421"/>
                  <a:pt x="1253" y="1421"/>
                </a:cubicBezTo>
                <a:cubicBezTo>
                  <a:pt x="1235" y="1395"/>
                  <a:pt x="1235" y="1395"/>
                  <a:pt x="1235" y="1395"/>
                </a:cubicBezTo>
                <a:cubicBezTo>
                  <a:pt x="1213" y="1416"/>
                  <a:pt x="1213" y="1416"/>
                  <a:pt x="1213" y="1416"/>
                </a:cubicBezTo>
                <a:cubicBezTo>
                  <a:pt x="1213" y="1399"/>
                  <a:pt x="1213" y="1399"/>
                  <a:pt x="1213" y="1399"/>
                </a:cubicBezTo>
                <a:cubicBezTo>
                  <a:pt x="1200" y="1399"/>
                  <a:pt x="1200" y="1399"/>
                  <a:pt x="1200" y="1399"/>
                </a:cubicBezTo>
                <a:cubicBezTo>
                  <a:pt x="1200" y="1409"/>
                  <a:pt x="1200" y="1409"/>
                  <a:pt x="1200" y="1409"/>
                </a:cubicBezTo>
                <a:cubicBezTo>
                  <a:pt x="1189" y="1409"/>
                  <a:pt x="1189" y="1409"/>
                  <a:pt x="1189" y="1409"/>
                </a:cubicBezTo>
                <a:cubicBezTo>
                  <a:pt x="1189" y="1392"/>
                  <a:pt x="1189" y="1392"/>
                  <a:pt x="1189" y="1392"/>
                </a:cubicBezTo>
                <a:cubicBezTo>
                  <a:pt x="1164" y="1392"/>
                  <a:pt x="1164" y="1392"/>
                  <a:pt x="1164" y="1392"/>
                </a:cubicBezTo>
                <a:cubicBezTo>
                  <a:pt x="1164" y="1401"/>
                  <a:pt x="1164" y="1401"/>
                  <a:pt x="1164" y="1401"/>
                </a:cubicBezTo>
                <a:cubicBezTo>
                  <a:pt x="1155" y="1401"/>
                  <a:pt x="1155" y="1401"/>
                  <a:pt x="1155" y="1401"/>
                </a:cubicBezTo>
                <a:cubicBezTo>
                  <a:pt x="1155" y="1417"/>
                  <a:pt x="1155" y="1417"/>
                  <a:pt x="1155" y="1417"/>
                </a:cubicBezTo>
                <a:cubicBezTo>
                  <a:pt x="1133" y="1417"/>
                  <a:pt x="1133" y="1417"/>
                  <a:pt x="1133" y="1417"/>
                </a:cubicBezTo>
                <a:cubicBezTo>
                  <a:pt x="1133" y="1397"/>
                  <a:pt x="1133" y="1397"/>
                  <a:pt x="1133" y="1397"/>
                </a:cubicBezTo>
                <a:cubicBezTo>
                  <a:pt x="1123" y="1397"/>
                  <a:pt x="1123" y="1397"/>
                  <a:pt x="1123" y="1397"/>
                </a:cubicBezTo>
                <a:cubicBezTo>
                  <a:pt x="1112" y="1385"/>
                  <a:pt x="1112" y="1385"/>
                  <a:pt x="1112" y="1385"/>
                </a:cubicBezTo>
                <a:cubicBezTo>
                  <a:pt x="1104" y="1391"/>
                  <a:pt x="1104" y="1391"/>
                  <a:pt x="1104" y="1391"/>
                </a:cubicBezTo>
                <a:cubicBezTo>
                  <a:pt x="1095" y="1391"/>
                  <a:pt x="1095" y="1391"/>
                  <a:pt x="1095" y="1391"/>
                </a:cubicBezTo>
                <a:cubicBezTo>
                  <a:pt x="1076" y="1368"/>
                  <a:pt x="1076" y="1368"/>
                  <a:pt x="1076" y="1368"/>
                </a:cubicBezTo>
                <a:cubicBezTo>
                  <a:pt x="1063" y="1389"/>
                  <a:pt x="1063" y="1389"/>
                  <a:pt x="1063" y="1389"/>
                </a:cubicBezTo>
                <a:cubicBezTo>
                  <a:pt x="1051" y="1389"/>
                  <a:pt x="1051" y="1389"/>
                  <a:pt x="1051" y="1389"/>
                </a:cubicBezTo>
                <a:cubicBezTo>
                  <a:pt x="1051" y="1371"/>
                  <a:pt x="1051" y="1371"/>
                  <a:pt x="1051" y="1371"/>
                </a:cubicBezTo>
                <a:cubicBezTo>
                  <a:pt x="1031" y="1371"/>
                  <a:pt x="1031" y="1371"/>
                  <a:pt x="1031" y="1371"/>
                </a:cubicBezTo>
                <a:cubicBezTo>
                  <a:pt x="1031" y="1391"/>
                  <a:pt x="1031" y="1391"/>
                  <a:pt x="1031" y="1391"/>
                </a:cubicBezTo>
                <a:cubicBezTo>
                  <a:pt x="1020" y="1403"/>
                  <a:pt x="1020" y="1403"/>
                  <a:pt x="1020" y="1403"/>
                </a:cubicBezTo>
                <a:cubicBezTo>
                  <a:pt x="1012" y="1403"/>
                  <a:pt x="1012" y="1403"/>
                  <a:pt x="1012" y="1403"/>
                </a:cubicBezTo>
                <a:cubicBezTo>
                  <a:pt x="1012" y="1376"/>
                  <a:pt x="1012" y="1376"/>
                  <a:pt x="1012" y="1376"/>
                </a:cubicBezTo>
                <a:cubicBezTo>
                  <a:pt x="999" y="1376"/>
                  <a:pt x="999" y="1376"/>
                  <a:pt x="999" y="1376"/>
                </a:cubicBezTo>
                <a:cubicBezTo>
                  <a:pt x="988" y="1359"/>
                  <a:pt x="988" y="1359"/>
                  <a:pt x="988" y="1359"/>
                </a:cubicBezTo>
                <a:cubicBezTo>
                  <a:pt x="969" y="1381"/>
                  <a:pt x="969" y="1381"/>
                  <a:pt x="969" y="1381"/>
                </a:cubicBezTo>
                <a:cubicBezTo>
                  <a:pt x="969" y="1224"/>
                  <a:pt x="969" y="1224"/>
                  <a:pt x="969" y="1224"/>
                </a:cubicBezTo>
                <a:cubicBezTo>
                  <a:pt x="943" y="1224"/>
                  <a:pt x="943" y="1224"/>
                  <a:pt x="943" y="1224"/>
                </a:cubicBezTo>
                <a:cubicBezTo>
                  <a:pt x="943" y="1212"/>
                  <a:pt x="943" y="1212"/>
                  <a:pt x="943" y="1212"/>
                </a:cubicBezTo>
                <a:cubicBezTo>
                  <a:pt x="969" y="1212"/>
                  <a:pt x="969" y="1212"/>
                  <a:pt x="969" y="1212"/>
                </a:cubicBezTo>
                <a:cubicBezTo>
                  <a:pt x="969" y="1204"/>
                  <a:pt x="969" y="1204"/>
                  <a:pt x="969" y="1204"/>
                </a:cubicBezTo>
                <a:cubicBezTo>
                  <a:pt x="847" y="1204"/>
                  <a:pt x="847" y="1204"/>
                  <a:pt x="847" y="1204"/>
                </a:cubicBezTo>
                <a:cubicBezTo>
                  <a:pt x="847" y="1211"/>
                  <a:pt x="847" y="1211"/>
                  <a:pt x="847" y="1211"/>
                </a:cubicBezTo>
                <a:cubicBezTo>
                  <a:pt x="857" y="1211"/>
                  <a:pt x="857" y="1211"/>
                  <a:pt x="857" y="1211"/>
                </a:cubicBezTo>
                <a:cubicBezTo>
                  <a:pt x="857" y="1224"/>
                  <a:pt x="857" y="1224"/>
                  <a:pt x="857" y="1224"/>
                </a:cubicBezTo>
                <a:cubicBezTo>
                  <a:pt x="843" y="1224"/>
                  <a:pt x="843" y="1224"/>
                  <a:pt x="843" y="1224"/>
                </a:cubicBezTo>
                <a:cubicBezTo>
                  <a:pt x="843" y="1375"/>
                  <a:pt x="843" y="1375"/>
                  <a:pt x="843" y="1375"/>
                </a:cubicBezTo>
                <a:cubicBezTo>
                  <a:pt x="828" y="1375"/>
                  <a:pt x="828" y="1375"/>
                  <a:pt x="828" y="1375"/>
                </a:cubicBezTo>
                <a:cubicBezTo>
                  <a:pt x="828" y="1387"/>
                  <a:pt x="828" y="1387"/>
                  <a:pt x="828" y="1387"/>
                </a:cubicBezTo>
                <a:cubicBezTo>
                  <a:pt x="816" y="1387"/>
                  <a:pt x="816" y="1387"/>
                  <a:pt x="816" y="1387"/>
                </a:cubicBezTo>
                <a:cubicBezTo>
                  <a:pt x="816" y="1403"/>
                  <a:pt x="816" y="1403"/>
                  <a:pt x="816" y="1403"/>
                </a:cubicBezTo>
                <a:cubicBezTo>
                  <a:pt x="804" y="1403"/>
                  <a:pt x="804" y="1403"/>
                  <a:pt x="804" y="1403"/>
                </a:cubicBezTo>
                <a:cubicBezTo>
                  <a:pt x="787" y="1393"/>
                  <a:pt x="787" y="1393"/>
                  <a:pt x="787" y="1393"/>
                </a:cubicBezTo>
                <a:cubicBezTo>
                  <a:pt x="787" y="1193"/>
                  <a:pt x="787" y="1193"/>
                  <a:pt x="787" y="1193"/>
                </a:cubicBezTo>
                <a:cubicBezTo>
                  <a:pt x="691" y="1193"/>
                  <a:pt x="691" y="1193"/>
                  <a:pt x="691" y="1193"/>
                </a:cubicBezTo>
                <a:cubicBezTo>
                  <a:pt x="691" y="1427"/>
                  <a:pt x="691" y="1427"/>
                  <a:pt x="691" y="1427"/>
                </a:cubicBezTo>
                <a:cubicBezTo>
                  <a:pt x="664" y="1427"/>
                  <a:pt x="664" y="1427"/>
                  <a:pt x="664" y="1427"/>
                </a:cubicBezTo>
                <a:cubicBezTo>
                  <a:pt x="664" y="1445"/>
                  <a:pt x="664" y="1445"/>
                  <a:pt x="664" y="1445"/>
                </a:cubicBezTo>
                <a:cubicBezTo>
                  <a:pt x="640" y="1445"/>
                  <a:pt x="640" y="1445"/>
                  <a:pt x="640" y="1445"/>
                </a:cubicBezTo>
                <a:cubicBezTo>
                  <a:pt x="640" y="1436"/>
                  <a:pt x="640" y="1436"/>
                  <a:pt x="640" y="1436"/>
                </a:cubicBezTo>
                <a:cubicBezTo>
                  <a:pt x="625" y="1436"/>
                  <a:pt x="625" y="1436"/>
                  <a:pt x="625" y="1436"/>
                </a:cubicBezTo>
                <a:cubicBezTo>
                  <a:pt x="625" y="1237"/>
                  <a:pt x="625" y="1237"/>
                  <a:pt x="625" y="1237"/>
                </a:cubicBezTo>
                <a:cubicBezTo>
                  <a:pt x="601" y="1237"/>
                  <a:pt x="601" y="1237"/>
                  <a:pt x="601" y="1237"/>
                </a:cubicBezTo>
                <a:cubicBezTo>
                  <a:pt x="601" y="1228"/>
                  <a:pt x="601" y="1228"/>
                  <a:pt x="601" y="1228"/>
                </a:cubicBezTo>
                <a:cubicBezTo>
                  <a:pt x="536" y="1228"/>
                  <a:pt x="536" y="1228"/>
                  <a:pt x="536" y="1228"/>
                </a:cubicBezTo>
                <a:cubicBezTo>
                  <a:pt x="536" y="1241"/>
                  <a:pt x="536" y="1241"/>
                  <a:pt x="536" y="1241"/>
                </a:cubicBezTo>
                <a:cubicBezTo>
                  <a:pt x="515" y="1241"/>
                  <a:pt x="515" y="1241"/>
                  <a:pt x="515" y="1241"/>
                </a:cubicBezTo>
                <a:cubicBezTo>
                  <a:pt x="515" y="1227"/>
                  <a:pt x="515" y="1227"/>
                  <a:pt x="515" y="1227"/>
                </a:cubicBezTo>
                <a:cubicBezTo>
                  <a:pt x="501" y="1227"/>
                  <a:pt x="501" y="1227"/>
                  <a:pt x="501" y="1227"/>
                </a:cubicBezTo>
                <a:cubicBezTo>
                  <a:pt x="501" y="1227"/>
                  <a:pt x="487" y="1169"/>
                  <a:pt x="456" y="1169"/>
                </a:cubicBezTo>
                <a:cubicBezTo>
                  <a:pt x="425" y="1169"/>
                  <a:pt x="401" y="1224"/>
                  <a:pt x="401" y="1224"/>
                </a:cubicBezTo>
                <a:cubicBezTo>
                  <a:pt x="392" y="1224"/>
                  <a:pt x="392" y="1224"/>
                  <a:pt x="392" y="1224"/>
                </a:cubicBezTo>
                <a:cubicBezTo>
                  <a:pt x="392" y="1243"/>
                  <a:pt x="392" y="1243"/>
                  <a:pt x="392" y="1243"/>
                </a:cubicBezTo>
                <a:cubicBezTo>
                  <a:pt x="373" y="1243"/>
                  <a:pt x="373" y="1243"/>
                  <a:pt x="373" y="1243"/>
                </a:cubicBezTo>
                <a:cubicBezTo>
                  <a:pt x="373" y="1233"/>
                  <a:pt x="373" y="1233"/>
                  <a:pt x="373" y="1233"/>
                </a:cubicBezTo>
                <a:cubicBezTo>
                  <a:pt x="320" y="1233"/>
                  <a:pt x="320" y="1233"/>
                  <a:pt x="320" y="1233"/>
                </a:cubicBezTo>
                <a:cubicBezTo>
                  <a:pt x="320" y="1245"/>
                  <a:pt x="320" y="1245"/>
                  <a:pt x="320" y="1245"/>
                </a:cubicBezTo>
                <a:cubicBezTo>
                  <a:pt x="303" y="1245"/>
                  <a:pt x="303" y="1245"/>
                  <a:pt x="303" y="1245"/>
                </a:cubicBezTo>
                <a:cubicBezTo>
                  <a:pt x="288" y="1257"/>
                  <a:pt x="288" y="1257"/>
                  <a:pt x="288" y="1257"/>
                </a:cubicBezTo>
                <a:cubicBezTo>
                  <a:pt x="288" y="1331"/>
                  <a:pt x="288" y="1331"/>
                  <a:pt x="288" y="1331"/>
                </a:cubicBezTo>
                <a:cubicBezTo>
                  <a:pt x="268" y="1331"/>
                  <a:pt x="268" y="1331"/>
                  <a:pt x="268" y="1331"/>
                </a:cubicBezTo>
                <a:cubicBezTo>
                  <a:pt x="268" y="1373"/>
                  <a:pt x="268" y="1373"/>
                  <a:pt x="268" y="1373"/>
                </a:cubicBezTo>
                <a:cubicBezTo>
                  <a:pt x="252" y="1373"/>
                  <a:pt x="252" y="1373"/>
                  <a:pt x="252" y="1373"/>
                </a:cubicBezTo>
                <a:cubicBezTo>
                  <a:pt x="252" y="1325"/>
                  <a:pt x="252" y="1325"/>
                  <a:pt x="252" y="1325"/>
                </a:cubicBezTo>
                <a:cubicBezTo>
                  <a:pt x="236" y="1325"/>
                  <a:pt x="236" y="1325"/>
                  <a:pt x="236" y="1325"/>
                </a:cubicBezTo>
                <a:cubicBezTo>
                  <a:pt x="236" y="1342"/>
                  <a:pt x="236" y="1342"/>
                  <a:pt x="236" y="1342"/>
                </a:cubicBezTo>
                <a:cubicBezTo>
                  <a:pt x="218" y="1342"/>
                  <a:pt x="218" y="1342"/>
                  <a:pt x="218" y="1342"/>
                </a:cubicBezTo>
                <a:cubicBezTo>
                  <a:pt x="218" y="1331"/>
                  <a:pt x="218" y="1331"/>
                  <a:pt x="218" y="1331"/>
                </a:cubicBezTo>
                <a:cubicBezTo>
                  <a:pt x="195" y="1331"/>
                  <a:pt x="195" y="1331"/>
                  <a:pt x="195" y="1331"/>
                </a:cubicBezTo>
                <a:cubicBezTo>
                  <a:pt x="195" y="1312"/>
                  <a:pt x="195" y="1312"/>
                  <a:pt x="195" y="1312"/>
                </a:cubicBezTo>
                <a:cubicBezTo>
                  <a:pt x="182" y="1299"/>
                  <a:pt x="182" y="1299"/>
                  <a:pt x="182" y="1299"/>
                </a:cubicBezTo>
                <a:cubicBezTo>
                  <a:pt x="168" y="1283"/>
                  <a:pt x="168" y="1283"/>
                  <a:pt x="168" y="1283"/>
                </a:cubicBezTo>
                <a:cubicBezTo>
                  <a:pt x="134" y="1283"/>
                  <a:pt x="134" y="1283"/>
                  <a:pt x="134" y="1283"/>
                </a:cubicBezTo>
                <a:cubicBezTo>
                  <a:pt x="102" y="1307"/>
                  <a:pt x="102" y="1307"/>
                  <a:pt x="102" y="1307"/>
                </a:cubicBezTo>
                <a:cubicBezTo>
                  <a:pt x="78" y="1307"/>
                  <a:pt x="78" y="1307"/>
                  <a:pt x="78" y="1307"/>
                </a:cubicBezTo>
                <a:cubicBezTo>
                  <a:pt x="78" y="1401"/>
                  <a:pt x="78" y="1401"/>
                  <a:pt x="78" y="1401"/>
                </a:cubicBezTo>
                <a:cubicBezTo>
                  <a:pt x="56" y="1357"/>
                  <a:pt x="56" y="1357"/>
                  <a:pt x="56" y="1357"/>
                </a:cubicBezTo>
                <a:cubicBezTo>
                  <a:pt x="56" y="1333"/>
                  <a:pt x="56" y="1333"/>
                  <a:pt x="56" y="1333"/>
                </a:cubicBezTo>
                <a:cubicBezTo>
                  <a:pt x="0" y="1333"/>
                  <a:pt x="0" y="1333"/>
                  <a:pt x="0" y="1333"/>
                </a:cubicBezTo>
                <a:cubicBezTo>
                  <a:pt x="0" y="1542"/>
                  <a:pt x="0" y="1542"/>
                  <a:pt x="0" y="1542"/>
                </a:cubicBezTo>
                <a:cubicBezTo>
                  <a:pt x="8000" y="1542"/>
                  <a:pt x="8000" y="1542"/>
                  <a:pt x="8000" y="1542"/>
                </a:cubicBezTo>
                <a:cubicBezTo>
                  <a:pt x="8000" y="1472"/>
                  <a:pt x="8000" y="1472"/>
                  <a:pt x="8000" y="1472"/>
                </a:cubicBezTo>
                <a:lnTo>
                  <a:pt x="7978" y="1472"/>
                </a:lnTo>
                <a:close/>
                <a:moveTo>
                  <a:pt x="3369" y="1457"/>
                </a:moveTo>
                <a:cubicBezTo>
                  <a:pt x="3356" y="1457"/>
                  <a:pt x="3356" y="1457"/>
                  <a:pt x="3356" y="1457"/>
                </a:cubicBezTo>
                <a:cubicBezTo>
                  <a:pt x="3356" y="1408"/>
                  <a:pt x="3356" y="1408"/>
                  <a:pt x="3356" y="1408"/>
                </a:cubicBezTo>
                <a:cubicBezTo>
                  <a:pt x="3369" y="1408"/>
                  <a:pt x="3369" y="1408"/>
                  <a:pt x="3369" y="1408"/>
                </a:cubicBezTo>
                <a:lnTo>
                  <a:pt x="3369" y="1457"/>
                </a:lnTo>
                <a:close/>
                <a:moveTo>
                  <a:pt x="3369" y="1389"/>
                </a:moveTo>
                <a:cubicBezTo>
                  <a:pt x="3356" y="1389"/>
                  <a:pt x="3356" y="1389"/>
                  <a:pt x="3356" y="1389"/>
                </a:cubicBezTo>
                <a:cubicBezTo>
                  <a:pt x="3356" y="1335"/>
                  <a:pt x="3356" y="1335"/>
                  <a:pt x="3356" y="1335"/>
                </a:cubicBezTo>
                <a:cubicBezTo>
                  <a:pt x="3369" y="1335"/>
                  <a:pt x="3369" y="1335"/>
                  <a:pt x="3369" y="1335"/>
                </a:cubicBezTo>
                <a:lnTo>
                  <a:pt x="3369" y="1389"/>
                </a:lnTo>
                <a:close/>
                <a:moveTo>
                  <a:pt x="3356" y="1141"/>
                </a:moveTo>
                <a:cubicBezTo>
                  <a:pt x="3356" y="1098"/>
                  <a:pt x="3356" y="1098"/>
                  <a:pt x="3356" y="1098"/>
                </a:cubicBezTo>
                <a:cubicBezTo>
                  <a:pt x="3356" y="1098"/>
                  <a:pt x="3373" y="1103"/>
                  <a:pt x="3373" y="1119"/>
                </a:cubicBezTo>
                <a:cubicBezTo>
                  <a:pt x="3373" y="1136"/>
                  <a:pt x="3356" y="1141"/>
                  <a:pt x="3356" y="1141"/>
                </a:cubicBezTo>
                <a:close/>
                <a:moveTo>
                  <a:pt x="3356" y="1060"/>
                </a:moveTo>
                <a:cubicBezTo>
                  <a:pt x="3356" y="1024"/>
                  <a:pt x="3356" y="1024"/>
                  <a:pt x="3356" y="1024"/>
                </a:cubicBezTo>
                <a:cubicBezTo>
                  <a:pt x="3356" y="1024"/>
                  <a:pt x="3373" y="1029"/>
                  <a:pt x="3373" y="1042"/>
                </a:cubicBezTo>
                <a:cubicBezTo>
                  <a:pt x="3373" y="1055"/>
                  <a:pt x="3356" y="1060"/>
                  <a:pt x="3356" y="1060"/>
                </a:cubicBezTo>
                <a:close/>
                <a:moveTo>
                  <a:pt x="3356" y="988"/>
                </a:moveTo>
                <a:cubicBezTo>
                  <a:pt x="3356" y="950"/>
                  <a:pt x="3356" y="950"/>
                  <a:pt x="3356" y="950"/>
                </a:cubicBezTo>
                <a:cubicBezTo>
                  <a:pt x="3356" y="950"/>
                  <a:pt x="3373" y="953"/>
                  <a:pt x="3373" y="969"/>
                </a:cubicBezTo>
                <a:cubicBezTo>
                  <a:pt x="3373" y="985"/>
                  <a:pt x="3356" y="988"/>
                  <a:pt x="3356" y="988"/>
                </a:cubicBezTo>
                <a:close/>
                <a:moveTo>
                  <a:pt x="3356" y="911"/>
                </a:moveTo>
                <a:cubicBezTo>
                  <a:pt x="3356" y="872"/>
                  <a:pt x="3356" y="872"/>
                  <a:pt x="3356" y="872"/>
                </a:cubicBezTo>
                <a:cubicBezTo>
                  <a:pt x="3356" y="872"/>
                  <a:pt x="3373" y="878"/>
                  <a:pt x="3373" y="891"/>
                </a:cubicBezTo>
                <a:cubicBezTo>
                  <a:pt x="3373" y="905"/>
                  <a:pt x="3356" y="911"/>
                  <a:pt x="3356" y="911"/>
                </a:cubicBezTo>
                <a:close/>
                <a:moveTo>
                  <a:pt x="3356" y="835"/>
                </a:moveTo>
                <a:cubicBezTo>
                  <a:pt x="3356" y="796"/>
                  <a:pt x="3356" y="796"/>
                  <a:pt x="3356" y="796"/>
                </a:cubicBezTo>
                <a:cubicBezTo>
                  <a:pt x="3356" y="796"/>
                  <a:pt x="3373" y="800"/>
                  <a:pt x="3373" y="815"/>
                </a:cubicBezTo>
                <a:cubicBezTo>
                  <a:pt x="3373" y="831"/>
                  <a:pt x="3356" y="835"/>
                  <a:pt x="3356" y="835"/>
                </a:cubicBezTo>
                <a:close/>
                <a:moveTo>
                  <a:pt x="3356" y="756"/>
                </a:moveTo>
                <a:cubicBezTo>
                  <a:pt x="3356" y="718"/>
                  <a:pt x="3356" y="718"/>
                  <a:pt x="3356" y="718"/>
                </a:cubicBezTo>
                <a:cubicBezTo>
                  <a:pt x="3356" y="718"/>
                  <a:pt x="3373" y="720"/>
                  <a:pt x="3373" y="737"/>
                </a:cubicBezTo>
                <a:cubicBezTo>
                  <a:pt x="3373" y="754"/>
                  <a:pt x="3356" y="756"/>
                  <a:pt x="3356" y="756"/>
                </a:cubicBezTo>
                <a:close/>
                <a:moveTo>
                  <a:pt x="5556" y="570"/>
                </a:moveTo>
                <a:cubicBezTo>
                  <a:pt x="5508" y="582"/>
                  <a:pt x="5508" y="582"/>
                  <a:pt x="5508" y="582"/>
                </a:cubicBezTo>
                <a:cubicBezTo>
                  <a:pt x="5490" y="529"/>
                  <a:pt x="5490" y="529"/>
                  <a:pt x="5490" y="529"/>
                </a:cubicBezTo>
                <a:cubicBezTo>
                  <a:pt x="5566" y="508"/>
                  <a:pt x="5566" y="508"/>
                  <a:pt x="5566" y="508"/>
                </a:cubicBezTo>
                <a:lnTo>
                  <a:pt x="5556" y="570"/>
                </a:lnTo>
                <a:close/>
              </a:path>
            </a:pathLst>
          </a:custGeom>
          <a:noFill/>
        </p:spPr>
        <p:style>
          <a:lnRef idx="2">
            <a:schemeClr val="accent2"/>
          </a:lnRef>
          <a:fillRef idx="1">
            <a:schemeClr val="lt1"/>
          </a:fillRef>
          <a:effectRef idx="0">
            <a:schemeClr val="accent2"/>
          </a:effectRef>
          <a:fontRef idx="minor">
            <a:schemeClr val="dk1"/>
          </a:fontRef>
        </p:style>
        <p:txBody>
          <a:bodyPr vert="horz" wrap="square" lIns="121920" tIns="60960" rIns="121920" bIns="60960" numCol="1" anchor="t" anchorCtr="0" compatLnSpc="1"/>
          <a:lstStyle/>
          <a:p>
            <a:endParaRPr lang="zh-CN" altLang="en-US" sz="2400"/>
          </a:p>
        </p:txBody>
      </p:sp>
      <p:sp>
        <p:nvSpPr>
          <p:cNvPr id="2" name="矩形 1"/>
          <p:cNvSpPr/>
          <p:nvPr/>
        </p:nvSpPr>
        <p:spPr>
          <a:xfrm>
            <a:off x="0" y="2626517"/>
            <a:ext cx="12192000" cy="1714585"/>
          </a:xfrm>
          <a:prstGeom prst="rect">
            <a:avLst/>
          </a:prstGeom>
          <a:solidFill>
            <a:srgbClr val="9A0000"/>
          </a:solidFill>
          <a:ln>
            <a:noFill/>
          </a:ln>
          <a:effectLst/>
        </p:spPr>
        <p:txBody>
          <a:bodyPr vert="horz" wrap="square" lIns="121920" tIns="60960" rIns="121920" bIns="60960" numCol="1" anchor="t" anchorCtr="0" compatLnSpc="1"/>
          <a:lstStyle/>
          <a:p>
            <a:endParaRPr lang="zh-CN" altLang="en-US" sz="2400"/>
          </a:p>
        </p:txBody>
      </p:sp>
      <p:cxnSp>
        <p:nvCxnSpPr>
          <p:cNvPr id="25" name="直接连接符 24"/>
          <p:cNvCxnSpPr/>
          <p:nvPr/>
        </p:nvCxnSpPr>
        <p:spPr>
          <a:xfrm>
            <a:off x="0" y="4373612"/>
            <a:ext cx="12192000" cy="0"/>
          </a:xfrm>
          <a:prstGeom prst="line">
            <a:avLst/>
          </a:prstGeom>
          <a:ln w="19050">
            <a:solidFill>
              <a:srgbClr val="9A0000"/>
            </a:solidFill>
          </a:ln>
        </p:spPr>
        <p:style>
          <a:lnRef idx="1">
            <a:schemeClr val="accent1"/>
          </a:lnRef>
          <a:fillRef idx="0">
            <a:schemeClr val="accent1"/>
          </a:fillRef>
          <a:effectRef idx="0">
            <a:schemeClr val="accent1"/>
          </a:effectRef>
          <a:fontRef idx="minor">
            <a:schemeClr val="tx1"/>
          </a:fontRef>
        </p:style>
      </p:cxnSp>
      <p:sp>
        <p:nvSpPr>
          <p:cNvPr id="31" name="TextBox 13"/>
          <p:cNvSpPr txBox="1"/>
          <p:nvPr/>
        </p:nvSpPr>
        <p:spPr>
          <a:xfrm>
            <a:off x="3876871" y="2822089"/>
            <a:ext cx="4438258" cy="132207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zh-CN" altLang="en-US" sz="3200"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Copperplate Gothic Bold" panose="020E0705020206020404" pitchFamily="34" charset="0"/>
                <a:ea typeface="华康俪金黑W8" pitchFamily="49" charset="-122"/>
              </a:rPr>
              <a:t>中国政法大学出版社</a:t>
            </a:r>
            <a:endParaRPr lang="en-US" altLang="zh-CN" sz="2800"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华康俪金黑W8" pitchFamily="49" charset="-122"/>
              <a:ea typeface="华康俪金黑W8" pitchFamily="49" charset="-122"/>
            </a:endParaRPr>
          </a:p>
          <a:p>
            <a:pPr algn="ctr"/>
            <a:r>
              <a:rPr lang="zh-CN" altLang="en-US" sz="4800"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华康俪金黑W8" pitchFamily="49" charset="-122"/>
                <a:ea typeface="华康俪金黑W8" pitchFamily="49" charset="-122"/>
              </a:rPr>
              <a:t>经典图书名录</a:t>
            </a:r>
            <a:endParaRPr lang="zh-CN" altLang="en-US" sz="4800" b="1"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华康俪金黑W8" pitchFamily="49" charset="-122"/>
              <a:ea typeface="华康俪金黑W8" pitchFamily="49" charset="-122"/>
            </a:endParaRPr>
          </a:p>
        </p:txBody>
      </p:sp>
      <p:cxnSp>
        <p:nvCxnSpPr>
          <p:cNvPr id="28" name="直接连接符 27"/>
          <p:cNvCxnSpPr/>
          <p:nvPr/>
        </p:nvCxnSpPr>
        <p:spPr>
          <a:xfrm>
            <a:off x="0" y="4795475"/>
            <a:ext cx="4320000" cy="12674"/>
          </a:xfrm>
          <a:prstGeom prst="line">
            <a:avLst/>
          </a:prstGeom>
          <a:ln w="3175">
            <a:solidFill>
              <a:srgbClr val="9A0000"/>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0" y="4861761"/>
            <a:ext cx="4320000" cy="12674"/>
          </a:xfrm>
          <a:prstGeom prst="line">
            <a:avLst/>
          </a:prstGeom>
          <a:ln w="3175">
            <a:solidFill>
              <a:srgbClr val="9A0000"/>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0" y="4928047"/>
            <a:ext cx="4320000" cy="12674"/>
          </a:xfrm>
          <a:prstGeom prst="line">
            <a:avLst/>
          </a:prstGeom>
          <a:ln w="3175">
            <a:solidFill>
              <a:srgbClr val="9A0000"/>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72000" y="4795475"/>
            <a:ext cx="4320000" cy="12674"/>
          </a:xfrm>
          <a:prstGeom prst="line">
            <a:avLst/>
          </a:prstGeom>
          <a:ln w="3175">
            <a:solidFill>
              <a:srgbClr val="9A0000"/>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7872000" y="4861761"/>
            <a:ext cx="4320000" cy="12674"/>
          </a:xfrm>
          <a:prstGeom prst="line">
            <a:avLst/>
          </a:prstGeom>
          <a:ln w="3175">
            <a:solidFill>
              <a:srgbClr val="9A0000"/>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7872000" y="4928047"/>
            <a:ext cx="4320000" cy="12674"/>
          </a:xfrm>
          <a:prstGeom prst="line">
            <a:avLst/>
          </a:prstGeom>
          <a:ln w="3175">
            <a:solidFill>
              <a:srgbClr val="9A0000"/>
            </a:solidFill>
          </a:ln>
        </p:spPr>
        <p:style>
          <a:lnRef idx="1">
            <a:schemeClr val="accent1"/>
          </a:lnRef>
          <a:fillRef idx="0">
            <a:schemeClr val="accent1"/>
          </a:fillRef>
          <a:effectRef idx="0">
            <a:schemeClr val="accent1"/>
          </a:effectRef>
          <a:fontRef idx="minor">
            <a:schemeClr val="tx1"/>
          </a:fontRef>
        </p:style>
      </p:cxnSp>
      <p:pic>
        <p:nvPicPr>
          <p:cNvPr id="15" name="图片 14" descr="社标.png"/>
          <p:cNvPicPr>
            <a:picLocks noChangeAspect="1"/>
          </p:cNvPicPr>
          <p:nvPr/>
        </p:nvPicPr>
        <p:blipFill>
          <a:blip r:embed="rId1" cstate="print"/>
          <a:stretch>
            <a:fillRect/>
          </a:stretch>
        </p:blipFill>
        <p:spPr>
          <a:xfrm>
            <a:off x="4583832" y="4611550"/>
            <a:ext cx="2952328" cy="473634"/>
          </a:xfrm>
          <a:prstGeom prst="rect">
            <a:avLst/>
          </a:prstGeom>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背景.jpg"/>
          <p:cNvPicPr>
            <a:picLocks noChangeAspect="1"/>
          </p:cNvPicPr>
          <p:nvPr/>
        </p:nvPicPr>
        <p:blipFill>
          <a:blip r:embed="rId1" cstate="print"/>
          <a:stretch>
            <a:fillRect/>
          </a:stretch>
        </p:blipFill>
        <p:spPr>
          <a:xfrm>
            <a:off x="0" y="1010"/>
            <a:ext cx="12192000" cy="6855979"/>
          </a:xfrm>
          <a:prstGeom prst="rect">
            <a:avLst/>
          </a:prstGeom>
        </p:spPr>
      </p:pic>
      <p:sp>
        <p:nvSpPr>
          <p:cNvPr id="2" name="灯片编号占位符 1"/>
          <p:cNvSpPr>
            <a:spLocks noGrp="1"/>
          </p:cNvSpPr>
          <p:nvPr>
            <p:ph type="sldNum" sz="quarter" idx="12"/>
          </p:nvPr>
        </p:nvSpPr>
        <p:spPr>
          <a:xfrm>
            <a:off x="1195427" y="6237312"/>
            <a:ext cx="292061" cy="283147"/>
          </a:xfrm>
        </p:spPr>
        <p:txBody>
          <a:bodyPr/>
          <a:lstStyle/>
          <a:p>
            <a:fld id="{55183D58-648D-4475-BEF8-624F48514A30}" type="slidenum">
              <a:rPr lang="zh-CN" altLang="en-US" smtClean="0"/>
            </a:fld>
            <a:endParaRPr lang="zh-CN" altLang="en-US" dirty="0"/>
          </a:p>
        </p:txBody>
      </p:sp>
      <p:sp>
        <p:nvSpPr>
          <p:cNvPr id="8" name="文本框 65"/>
          <p:cNvSpPr txBox="1"/>
          <p:nvPr/>
        </p:nvSpPr>
        <p:spPr>
          <a:xfrm>
            <a:off x="3143672" y="783488"/>
            <a:ext cx="6192688" cy="368300"/>
          </a:xfrm>
          <a:prstGeom prst="rect">
            <a:avLst/>
          </a:prstGeom>
          <a:noFill/>
        </p:spPr>
        <p:txBody>
          <a:bodyPr wrap="square" rtlCol="0">
            <a:spAutoFit/>
          </a:bodyPr>
          <a:lstStyle/>
          <a:p>
            <a:pPr algn="dist"/>
            <a:r>
              <a:rPr lang="en-US" altLang="zh-CN" b="1" dirty="0" smtClean="0">
                <a:solidFill>
                  <a:schemeClr val="tx1">
                    <a:lumMod val="75000"/>
                    <a:lumOff val="25000"/>
                  </a:schemeClr>
                </a:solidFill>
              </a:rPr>
              <a:t>04 </a:t>
            </a:r>
            <a:r>
              <a:rPr lang="zh-CN" altLang="en-US" b="1" dirty="0" smtClean="0">
                <a:solidFill>
                  <a:schemeClr val="tx1">
                    <a:lumMod val="75000"/>
                    <a:lumOff val="25000"/>
                  </a:schemeClr>
                </a:solidFill>
              </a:rPr>
              <a:t>中国政法大学精品系列教材（本科）</a:t>
            </a:r>
            <a:endParaRPr lang="zh-CN" altLang="en-US" b="1" dirty="0">
              <a:solidFill>
                <a:schemeClr val="tx1">
                  <a:lumMod val="75000"/>
                  <a:lumOff val="25000"/>
                </a:schemeClr>
              </a:solidFill>
            </a:endParaRPr>
          </a:p>
        </p:txBody>
      </p:sp>
      <p:cxnSp>
        <p:nvCxnSpPr>
          <p:cNvPr id="9" name="直接连接符 8"/>
          <p:cNvCxnSpPr/>
          <p:nvPr/>
        </p:nvCxnSpPr>
        <p:spPr>
          <a:xfrm>
            <a:off x="3215680" y="692696"/>
            <a:ext cx="6192688" cy="0"/>
          </a:xfrm>
          <a:prstGeom prst="line">
            <a:avLst/>
          </a:prstGeom>
          <a:ln w="19050">
            <a:gradFill flip="none" rotWithShape="1">
              <a:gsLst>
                <a:gs pos="48000">
                  <a:schemeClr val="bg1"/>
                </a:gs>
                <a:gs pos="0">
                  <a:schemeClr val="bg1">
                    <a:lumMod val="75000"/>
                  </a:schemeClr>
                </a:gs>
                <a:gs pos="100000">
                  <a:schemeClr val="bg1"/>
                </a:gs>
              </a:gsLst>
              <a:lin ang="5400000" scaled="1"/>
              <a:tileRect/>
            </a:gradFill>
          </a:ln>
          <a:effectLst>
            <a:innerShdw blurRad="63500" dist="50800" dir="54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271464" y="1268760"/>
            <a:ext cx="9145016" cy="2640659"/>
          </a:xfrm>
          <a:prstGeom prst="rect">
            <a:avLst/>
          </a:prstGeom>
          <a:noFill/>
        </p:spPr>
        <p:txBody>
          <a:bodyPr wrap="square" rtlCol="0">
            <a:spAutoFit/>
          </a:bodyPr>
          <a:lstStyle/>
          <a:p>
            <a:pPr algn="just">
              <a:lnSpc>
                <a:spcPct val="150000"/>
              </a:lnSpc>
            </a:pPr>
            <a:r>
              <a:rPr lang="zh-CN" altLang="en-US" sz="1400" dirty="0" smtClean="0"/>
              <a:t>         为了深化教学改革，提高教学质量，中国政法大学教材编审委员会组织中国政法大学长期从事教研的专家、学者，打造一套在全国有重大影响的中国政法大学精品系列教材。</a:t>
            </a:r>
            <a:endParaRPr lang="zh-CN" altLang="en-US" sz="1400" dirty="0" smtClean="0"/>
          </a:p>
          <a:p>
            <a:pPr algn="just">
              <a:lnSpc>
                <a:spcPct val="150000"/>
              </a:lnSpc>
            </a:pPr>
            <a:r>
              <a:rPr lang="zh-CN" altLang="en-US" sz="1400" dirty="0" smtClean="0"/>
              <a:t>         本套教材力求适应高等教育教学改革的新要求，面向并体现</a:t>
            </a:r>
            <a:r>
              <a:rPr lang="en-US" altLang="zh-CN" sz="1400" dirty="0" smtClean="0"/>
              <a:t>21</a:t>
            </a:r>
            <a:r>
              <a:rPr lang="zh-CN" altLang="en-US" sz="1400" dirty="0" smtClean="0"/>
              <a:t>世纪高等教育的新思想和新观念，在内容上注意吸收国内外教育、科研的最新成果，正确阐述本学科的基本理论、基础知识，努力做到知识性、理论性和实践性的统一，以适应新世纪高等教育发展的全新要求。</a:t>
            </a:r>
            <a:endParaRPr lang="zh-CN" altLang="en-US" sz="1400" dirty="0" smtClean="0"/>
          </a:p>
          <a:p>
            <a:pPr algn="just">
              <a:lnSpc>
                <a:spcPct val="150000"/>
              </a:lnSpc>
            </a:pPr>
            <a:r>
              <a:rPr lang="zh-CN" altLang="en-US" sz="1400" dirty="0" smtClean="0"/>
              <a:t>         参与编写本套教材的人员，或为学界有重要影响的学科带头人，或为在各自领域有较大影响的学术骨干，或为学术研究中崭露头角的学科新秀，他们均是具有丰富教学经验的一线教师，深谙教育教学的特点与规律。本套教材即是他们在教学和研究领域长期钻研的结晶。</a:t>
            </a:r>
            <a:endParaRPr lang="zh-CN" altLang="en-US" sz="1400" dirty="0">
              <a:solidFill>
                <a:srgbClr val="FF0000"/>
              </a:solidFill>
            </a:endParaRPr>
          </a:p>
        </p:txBody>
      </p:sp>
      <p:pic>
        <p:nvPicPr>
          <p:cNvPr id="13" name="图片 12" descr="社标.png"/>
          <p:cNvPicPr>
            <a:picLocks noChangeAspect="1"/>
          </p:cNvPicPr>
          <p:nvPr/>
        </p:nvPicPr>
        <p:blipFill>
          <a:blip r:embed="rId2" cstate="print"/>
          <a:stretch>
            <a:fillRect/>
          </a:stretch>
        </p:blipFill>
        <p:spPr>
          <a:xfrm>
            <a:off x="9624392" y="6095992"/>
            <a:ext cx="1778602" cy="285336"/>
          </a:xfrm>
          <a:prstGeom prst="rect">
            <a:avLst/>
          </a:prstGeom>
        </p:spPr>
      </p:pic>
      <p:cxnSp>
        <p:nvCxnSpPr>
          <p:cNvPr id="21" name="直接连接符 20"/>
          <p:cNvCxnSpPr/>
          <p:nvPr/>
        </p:nvCxnSpPr>
        <p:spPr>
          <a:xfrm>
            <a:off x="3215680" y="1196752"/>
            <a:ext cx="6192688" cy="0"/>
          </a:xfrm>
          <a:prstGeom prst="line">
            <a:avLst/>
          </a:prstGeom>
          <a:ln w="19050">
            <a:gradFill flip="none" rotWithShape="1">
              <a:gsLst>
                <a:gs pos="48000">
                  <a:schemeClr val="bg1"/>
                </a:gs>
                <a:gs pos="0">
                  <a:schemeClr val="bg1">
                    <a:lumMod val="75000"/>
                  </a:schemeClr>
                </a:gs>
                <a:gs pos="100000">
                  <a:schemeClr val="bg1"/>
                </a:gs>
              </a:gsLst>
              <a:lin ang="5400000" scaled="1"/>
              <a:tileRect/>
            </a:gradFill>
          </a:ln>
          <a:effectLst>
            <a:innerShdw blurRad="63500" dist="50800" dir="5400000">
              <a:prstClr val="black">
                <a:alpha val="50000"/>
              </a:prstClr>
            </a:innerShdw>
          </a:effectLst>
        </p:spPr>
        <p:style>
          <a:lnRef idx="1">
            <a:schemeClr val="accent1"/>
          </a:lnRef>
          <a:fillRef idx="0">
            <a:schemeClr val="accent1"/>
          </a:fillRef>
          <a:effectRef idx="0">
            <a:schemeClr val="accent1"/>
          </a:effectRef>
          <a:fontRef idx="minor">
            <a:schemeClr val="tx1"/>
          </a:fontRef>
        </p:style>
      </p:cxnSp>
      <p:pic>
        <p:nvPicPr>
          <p:cNvPr id="19" name="图片 18" descr="法医学.jpg"/>
          <p:cNvPicPr>
            <a:picLocks noChangeAspect="1"/>
          </p:cNvPicPr>
          <p:nvPr/>
        </p:nvPicPr>
        <p:blipFill>
          <a:blip r:embed="rId3" cstate="print"/>
          <a:stretch>
            <a:fillRect/>
          </a:stretch>
        </p:blipFill>
        <p:spPr>
          <a:xfrm>
            <a:off x="1919536" y="4005064"/>
            <a:ext cx="1343877" cy="18468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20" name="图片 19" descr="国际经济法.jpg"/>
          <p:cNvPicPr>
            <a:picLocks noChangeAspect="1"/>
          </p:cNvPicPr>
          <p:nvPr/>
        </p:nvPicPr>
        <p:blipFill>
          <a:blip r:embed="rId4" cstate="print"/>
          <a:stretch>
            <a:fillRect/>
          </a:stretch>
        </p:blipFill>
        <p:spPr>
          <a:xfrm>
            <a:off x="5231904" y="4005064"/>
            <a:ext cx="1352888" cy="18468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22" name="图片 21" descr="行政法学 .jpg"/>
          <p:cNvPicPr>
            <a:picLocks noChangeAspect="1"/>
          </p:cNvPicPr>
          <p:nvPr/>
        </p:nvPicPr>
        <p:blipFill>
          <a:blip r:embed="rId5" cstate="print"/>
          <a:stretch>
            <a:fillRect/>
          </a:stretch>
        </p:blipFill>
        <p:spPr>
          <a:xfrm>
            <a:off x="3575720" y="4005064"/>
            <a:ext cx="1316010" cy="18468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23" name="图片 22" descr="行政法学.jpg"/>
          <p:cNvPicPr>
            <a:picLocks noChangeAspect="1"/>
          </p:cNvPicPr>
          <p:nvPr/>
        </p:nvPicPr>
        <p:blipFill>
          <a:blip r:embed="rId6" cstate="print"/>
          <a:stretch>
            <a:fillRect/>
          </a:stretch>
        </p:blipFill>
        <p:spPr>
          <a:xfrm>
            <a:off x="6816080" y="4005064"/>
            <a:ext cx="1363458" cy="18468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24" name="图片 23" descr="刑事诉讼法学.jpg"/>
          <p:cNvPicPr>
            <a:picLocks noChangeAspect="1"/>
          </p:cNvPicPr>
          <p:nvPr/>
        </p:nvPicPr>
        <p:blipFill>
          <a:blip r:embed="rId7" cstate="print"/>
          <a:stretch>
            <a:fillRect/>
          </a:stretch>
        </p:blipFill>
        <p:spPr>
          <a:xfrm>
            <a:off x="8472264" y="4005064"/>
            <a:ext cx="1363458" cy="18468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4" name="TextBox 13">
            <a:hlinkClick r:id="rId8" action="ppaction://hlinksldjump"/>
          </p:cNvPr>
          <p:cNvSpPr txBox="1"/>
          <p:nvPr/>
        </p:nvSpPr>
        <p:spPr>
          <a:xfrm>
            <a:off x="1127448" y="343689"/>
            <a:ext cx="1728192" cy="276999"/>
          </a:xfrm>
          <a:prstGeom prst="rect">
            <a:avLst/>
          </a:prstGeom>
          <a:noFill/>
        </p:spPr>
        <p:txBody>
          <a:bodyPr wrap="square" rtlCol="0">
            <a:spAutoFit/>
          </a:bodyPr>
          <a:lstStyle/>
          <a:p>
            <a:r>
              <a:rPr lang="zh-CN" altLang="en-US" sz="1200" dirty="0" smtClean="0">
                <a:solidFill>
                  <a:srgbClr val="FF0000"/>
                </a:solidFill>
              </a:rPr>
              <a:t>点击此处可回到概览页</a:t>
            </a:r>
            <a:endParaRPr lang="zh-CN" altLang="en-US" sz="1200"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55183D58-648D-4475-BEF8-624F48514A30}" type="slidenum">
              <a:rPr lang="zh-CN" altLang="en-US" smtClean="0"/>
            </a:fld>
            <a:endParaRPr lang="zh-CN" altLang="en-US" dirty="0"/>
          </a:p>
        </p:txBody>
      </p:sp>
      <p:pic>
        <p:nvPicPr>
          <p:cNvPr id="27" name="图片 26" descr="背景.jpg"/>
          <p:cNvPicPr>
            <a:picLocks noChangeAspect="1"/>
          </p:cNvPicPr>
          <p:nvPr/>
        </p:nvPicPr>
        <p:blipFill>
          <a:blip r:embed="rId1" cstate="print"/>
          <a:stretch>
            <a:fillRect/>
          </a:stretch>
        </p:blipFill>
        <p:spPr>
          <a:xfrm>
            <a:off x="0" y="1010"/>
            <a:ext cx="12192000" cy="6855979"/>
          </a:xfrm>
          <a:prstGeom prst="rect">
            <a:avLst/>
          </a:prstGeom>
        </p:spPr>
      </p:pic>
      <p:graphicFrame>
        <p:nvGraphicFramePr>
          <p:cNvPr id="28" name="表格 27"/>
          <p:cNvGraphicFramePr>
            <a:graphicFrameLocks noGrp="1"/>
          </p:cNvGraphicFramePr>
          <p:nvPr/>
        </p:nvGraphicFramePr>
        <p:xfrm>
          <a:off x="1271466" y="777359"/>
          <a:ext cx="9505054" cy="5027905"/>
        </p:xfrm>
        <a:graphic>
          <a:graphicData uri="http://schemas.openxmlformats.org/drawingml/2006/table">
            <a:tbl>
              <a:tblPr/>
              <a:tblGrid>
                <a:gridCol w="1628240"/>
                <a:gridCol w="765625"/>
                <a:gridCol w="1901012"/>
                <a:gridCol w="1307440"/>
                <a:gridCol w="1573684"/>
                <a:gridCol w="2329053"/>
              </a:tblGrid>
              <a:tr h="346503">
                <a:tc>
                  <a:txBody>
                    <a:bodyPr/>
                    <a:lstStyle/>
                    <a:p>
                      <a:pPr algn="ctr" fontAlgn="ctr"/>
                      <a:r>
                        <a:rPr lang="zh-CN" altLang="en-US" sz="900" b="1" i="0" u="none" strike="noStrike" dirty="0">
                          <a:solidFill>
                            <a:srgbClr val="003366"/>
                          </a:solidFill>
                          <a:latin typeface="黑体" panose="02010609060101010101" charset="-122"/>
                        </a:rPr>
                        <a:t>书  号</a:t>
                      </a:r>
                      <a:endParaRPr lang="zh-CN" altLang="en-US" sz="900" b="1" i="0" u="none" strike="noStrike" dirty="0">
                        <a:solidFill>
                          <a:srgbClr val="003366"/>
                        </a:solidFill>
                        <a:latin typeface="黑体" panose="02010609060101010101"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CN" altLang="en-US" sz="900" b="1" i="0" u="none" strike="noStrike" dirty="0">
                          <a:solidFill>
                            <a:srgbClr val="003366"/>
                          </a:solidFill>
                          <a:latin typeface="黑体" panose="02010609060101010101" charset="-122"/>
                        </a:rPr>
                        <a:t>序号</a:t>
                      </a:r>
                      <a:endParaRPr lang="zh-CN" altLang="en-US" sz="900" b="1" i="0" u="none" strike="noStrike" dirty="0">
                        <a:solidFill>
                          <a:srgbClr val="003366"/>
                        </a:solidFill>
                        <a:latin typeface="黑体" panose="02010609060101010101"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CN" altLang="en-US" sz="900" b="1" i="0" u="none" strike="noStrike" dirty="0">
                          <a:solidFill>
                            <a:srgbClr val="003366"/>
                          </a:solidFill>
                          <a:latin typeface="黑体" panose="02010609060101010101" charset="-122"/>
                        </a:rPr>
                        <a:t>书   名</a:t>
                      </a:r>
                      <a:endParaRPr lang="zh-CN" altLang="en-US" sz="900" b="1" i="0" u="none" strike="noStrike" dirty="0">
                        <a:solidFill>
                          <a:srgbClr val="003366"/>
                        </a:solidFill>
                        <a:latin typeface="黑体" panose="02010609060101010101"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CN" altLang="en-US" sz="900" b="1" i="0" u="none" strike="noStrike" dirty="0">
                          <a:solidFill>
                            <a:srgbClr val="003366"/>
                          </a:solidFill>
                          <a:latin typeface="黑体" panose="02010609060101010101" charset="-122"/>
                        </a:rPr>
                        <a:t>主    编</a:t>
                      </a:r>
                      <a:endParaRPr lang="zh-CN" altLang="en-US" sz="900" b="1" i="0" u="none" strike="noStrike" dirty="0">
                        <a:solidFill>
                          <a:srgbClr val="003366"/>
                        </a:solidFill>
                        <a:latin typeface="黑体" panose="02010609060101010101"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CN" altLang="en-US" sz="900" b="1" i="0" u="none" strike="noStrike" dirty="0">
                          <a:solidFill>
                            <a:srgbClr val="003366"/>
                          </a:solidFill>
                          <a:latin typeface="黑体" panose="02010609060101010101" charset="-122"/>
                        </a:rPr>
                        <a:t>定价</a:t>
                      </a:r>
                      <a:endParaRPr lang="zh-CN" altLang="en-US" sz="900" b="1" i="0" u="none" strike="noStrike" dirty="0">
                        <a:solidFill>
                          <a:srgbClr val="003366"/>
                        </a:solidFill>
                        <a:latin typeface="黑体" panose="02010609060101010101"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CN" altLang="en-US" sz="900" b="1" i="0" u="none" strike="noStrike" dirty="0">
                          <a:solidFill>
                            <a:srgbClr val="003366"/>
                          </a:solidFill>
                          <a:latin typeface="黑体" panose="02010609060101010101" charset="-122"/>
                        </a:rPr>
                        <a:t>版本</a:t>
                      </a:r>
                      <a:endParaRPr lang="zh-CN" altLang="en-US" sz="900" b="1" i="0" u="none" strike="noStrike" dirty="0">
                        <a:solidFill>
                          <a:srgbClr val="003366"/>
                        </a:solidFill>
                        <a:latin typeface="黑体" panose="02010609060101010101"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25450">
                <a:tc>
                  <a:txBody>
                    <a:bodyPr/>
                    <a:lstStyle/>
                    <a:p>
                      <a:pPr algn="ctr" fontAlgn="ctr"/>
                      <a:r>
                        <a:rPr lang="en-US" altLang="zh-CN" sz="1000" b="0" i="0" u="none" strike="noStrike" dirty="0">
                          <a:solidFill>
                            <a:schemeClr val="tx1"/>
                          </a:solidFill>
                          <a:latin typeface="宋体" panose="02010600030101010101" pitchFamily="2" charset="-122"/>
                        </a:rPr>
                        <a:t>9787562030898</a:t>
                      </a:r>
                      <a:endParaRPr lang="en-US" altLang="zh-CN"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0" i="0" u="none" strike="noStrike">
                          <a:solidFill>
                            <a:schemeClr val="tx1"/>
                          </a:solidFill>
                          <a:latin typeface="Times New Roman" panose="02020603050405020304"/>
                        </a:rPr>
                        <a:t>0A819</a:t>
                      </a:r>
                      <a:endParaRPr lang="en-US" sz="1000" b="0" i="0" u="none" strike="noStrike">
                        <a:solidFill>
                          <a:schemeClr val="tx1"/>
                        </a:solidFill>
                        <a:latin typeface="Times New Roman" panose="0202060305040502030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smtClean="0">
                          <a:solidFill>
                            <a:schemeClr val="tx1"/>
                          </a:solidFill>
                          <a:latin typeface="宋体" panose="02010600030101010101" pitchFamily="2" charset="-122"/>
                        </a:rPr>
                        <a:t> </a:t>
                      </a:r>
                      <a:r>
                        <a:rPr lang="zh-CN" altLang="en-US" sz="1000" b="0" i="0" u="none" strike="noStrike" dirty="0" smtClean="0">
                          <a:solidFill>
                            <a:schemeClr val="tx1"/>
                          </a:solidFill>
                          <a:latin typeface="宋体" panose="02010600030101010101" pitchFamily="2" charset="-122"/>
                          <a:hlinkClick r:id="rId2"/>
                        </a:rPr>
                        <a:t>行政</a:t>
                      </a:r>
                      <a:r>
                        <a:rPr lang="zh-CN" altLang="en-US" sz="1000" b="0" i="0" u="none" strike="noStrike" dirty="0">
                          <a:solidFill>
                            <a:schemeClr val="tx1"/>
                          </a:solidFill>
                          <a:latin typeface="宋体" panose="02010600030101010101" pitchFamily="2" charset="-122"/>
                          <a:hlinkClick r:id="rId2"/>
                        </a:rPr>
                        <a:t>法学</a:t>
                      </a:r>
                      <a:r>
                        <a:rPr lang="en-US" altLang="zh-CN" sz="1000" b="0" i="0" u="none" strike="noStrike" dirty="0">
                          <a:solidFill>
                            <a:schemeClr val="tx1"/>
                          </a:solidFill>
                          <a:latin typeface="楷体_GB2312" panose="02010609030101010101" charset="-122"/>
                          <a:hlinkClick r:id="rId2"/>
                        </a:rPr>
                        <a:t>(</a:t>
                      </a:r>
                      <a:r>
                        <a:rPr lang="zh-CN" altLang="en-US" sz="1000" b="0" i="0" u="none" strike="noStrike" dirty="0">
                          <a:solidFill>
                            <a:schemeClr val="tx1"/>
                          </a:solidFill>
                          <a:latin typeface="楷体_GB2312" panose="02010609030101010101" charset="-122"/>
                          <a:hlinkClick r:id="rId2"/>
                        </a:rPr>
                        <a:t>第二版</a:t>
                      </a:r>
                      <a:r>
                        <a:rPr lang="en-US" altLang="zh-CN" sz="1000" b="0" i="0" u="none" strike="noStrike" dirty="0">
                          <a:solidFill>
                            <a:schemeClr val="tx1"/>
                          </a:solidFill>
                          <a:latin typeface="楷体_GB2312" panose="02010609030101010101" charset="-122"/>
                          <a:hlinkClick r:id="rId2"/>
                        </a:rPr>
                        <a:t>)</a:t>
                      </a:r>
                      <a:endParaRPr lang="zh-CN" altLang="en-US"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smtClean="0">
                          <a:solidFill>
                            <a:schemeClr val="tx1"/>
                          </a:solidFill>
                          <a:latin typeface="宋体" panose="02010600030101010101" pitchFamily="2" charset="-122"/>
                        </a:rPr>
                        <a:t> 马</a:t>
                      </a:r>
                      <a:r>
                        <a:rPr lang="zh-CN" altLang="en-US" sz="1000" b="0" i="0" u="none" strike="noStrike" dirty="0">
                          <a:solidFill>
                            <a:schemeClr val="tx1"/>
                          </a:solidFill>
                          <a:latin typeface="宋体" panose="02010600030101010101" pitchFamily="2" charset="-122"/>
                        </a:rPr>
                        <a:t>怀</a:t>
                      </a:r>
                      <a:r>
                        <a:rPr lang="zh-CN" altLang="en-US" sz="1000" b="0" i="0" u="none" strike="noStrike" dirty="0" smtClean="0">
                          <a:solidFill>
                            <a:schemeClr val="tx1"/>
                          </a:solidFill>
                          <a:latin typeface="宋体" panose="02010600030101010101" pitchFamily="2" charset="-122"/>
                        </a:rPr>
                        <a:t>德</a:t>
                      </a:r>
                      <a:endParaRPr lang="zh-CN" altLang="en-US"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dirty="0">
                          <a:solidFill>
                            <a:schemeClr val="tx1"/>
                          </a:solidFill>
                          <a:latin typeface="宋体" panose="02010600030101010101" pitchFamily="2" charset="-122"/>
                        </a:rPr>
                        <a:t>36.00 </a:t>
                      </a:r>
                      <a:endParaRPr lang="en-US" altLang="zh-CN"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a:solidFill>
                            <a:schemeClr val="tx1"/>
                          </a:solidFill>
                          <a:latin typeface="宋体" panose="02010600030101010101" pitchFamily="2" charset="-122"/>
                        </a:rPr>
                        <a:t>2009-08</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25582">
                <a:tc>
                  <a:txBody>
                    <a:bodyPr/>
                    <a:lstStyle/>
                    <a:p>
                      <a:pPr algn="ctr" fontAlgn="ctr"/>
                      <a:r>
                        <a:rPr lang="en-US" altLang="zh-CN" sz="1000" b="0" i="0" u="none" strike="noStrike" dirty="0">
                          <a:solidFill>
                            <a:schemeClr val="tx1"/>
                          </a:solidFill>
                          <a:latin typeface="宋体" panose="02010600030101010101" pitchFamily="2" charset="-122"/>
                        </a:rPr>
                        <a:t>9787562030867</a:t>
                      </a:r>
                      <a:endParaRPr lang="en-US" altLang="zh-CN"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0" i="0" u="none" strike="noStrike" dirty="0">
                          <a:solidFill>
                            <a:schemeClr val="tx1"/>
                          </a:solidFill>
                          <a:latin typeface="Times New Roman" panose="02020603050405020304"/>
                        </a:rPr>
                        <a:t>0A818</a:t>
                      </a:r>
                      <a:endParaRPr lang="en-US" sz="1000" b="0" i="0" u="none" strike="noStrike" dirty="0">
                        <a:solidFill>
                          <a:schemeClr val="tx1"/>
                        </a:solidFill>
                        <a:latin typeface="Times New Roman" panose="0202060305040502030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smtClean="0">
                          <a:solidFill>
                            <a:schemeClr val="tx1"/>
                          </a:solidFill>
                          <a:latin typeface="宋体" panose="02010600030101010101" pitchFamily="2" charset="-122"/>
                        </a:rPr>
                        <a:t> </a:t>
                      </a:r>
                      <a:r>
                        <a:rPr lang="zh-CN" altLang="en-US" sz="1000" b="0" i="0" u="none" strike="noStrike" dirty="0" smtClean="0">
                          <a:solidFill>
                            <a:schemeClr val="tx1"/>
                          </a:solidFill>
                          <a:latin typeface="宋体" panose="02010600030101010101" pitchFamily="2" charset="-122"/>
                          <a:hlinkClick r:id="rId3"/>
                        </a:rPr>
                        <a:t>行政诉讼</a:t>
                      </a:r>
                      <a:r>
                        <a:rPr lang="zh-CN" altLang="en-US" sz="1000" b="0" i="0" u="none" strike="noStrike" dirty="0">
                          <a:solidFill>
                            <a:schemeClr val="tx1"/>
                          </a:solidFill>
                          <a:latin typeface="宋体" panose="02010600030101010101" pitchFamily="2" charset="-122"/>
                          <a:hlinkClick r:id="rId3"/>
                        </a:rPr>
                        <a:t>法学</a:t>
                      </a:r>
                      <a:endParaRPr lang="zh-CN" altLang="en-US"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smtClean="0">
                          <a:solidFill>
                            <a:schemeClr val="tx1"/>
                          </a:solidFill>
                          <a:latin typeface="宋体" panose="02010600030101010101" pitchFamily="2" charset="-122"/>
                        </a:rPr>
                        <a:t> 张</a:t>
                      </a:r>
                      <a:r>
                        <a:rPr lang="zh-CN" altLang="en-US" sz="1000" b="0" i="0" u="none" strike="noStrike" dirty="0">
                          <a:solidFill>
                            <a:schemeClr val="tx1"/>
                          </a:solidFill>
                          <a:latin typeface="宋体" panose="02010600030101010101" pitchFamily="2" charset="-122"/>
                        </a:rPr>
                        <a:t>树</a:t>
                      </a:r>
                      <a:r>
                        <a:rPr lang="zh-CN" altLang="en-US" sz="1000" b="0" i="0" u="none" strike="noStrike" dirty="0" smtClean="0">
                          <a:solidFill>
                            <a:schemeClr val="tx1"/>
                          </a:solidFill>
                          <a:latin typeface="宋体" panose="02010600030101010101" pitchFamily="2" charset="-122"/>
                        </a:rPr>
                        <a:t>义</a:t>
                      </a:r>
                      <a:endParaRPr lang="zh-CN" altLang="en-US"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dirty="0">
                          <a:solidFill>
                            <a:schemeClr val="tx1"/>
                          </a:solidFill>
                          <a:latin typeface="宋体" panose="02010600030101010101" pitchFamily="2" charset="-122"/>
                        </a:rPr>
                        <a:t>20.00 </a:t>
                      </a:r>
                      <a:endParaRPr lang="en-US" altLang="zh-CN"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a:solidFill>
                            <a:schemeClr val="tx1"/>
                          </a:solidFill>
                          <a:latin typeface="宋体" panose="02010600030101010101" pitchFamily="2" charset="-122"/>
                        </a:rPr>
                        <a:t>2007</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25582">
                <a:tc>
                  <a:txBody>
                    <a:bodyPr/>
                    <a:lstStyle/>
                    <a:p>
                      <a:pPr algn="ctr" fontAlgn="ctr"/>
                      <a:r>
                        <a:rPr lang="en-US" altLang="zh-CN" sz="1000" b="0" i="0" u="none" strike="noStrike" dirty="0">
                          <a:solidFill>
                            <a:schemeClr val="tx1"/>
                          </a:solidFill>
                          <a:latin typeface="宋体" panose="02010600030101010101" pitchFamily="2" charset="-122"/>
                        </a:rPr>
                        <a:t>9787562048862</a:t>
                      </a:r>
                      <a:endParaRPr lang="en-US" altLang="zh-CN"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a:solidFill>
                            <a:schemeClr val="tx1"/>
                          </a:solidFill>
                          <a:latin typeface="宋体" panose="02010600030101010101" pitchFamily="2" charset="-122"/>
                        </a:rPr>
                        <a:t>20130149</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smtClean="0">
                          <a:solidFill>
                            <a:schemeClr val="tx1"/>
                          </a:solidFill>
                          <a:latin typeface="宋体" panose="02010600030101010101" pitchFamily="2" charset="-122"/>
                        </a:rPr>
                        <a:t> </a:t>
                      </a:r>
                      <a:r>
                        <a:rPr lang="zh-CN" altLang="en-US" sz="1000" b="0" i="0" u="none" strike="noStrike" dirty="0" smtClean="0">
                          <a:solidFill>
                            <a:schemeClr val="tx1"/>
                          </a:solidFill>
                          <a:latin typeface="宋体" panose="02010600030101010101" pitchFamily="2" charset="-122"/>
                          <a:hlinkClick r:id="rId4"/>
                        </a:rPr>
                        <a:t>国际法</a:t>
                      </a:r>
                      <a:r>
                        <a:rPr lang="zh-CN" altLang="en-US" sz="1000" b="0" i="0" u="none" strike="noStrike" dirty="0">
                          <a:solidFill>
                            <a:schemeClr val="tx1"/>
                          </a:solidFill>
                          <a:latin typeface="楷体_GB2312" panose="02010609030101010101" charset="-122"/>
                          <a:hlinkClick r:id="rId4"/>
                        </a:rPr>
                        <a:t>（第二版）</a:t>
                      </a:r>
                      <a:endParaRPr lang="zh-CN" altLang="en-US"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smtClean="0">
                          <a:solidFill>
                            <a:schemeClr val="tx1"/>
                          </a:solidFill>
                          <a:latin typeface="宋体" panose="02010600030101010101" pitchFamily="2" charset="-122"/>
                        </a:rPr>
                        <a:t> 周</a:t>
                      </a:r>
                      <a:r>
                        <a:rPr lang="zh-CN" altLang="en-US" sz="1000" b="0" i="0" u="none" strike="noStrike" dirty="0">
                          <a:solidFill>
                            <a:schemeClr val="tx1"/>
                          </a:solidFill>
                          <a:latin typeface="宋体" panose="02010600030101010101" pitchFamily="2" charset="-122"/>
                        </a:rPr>
                        <a:t>忠</a:t>
                      </a:r>
                      <a:r>
                        <a:rPr lang="zh-CN" altLang="en-US" sz="1000" b="0" i="0" u="none" strike="noStrike" dirty="0" smtClean="0">
                          <a:solidFill>
                            <a:schemeClr val="tx1"/>
                          </a:solidFill>
                          <a:latin typeface="宋体" panose="02010600030101010101" pitchFamily="2" charset="-122"/>
                        </a:rPr>
                        <a:t>海</a:t>
                      </a:r>
                      <a:endParaRPr lang="zh-CN" altLang="en-US"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dirty="0">
                          <a:solidFill>
                            <a:schemeClr val="tx1"/>
                          </a:solidFill>
                          <a:latin typeface="宋体" panose="02010600030101010101" pitchFamily="2" charset="-122"/>
                        </a:rPr>
                        <a:t>52.00 </a:t>
                      </a:r>
                      <a:endParaRPr lang="en-US" altLang="zh-CN"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a:solidFill>
                            <a:schemeClr val="tx1"/>
                          </a:solidFill>
                          <a:latin typeface="宋体" panose="02010600030101010101" pitchFamily="2" charset="-122"/>
                        </a:rPr>
                        <a:t>2013-07</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25582">
                <a:tc>
                  <a:txBody>
                    <a:bodyPr/>
                    <a:lstStyle/>
                    <a:p>
                      <a:pPr algn="ctr" fontAlgn="ctr"/>
                      <a:r>
                        <a:rPr lang="en-US" altLang="zh-CN" sz="1000" b="0" i="0" u="none" strike="noStrike">
                          <a:solidFill>
                            <a:schemeClr val="tx1"/>
                          </a:solidFill>
                          <a:latin typeface="宋体" panose="02010600030101010101" pitchFamily="2" charset="-122"/>
                        </a:rPr>
                        <a:t>9787562045632</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a:solidFill>
                            <a:schemeClr val="tx1"/>
                          </a:solidFill>
                          <a:latin typeface="Times New Roman" panose="02020603050405020304"/>
                        </a:rPr>
                        <a:t>20120378</a:t>
                      </a:r>
                      <a:endParaRPr lang="en-US" altLang="zh-CN" sz="1000" b="0" i="0" u="none" strike="noStrike">
                        <a:solidFill>
                          <a:schemeClr val="tx1"/>
                        </a:solidFill>
                        <a:latin typeface="Times New Roman" panose="0202060305040502030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smtClean="0">
                          <a:solidFill>
                            <a:schemeClr val="tx1"/>
                          </a:solidFill>
                          <a:latin typeface="宋体" panose="02010600030101010101" pitchFamily="2" charset="-122"/>
                          <a:hlinkClick r:id="rId5"/>
                        </a:rPr>
                        <a:t> 经济</a:t>
                      </a:r>
                      <a:r>
                        <a:rPr lang="zh-CN" altLang="en-US" sz="1000" b="0" i="0" u="none" strike="noStrike" dirty="0">
                          <a:solidFill>
                            <a:schemeClr val="tx1"/>
                          </a:solidFill>
                          <a:latin typeface="宋体" panose="02010600030101010101" pitchFamily="2" charset="-122"/>
                          <a:hlinkClick r:id="rId5"/>
                        </a:rPr>
                        <a:t>法学</a:t>
                      </a:r>
                      <a:r>
                        <a:rPr lang="zh-CN" altLang="en-US" sz="1000" b="0" i="0" u="none" strike="noStrike" dirty="0">
                          <a:solidFill>
                            <a:schemeClr val="tx1"/>
                          </a:solidFill>
                          <a:latin typeface="楷体_GB2312" panose="02010609030101010101" charset="-122"/>
                          <a:hlinkClick r:id="rId5"/>
                        </a:rPr>
                        <a:t>（第二版）</a:t>
                      </a:r>
                      <a:endParaRPr lang="zh-CN" altLang="en-US"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smtClean="0">
                          <a:solidFill>
                            <a:schemeClr val="tx1"/>
                          </a:solidFill>
                          <a:latin typeface="宋体" panose="02010600030101010101" pitchFamily="2" charset="-122"/>
                        </a:rPr>
                        <a:t> 李曙光</a:t>
                      </a:r>
                      <a:endParaRPr lang="en-US" altLang="zh-CN"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dirty="0">
                          <a:solidFill>
                            <a:schemeClr val="tx1"/>
                          </a:solidFill>
                          <a:latin typeface="宋体" panose="02010600030101010101" pitchFamily="2" charset="-122"/>
                        </a:rPr>
                        <a:t>39.00 </a:t>
                      </a:r>
                      <a:endParaRPr lang="en-US" altLang="zh-CN"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a:solidFill>
                            <a:schemeClr val="tx1"/>
                          </a:solidFill>
                          <a:latin typeface="宋体" panose="02010600030101010101" pitchFamily="2" charset="-122"/>
                        </a:rPr>
                        <a:t>2013-05</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25582">
                <a:tc>
                  <a:txBody>
                    <a:bodyPr/>
                    <a:lstStyle/>
                    <a:p>
                      <a:pPr algn="ctr" fontAlgn="ctr"/>
                      <a:r>
                        <a:rPr lang="en-US" altLang="zh-CN" sz="1000" b="0" i="0" u="none" strike="noStrike">
                          <a:solidFill>
                            <a:schemeClr val="tx1"/>
                          </a:solidFill>
                          <a:latin typeface="宋体" panose="02010600030101010101" pitchFamily="2" charset="-122"/>
                        </a:rPr>
                        <a:t>9787562034650</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0" i="0" u="none" strike="noStrike">
                          <a:solidFill>
                            <a:schemeClr val="tx1"/>
                          </a:solidFill>
                          <a:latin typeface="宋体" panose="02010600030101010101" pitchFamily="2" charset="-122"/>
                        </a:rPr>
                        <a:t>0A1090</a:t>
                      </a:r>
                      <a:endParaRPr lang="en-US"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smtClean="0">
                          <a:solidFill>
                            <a:schemeClr val="tx1"/>
                          </a:solidFill>
                          <a:latin typeface="宋体" panose="02010600030101010101" pitchFamily="2" charset="-122"/>
                          <a:hlinkClick r:id="rId6"/>
                        </a:rPr>
                        <a:t> 民法</a:t>
                      </a:r>
                      <a:r>
                        <a:rPr lang="zh-CN" altLang="en-US" sz="1000" b="0" i="0" u="none" strike="noStrike" dirty="0">
                          <a:solidFill>
                            <a:schemeClr val="tx1"/>
                          </a:solidFill>
                          <a:latin typeface="楷体_GB2312" panose="02010609030101010101" charset="-122"/>
                          <a:hlinkClick r:id="rId6"/>
                        </a:rPr>
                        <a:t>（第二版）</a:t>
                      </a:r>
                      <a:endParaRPr lang="zh-CN" altLang="en-US"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smtClean="0">
                          <a:solidFill>
                            <a:schemeClr val="tx1"/>
                          </a:solidFill>
                          <a:latin typeface="宋体" panose="02010600030101010101" pitchFamily="2" charset="-122"/>
                        </a:rPr>
                        <a:t> 王卫国</a:t>
                      </a:r>
                      <a:endParaRPr lang="zh-CN" altLang="en-US"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dirty="0">
                          <a:solidFill>
                            <a:schemeClr val="tx1"/>
                          </a:solidFill>
                          <a:latin typeface="宋体" panose="02010600030101010101" pitchFamily="2" charset="-122"/>
                        </a:rPr>
                        <a:t>59.00 </a:t>
                      </a:r>
                      <a:endParaRPr lang="en-US" altLang="zh-CN"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a:solidFill>
                            <a:schemeClr val="tx1"/>
                          </a:solidFill>
                          <a:latin typeface="宋体" panose="02010600030101010101" pitchFamily="2" charset="-122"/>
                        </a:rPr>
                        <a:t>2012-03</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25582">
                <a:tc>
                  <a:txBody>
                    <a:bodyPr/>
                    <a:lstStyle/>
                    <a:p>
                      <a:pPr algn="ctr" fontAlgn="ctr"/>
                      <a:r>
                        <a:rPr lang="en-US" altLang="zh-CN" sz="1000" b="0" i="0" u="none" strike="noStrike">
                          <a:solidFill>
                            <a:schemeClr val="tx1"/>
                          </a:solidFill>
                          <a:latin typeface="宋体" panose="02010600030101010101" pitchFamily="2" charset="-122"/>
                        </a:rPr>
                        <a:t>9787562039631</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0" i="0" u="none" strike="noStrike">
                          <a:solidFill>
                            <a:schemeClr val="tx1"/>
                          </a:solidFill>
                          <a:latin typeface="Times New Roman" panose="02020603050405020304"/>
                        </a:rPr>
                        <a:t>0A1064</a:t>
                      </a:r>
                      <a:endParaRPr lang="en-US" sz="1000" b="0" i="0" u="none" strike="noStrike">
                        <a:solidFill>
                          <a:schemeClr val="tx1"/>
                        </a:solidFill>
                        <a:latin typeface="Times New Roman" panose="0202060305040502030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smtClean="0">
                          <a:solidFill>
                            <a:schemeClr val="tx1"/>
                          </a:solidFill>
                          <a:latin typeface="宋体" panose="02010600030101010101" pitchFamily="2" charset="-122"/>
                          <a:hlinkClick r:id="rId7"/>
                        </a:rPr>
                        <a:t> 刑法学</a:t>
                      </a:r>
                      <a:r>
                        <a:rPr lang="en-US" altLang="zh-CN" sz="1000" b="0" i="0" u="none" strike="noStrike" dirty="0">
                          <a:solidFill>
                            <a:schemeClr val="tx1"/>
                          </a:solidFill>
                          <a:latin typeface="楷体_GB2312" panose="02010609030101010101" charset="-122"/>
                          <a:hlinkClick r:id="rId7"/>
                        </a:rPr>
                        <a:t>(</a:t>
                      </a:r>
                      <a:r>
                        <a:rPr lang="zh-CN" altLang="en-US" sz="1000" b="0" i="0" u="none" strike="noStrike" dirty="0">
                          <a:solidFill>
                            <a:schemeClr val="tx1"/>
                          </a:solidFill>
                          <a:latin typeface="楷体_GB2312" panose="02010609030101010101" charset="-122"/>
                          <a:hlinkClick r:id="rId7"/>
                        </a:rPr>
                        <a:t>第四版</a:t>
                      </a:r>
                      <a:r>
                        <a:rPr lang="en-US" altLang="zh-CN" sz="1000" b="0" i="0" u="none" strike="noStrike" dirty="0">
                          <a:solidFill>
                            <a:schemeClr val="tx1"/>
                          </a:solidFill>
                          <a:latin typeface="楷体_GB2312" panose="02010609030101010101" charset="-122"/>
                          <a:hlinkClick r:id="rId7"/>
                        </a:rPr>
                        <a:t>)</a:t>
                      </a:r>
                      <a:endParaRPr lang="zh-CN" altLang="en-US"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smtClean="0">
                          <a:solidFill>
                            <a:schemeClr val="tx1"/>
                          </a:solidFill>
                          <a:latin typeface="宋体" panose="02010600030101010101" pitchFamily="2" charset="-122"/>
                        </a:rPr>
                        <a:t> 曲</a:t>
                      </a:r>
                      <a:r>
                        <a:rPr lang="zh-CN" altLang="en-US" sz="1000" b="0" i="0" u="none" strike="noStrike" dirty="0">
                          <a:solidFill>
                            <a:schemeClr val="tx1"/>
                          </a:solidFill>
                          <a:latin typeface="宋体" panose="02010600030101010101" pitchFamily="2" charset="-122"/>
                        </a:rPr>
                        <a:t>新</a:t>
                      </a:r>
                      <a:r>
                        <a:rPr lang="zh-CN" altLang="en-US" sz="1000" b="0" i="0" u="none" strike="noStrike" dirty="0" smtClean="0">
                          <a:solidFill>
                            <a:schemeClr val="tx1"/>
                          </a:solidFill>
                          <a:latin typeface="宋体" panose="02010600030101010101" pitchFamily="2" charset="-122"/>
                        </a:rPr>
                        <a:t>久</a:t>
                      </a:r>
                      <a:endParaRPr lang="zh-CN" altLang="en-US"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dirty="0">
                          <a:solidFill>
                            <a:schemeClr val="tx1"/>
                          </a:solidFill>
                          <a:latin typeface="宋体" panose="02010600030101010101" pitchFamily="2" charset="-122"/>
                        </a:rPr>
                        <a:t>56.00 </a:t>
                      </a:r>
                      <a:endParaRPr lang="en-US" altLang="zh-CN"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a:solidFill>
                            <a:schemeClr val="tx1"/>
                          </a:solidFill>
                          <a:latin typeface="宋体" panose="02010600030101010101" pitchFamily="2" charset="-122"/>
                        </a:rPr>
                        <a:t>2011-07</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25582">
                <a:tc>
                  <a:txBody>
                    <a:bodyPr/>
                    <a:lstStyle/>
                    <a:p>
                      <a:pPr algn="ctr" fontAlgn="ctr"/>
                      <a:r>
                        <a:rPr lang="en-US" altLang="zh-CN" sz="1000" b="0" i="0" u="none" strike="noStrike" dirty="0">
                          <a:solidFill>
                            <a:schemeClr val="tx1"/>
                          </a:solidFill>
                          <a:latin typeface="宋体" panose="02010600030101010101" pitchFamily="2" charset="-122"/>
                        </a:rPr>
                        <a:t>9787562032687</a:t>
                      </a:r>
                      <a:endParaRPr lang="en-US" altLang="zh-CN"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0" i="0" u="none" strike="noStrike">
                          <a:solidFill>
                            <a:schemeClr val="tx1"/>
                          </a:solidFill>
                          <a:latin typeface="Times New Roman" panose="02020603050405020304"/>
                        </a:rPr>
                        <a:t>0A704</a:t>
                      </a:r>
                      <a:endParaRPr lang="en-US" sz="1000" b="0" i="0" u="none" strike="noStrike">
                        <a:solidFill>
                          <a:schemeClr val="tx1"/>
                        </a:solidFill>
                        <a:latin typeface="Times New Roman" panose="0202060305040502030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smtClean="0">
                          <a:solidFill>
                            <a:schemeClr val="tx1"/>
                          </a:solidFill>
                          <a:latin typeface="宋体" panose="02010600030101010101" pitchFamily="2" charset="-122"/>
                        </a:rPr>
                        <a:t> </a:t>
                      </a:r>
                      <a:r>
                        <a:rPr lang="zh-CN" altLang="en-US" sz="1000" b="0" i="0" u="none" strike="noStrike" dirty="0" smtClean="0">
                          <a:solidFill>
                            <a:schemeClr val="tx1"/>
                          </a:solidFill>
                          <a:latin typeface="宋体" panose="02010600030101010101" pitchFamily="2" charset="-122"/>
                          <a:hlinkClick r:id="rId8"/>
                        </a:rPr>
                        <a:t>国际</a:t>
                      </a:r>
                      <a:r>
                        <a:rPr lang="zh-CN" altLang="en-US" sz="1000" b="0" i="0" u="none" strike="noStrike" dirty="0">
                          <a:solidFill>
                            <a:schemeClr val="tx1"/>
                          </a:solidFill>
                          <a:latin typeface="宋体" panose="02010600030101010101" pitchFamily="2" charset="-122"/>
                          <a:hlinkClick r:id="rId8"/>
                        </a:rPr>
                        <a:t>经济法</a:t>
                      </a:r>
                      <a:endParaRPr lang="zh-CN" altLang="en-US"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smtClean="0">
                          <a:solidFill>
                            <a:schemeClr val="tx1"/>
                          </a:solidFill>
                          <a:latin typeface="宋体" panose="02010600030101010101" pitchFamily="2" charset="-122"/>
                        </a:rPr>
                        <a:t> 莫</a:t>
                      </a:r>
                      <a:r>
                        <a:rPr lang="zh-CN" altLang="en-US" sz="1000" b="0" i="0" u="none" strike="noStrike" dirty="0">
                          <a:solidFill>
                            <a:schemeClr val="tx1"/>
                          </a:solidFill>
                          <a:latin typeface="宋体" panose="02010600030101010101" pitchFamily="2" charset="-122"/>
                        </a:rPr>
                        <a:t>世</a:t>
                      </a:r>
                      <a:r>
                        <a:rPr lang="zh-CN" altLang="en-US" sz="1000" b="0" i="0" u="none" strike="noStrike" dirty="0" smtClean="0">
                          <a:solidFill>
                            <a:schemeClr val="tx1"/>
                          </a:solidFill>
                          <a:latin typeface="宋体" panose="02010600030101010101" pitchFamily="2" charset="-122"/>
                        </a:rPr>
                        <a:t>健</a:t>
                      </a:r>
                      <a:endParaRPr lang="zh-CN" altLang="en-US"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dirty="0">
                          <a:solidFill>
                            <a:schemeClr val="tx1"/>
                          </a:solidFill>
                          <a:latin typeface="宋体" panose="02010600030101010101" pitchFamily="2" charset="-122"/>
                        </a:rPr>
                        <a:t>49.00 </a:t>
                      </a:r>
                      <a:endParaRPr lang="en-US" altLang="zh-CN"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dirty="0">
                          <a:solidFill>
                            <a:schemeClr val="tx1"/>
                          </a:solidFill>
                          <a:latin typeface="宋体" panose="02010600030101010101" pitchFamily="2" charset="-122"/>
                        </a:rPr>
                        <a:t>2008</a:t>
                      </a:r>
                      <a:endParaRPr lang="en-US" altLang="zh-CN"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25582">
                <a:tc>
                  <a:txBody>
                    <a:bodyPr/>
                    <a:lstStyle/>
                    <a:p>
                      <a:pPr algn="ctr" fontAlgn="ctr"/>
                      <a:r>
                        <a:rPr lang="en-US" altLang="zh-CN" sz="1000" b="0" i="0" u="none" strike="noStrike" dirty="0">
                          <a:solidFill>
                            <a:schemeClr val="tx1"/>
                          </a:solidFill>
                          <a:latin typeface="宋体" panose="02010600030101010101" pitchFamily="2" charset="-122"/>
                        </a:rPr>
                        <a:t>9787562032649</a:t>
                      </a:r>
                      <a:endParaRPr lang="en-US" altLang="zh-CN"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0" i="0" u="none" strike="noStrike">
                          <a:solidFill>
                            <a:schemeClr val="tx1"/>
                          </a:solidFill>
                          <a:latin typeface="Times New Roman" panose="02020603050405020304"/>
                        </a:rPr>
                        <a:t>0A695</a:t>
                      </a:r>
                      <a:endParaRPr lang="en-US" sz="1000" b="0" i="0" u="none" strike="noStrike">
                        <a:solidFill>
                          <a:schemeClr val="tx1"/>
                        </a:solidFill>
                        <a:latin typeface="Times New Roman" panose="0202060305040502030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smtClean="0">
                          <a:solidFill>
                            <a:schemeClr val="tx1"/>
                          </a:solidFill>
                          <a:latin typeface="宋体" panose="02010600030101010101" pitchFamily="2" charset="-122"/>
                        </a:rPr>
                        <a:t> </a:t>
                      </a:r>
                      <a:r>
                        <a:rPr lang="zh-CN" altLang="en-US" sz="1000" b="0" i="0" u="none" strike="noStrike" dirty="0" smtClean="0">
                          <a:solidFill>
                            <a:schemeClr val="tx1"/>
                          </a:solidFill>
                          <a:latin typeface="宋体" panose="02010600030101010101" pitchFamily="2" charset="-122"/>
                          <a:hlinkClick r:id="rId9"/>
                        </a:rPr>
                        <a:t>中国法制史</a:t>
                      </a:r>
                      <a:r>
                        <a:rPr lang="zh-CN" altLang="en-US" sz="1000" b="0" i="0" u="none" strike="noStrike" dirty="0" smtClean="0">
                          <a:solidFill>
                            <a:schemeClr val="tx1"/>
                          </a:solidFill>
                          <a:latin typeface="Times New Roman" panose="02020603050405020304"/>
                          <a:hlinkClick r:id="rId9"/>
                        </a:rPr>
                        <a:t> </a:t>
                      </a:r>
                      <a:endParaRPr lang="zh-CN" altLang="en-US"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smtClean="0">
                          <a:solidFill>
                            <a:schemeClr val="tx1"/>
                          </a:solidFill>
                          <a:latin typeface="宋体" panose="02010600030101010101" pitchFamily="2" charset="-122"/>
                        </a:rPr>
                        <a:t> 朱勇</a:t>
                      </a:r>
                      <a:endParaRPr lang="zh-CN" altLang="en-US"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dirty="0">
                          <a:solidFill>
                            <a:schemeClr val="tx1"/>
                          </a:solidFill>
                          <a:latin typeface="宋体" panose="02010600030101010101" pitchFamily="2" charset="-122"/>
                        </a:rPr>
                        <a:t>36.00 </a:t>
                      </a:r>
                      <a:endParaRPr lang="en-US" altLang="zh-CN"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dirty="0">
                          <a:solidFill>
                            <a:schemeClr val="tx1"/>
                          </a:solidFill>
                          <a:latin typeface="宋体" panose="02010600030101010101" pitchFamily="2" charset="-122"/>
                        </a:rPr>
                        <a:t>2008</a:t>
                      </a:r>
                      <a:endParaRPr lang="en-US" altLang="zh-CN"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25582">
                <a:tc>
                  <a:txBody>
                    <a:bodyPr/>
                    <a:lstStyle/>
                    <a:p>
                      <a:pPr algn="ctr" fontAlgn="ctr"/>
                      <a:r>
                        <a:rPr lang="en-US" altLang="zh-CN" sz="1000" b="0" i="0" u="none" strike="noStrike" dirty="0">
                          <a:solidFill>
                            <a:schemeClr val="tx1"/>
                          </a:solidFill>
                          <a:latin typeface="宋体" panose="02010600030101010101" pitchFamily="2" charset="-122"/>
                        </a:rPr>
                        <a:t>9787562033479</a:t>
                      </a:r>
                      <a:endParaRPr lang="en-US" altLang="zh-CN"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0" i="0" u="none" strike="noStrike">
                          <a:solidFill>
                            <a:schemeClr val="tx1"/>
                          </a:solidFill>
                          <a:latin typeface="Times New Roman" panose="02020603050405020304"/>
                        </a:rPr>
                        <a:t>0A694</a:t>
                      </a:r>
                      <a:endParaRPr lang="en-US" sz="1000" b="0" i="0" u="none" strike="noStrike">
                        <a:solidFill>
                          <a:schemeClr val="tx1"/>
                        </a:solidFill>
                        <a:latin typeface="Times New Roman" panose="0202060305040502030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smtClean="0">
                          <a:solidFill>
                            <a:schemeClr val="tx1"/>
                          </a:solidFill>
                          <a:latin typeface="宋体" panose="02010600030101010101" pitchFamily="2" charset="-122"/>
                        </a:rPr>
                        <a:t> </a:t>
                      </a:r>
                      <a:r>
                        <a:rPr lang="zh-CN" altLang="en-US" sz="1000" b="0" i="0" u="none" strike="noStrike" dirty="0" smtClean="0">
                          <a:solidFill>
                            <a:schemeClr val="tx1"/>
                          </a:solidFill>
                          <a:latin typeface="宋体" panose="02010600030101010101" pitchFamily="2" charset="-122"/>
                          <a:hlinkClick r:id="rId10"/>
                        </a:rPr>
                        <a:t>法理学原理</a:t>
                      </a:r>
                      <a:endParaRPr lang="zh-CN" altLang="en-US"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smtClean="0">
                          <a:solidFill>
                            <a:schemeClr val="tx1"/>
                          </a:solidFill>
                          <a:latin typeface="宋体" panose="02010600030101010101" pitchFamily="2" charset="-122"/>
                        </a:rPr>
                        <a:t> 徐显明</a:t>
                      </a:r>
                      <a:endParaRPr lang="zh-CN" altLang="en-US"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dirty="0">
                          <a:solidFill>
                            <a:schemeClr val="tx1"/>
                          </a:solidFill>
                          <a:latin typeface="宋体" panose="02010600030101010101" pitchFamily="2" charset="-122"/>
                        </a:rPr>
                        <a:t>29.00 </a:t>
                      </a:r>
                      <a:endParaRPr lang="en-US" altLang="zh-CN"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dirty="0">
                          <a:solidFill>
                            <a:schemeClr val="tx1"/>
                          </a:solidFill>
                          <a:latin typeface="宋体" panose="02010600030101010101" pitchFamily="2" charset="-122"/>
                        </a:rPr>
                        <a:t>2009</a:t>
                      </a:r>
                      <a:endParaRPr lang="en-US" altLang="zh-CN"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25582">
                <a:tc>
                  <a:txBody>
                    <a:bodyPr/>
                    <a:lstStyle/>
                    <a:p>
                      <a:pPr algn="ctr" fontAlgn="ctr"/>
                      <a:r>
                        <a:rPr lang="en-US" altLang="zh-CN" sz="1000" b="0" i="0" u="none" strike="noStrike">
                          <a:solidFill>
                            <a:schemeClr val="tx1"/>
                          </a:solidFill>
                          <a:latin typeface="宋体" panose="02010600030101010101" pitchFamily="2" charset="-122"/>
                        </a:rPr>
                        <a:t>9787562013549</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0" i="0" u="none" strike="noStrike">
                          <a:solidFill>
                            <a:schemeClr val="tx1"/>
                          </a:solidFill>
                          <a:latin typeface="Times New Roman" panose="02020603050405020304"/>
                        </a:rPr>
                        <a:t>0A1007</a:t>
                      </a:r>
                      <a:endParaRPr lang="en-US" sz="1000" b="0" i="0" u="none" strike="noStrike">
                        <a:solidFill>
                          <a:schemeClr val="tx1"/>
                        </a:solidFill>
                        <a:latin typeface="Times New Roman" panose="0202060305040502030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smtClean="0">
                          <a:solidFill>
                            <a:schemeClr val="tx1"/>
                          </a:solidFill>
                          <a:latin typeface="宋体" panose="02010600030101010101" pitchFamily="2" charset="-122"/>
                          <a:hlinkClick r:id="rId11"/>
                        </a:rPr>
                        <a:t> 法医学</a:t>
                      </a:r>
                      <a:r>
                        <a:rPr lang="zh-CN" altLang="en-US" sz="1000" b="0" i="0" u="none" strike="noStrike" dirty="0">
                          <a:solidFill>
                            <a:schemeClr val="tx1"/>
                          </a:solidFill>
                          <a:latin typeface="楷体_GB2312" panose="02010609030101010101" charset="-122"/>
                          <a:hlinkClick r:id="rId11"/>
                        </a:rPr>
                        <a:t>（第二版）</a:t>
                      </a:r>
                      <a:endParaRPr lang="zh-CN" altLang="en-US"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smtClean="0">
                          <a:solidFill>
                            <a:schemeClr val="tx1"/>
                          </a:solidFill>
                          <a:latin typeface="宋体" panose="02010600030101010101" pitchFamily="2" charset="-122"/>
                        </a:rPr>
                        <a:t> 杨</a:t>
                      </a:r>
                      <a:r>
                        <a:rPr lang="zh-CN" altLang="en-US" sz="1000" b="0" i="0" u="none" strike="noStrike" dirty="0">
                          <a:solidFill>
                            <a:schemeClr val="tx1"/>
                          </a:solidFill>
                          <a:latin typeface="宋体" panose="02010600030101010101" pitchFamily="2" charset="-122"/>
                        </a:rPr>
                        <a:t>绿</a:t>
                      </a:r>
                      <a:r>
                        <a:rPr lang="zh-CN" altLang="en-US" sz="1000" b="0" i="0" u="none" strike="noStrike" dirty="0" smtClean="0">
                          <a:solidFill>
                            <a:schemeClr val="tx1"/>
                          </a:solidFill>
                          <a:latin typeface="宋体" panose="02010600030101010101" pitchFamily="2" charset="-122"/>
                        </a:rPr>
                        <a:t>君</a:t>
                      </a:r>
                      <a:endParaRPr lang="zh-CN" altLang="en-US"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dirty="0">
                          <a:solidFill>
                            <a:schemeClr val="tx1"/>
                          </a:solidFill>
                          <a:latin typeface="宋体" panose="02010600030101010101" pitchFamily="2" charset="-122"/>
                        </a:rPr>
                        <a:t>26.00 </a:t>
                      </a:r>
                      <a:endParaRPr lang="en-US" altLang="zh-CN"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dirty="0">
                          <a:solidFill>
                            <a:schemeClr val="tx1"/>
                          </a:solidFill>
                          <a:latin typeface="宋体" panose="02010600030101010101" pitchFamily="2" charset="-122"/>
                        </a:rPr>
                        <a:t>2010-10</a:t>
                      </a:r>
                      <a:endParaRPr lang="en-US" altLang="zh-CN"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25582">
                <a:tc>
                  <a:txBody>
                    <a:bodyPr/>
                    <a:lstStyle/>
                    <a:p>
                      <a:pPr algn="ctr" fontAlgn="ctr"/>
                      <a:r>
                        <a:rPr lang="en-US" altLang="zh-CN" sz="1000" b="0" i="0" u="none" strike="noStrike">
                          <a:solidFill>
                            <a:schemeClr val="tx1"/>
                          </a:solidFill>
                          <a:latin typeface="宋体" panose="02010600030101010101" pitchFamily="2" charset="-122"/>
                        </a:rPr>
                        <a:t>9787562052210</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a:solidFill>
                            <a:schemeClr val="tx1"/>
                          </a:solidFill>
                          <a:latin typeface="宋体" panose="02010600030101010101" pitchFamily="2" charset="-122"/>
                        </a:rPr>
                        <a:t>20130625</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smtClean="0">
                          <a:solidFill>
                            <a:schemeClr val="tx1"/>
                          </a:solidFill>
                          <a:latin typeface="宋体" panose="02010600030101010101" pitchFamily="2" charset="-122"/>
                          <a:hlinkClick r:id="rId12"/>
                        </a:rPr>
                        <a:t> 刑事诉讼</a:t>
                      </a:r>
                      <a:r>
                        <a:rPr lang="zh-CN" altLang="en-US" sz="1000" b="0" i="0" u="none" strike="noStrike" dirty="0">
                          <a:solidFill>
                            <a:schemeClr val="tx1"/>
                          </a:solidFill>
                          <a:latin typeface="宋体" panose="02010600030101010101" pitchFamily="2" charset="-122"/>
                          <a:hlinkClick r:id="rId12"/>
                        </a:rPr>
                        <a:t>法学（</a:t>
                      </a:r>
                      <a:r>
                        <a:rPr lang="zh-CN" altLang="en-US" sz="1000" b="0" i="0" u="none" strike="noStrike" dirty="0">
                          <a:solidFill>
                            <a:schemeClr val="tx1"/>
                          </a:solidFill>
                          <a:latin typeface="楷体_GB2312" panose="02010609030101010101" charset="-122"/>
                          <a:hlinkClick r:id="rId12"/>
                        </a:rPr>
                        <a:t>第三版）</a:t>
                      </a:r>
                      <a:endParaRPr lang="zh-CN" altLang="en-US"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smtClean="0">
                          <a:solidFill>
                            <a:schemeClr val="tx1"/>
                          </a:solidFill>
                          <a:latin typeface="宋体" panose="02010600030101010101" pitchFamily="2" charset="-122"/>
                        </a:rPr>
                        <a:t> 卞建林</a:t>
                      </a:r>
                      <a:endParaRPr lang="zh-CN" altLang="en-US"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dirty="0">
                          <a:solidFill>
                            <a:schemeClr val="tx1"/>
                          </a:solidFill>
                          <a:latin typeface="宋体" panose="02010600030101010101" pitchFamily="2" charset="-122"/>
                        </a:rPr>
                        <a:t>43.00</a:t>
                      </a:r>
                      <a:endParaRPr lang="en-US" altLang="zh-CN"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dirty="0" smtClean="0">
                          <a:solidFill>
                            <a:schemeClr val="tx1"/>
                          </a:solidFill>
                          <a:latin typeface="宋体" panose="02010600030101010101" pitchFamily="2" charset="-122"/>
                        </a:rPr>
                        <a:t>2014-02</a:t>
                      </a:r>
                      <a:endParaRPr lang="en-US" altLang="zh-CN"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30" name="灯片编号占位符 1"/>
          <p:cNvSpPr txBox="1"/>
          <p:nvPr/>
        </p:nvSpPr>
        <p:spPr>
          <a:xfrm>
            <a:off x="1195427" y="6237312"/>
            <a:ext cx="292061" cy="283147"/>
          </a:xfrm>
          <a:prstGeom prst="rect">
            <a:avLst/>
          </a:prstGeom>
        </p:spPr>
        <p:txBody>
          <a:bodyPr wrap="square" lIns="0" tIns="0" rIns="0" bIns="0" anchor="ctr" anchorCtr="1"/>
          <a:lstStyle/>
          <a:p>
            <a:pPr marL="0" marR="0" lvl="0" indent="0" algn="ctr" defTabSz="914400" rtl="0" eaLnBrk="1" fontAlgn="auto" latinLnBrk="0" hangingPunct="1">
              <a:lnSpc>
                <a:spcPct val="100000"/>
              </a:lnSpc>
              <a:spcBef>
                <a:spcPts val="0"/>
              </a:spcBef>
              <a:spcAft>
                <a:spcPts val="0"/>
              </a:spcAft>
              <a:buClrTx/>
              <a:buSzTx/>
              <a:buFontTx/>
              <a:buNone/>
              <a:defRPr/>
            </a:pPr>
            <a:fld id="{55183D58-648D-4475-BEF8-624F48514A30}" type="slidenum">
              <a:rPr kumimoji="0" lang="zh-CN" altLang="en-US" sz="1200" b="0" i="0" u="none" strike="noStrike" kern="1200" cap="none" spc="0" normalizeH="0" baseline="0" noProof="0" smtClean="0">
                <a:ln>
                  <a:noFill/>
                </a:ln>
                <a:solidFill>
                  <a:schemeClr val="tx1"/>
                </a:solidFill>
                <a:effectLst/>
                <a:uLnTx/>
                <a:uFillTx/>
                <a:latin typeface="+mn-lt"/>
                <a:ea typeface="+mn-ea"/>
                <a:cs typeface="+mn-cs"/>
              </a:rPr>
            </a:fld>
            <a:endParaRPr kumimoji="0" lang="zh-CN" altLang="en-US" sz="1200" b="0" i="0" u="none" strike="noStrike" kern="1200" cap="none" spc="0" normalizeH="0" baseline="0" noProof="0" dirty="0">
              <a:ln>
                <a:noFill/>
              </a:ln>
              <a:solidFill>
                <a:schemeClr val="tx1"/>
              </a:solidFill>
              <a:effectLst/>
              <a:uLnTx/>
              <a:uFillTx/>
              <a:latin typeface="+mn-lt"/>
              <a:ea typeface="+mn-ea"/>
              <a:cs typeface="+mn-cs"/>
            </a:endParaRPr>
          </a:p>
        </p:txBody>
      </p:sp>
      <p:pic>
        <p:nvPicPr>
          <p:cNvPr id="31" name="图片 30" descr="社标.png"/>
          <p:cNvPicPr>
            <a:picLocks noChangeAspect="1"/>
          </p:cNvPicPr>
          <p:nvPr/>
        </p:nvPicPr>
        <p:blipFill>
          <a:blip r:embed="rId13" cstate="print"/>
          <a:stretch>
            <a:fillRect/>
          </a:stretch>
        </p:blipFill>
        <p:spPr>
          <a:xfrm>
            <a:off x="9624392" y="6095992"/>
            <a:ext cx="1778602" cy="285336"/>
          </a:xfrm>
          <a:prstGeom prst="rect">
            <a:avLst/>
          </a:prstGeom>
        </p:spPr>
      </p:pic>
      <p:sp>
        <p:nvSpPr>
          <p:cNvPr id="7" name="TextBox 6">
            <a:hlinkClick r:id="rId14" action="ppaction://hlinksldjump"/>
          </p:cNvPr>
          <p:cNvSpPr txBox="1"/>
          <p:nvPr/>
        </p:nvSpPr>
        <p:spPr>
          <a:xfrm>
            <a:off x="1127448" y="343689"/>
            <a:ext cx="1728192" cy="276999"/>
          </a:xfrm>
          <a:prstGeom prst="rect">
            <a:avLst/>
          </a:prstGeom>
          <a:noFill/>
        </p:spPr>
        <p:txBody>
          <a:bodyPr wrap="square" rtlCol="0">
            <a:spAutoFit/>
          </a:bodyPr>
          <a:lstStyle/>
          <a:p>
            <a:r>
              <a:rPr lang="zh-CN" altLang="en-US" sz="1200" dirty="0" smtClean="0">
                <a:solidFill>
                  <a:srgbClr val="FF0000"/>
                </a:solidFill>
              </a:rPr>
              <a:t>点击此处可回到概览页</a:t>
            </a:r>
            <a:endParaRPr lang="zh-CN" altLang="en-US" sz="1200" dirty="0">
              <a:solidFill>
                <a:srgbClr val="FF0000"/>
              </a:solidFill>
            </a:endParaRPr>
          </a:p>
        </p:txBody>
      </p:sp>
      <p:sp>
        <p:nvSpPr>
          <p:cNvPr id="8" name="TextBox 7"/>
          <p:cNvSpPr txBox="1"/>
          <p:nvPr/>
        </p:nvSpPr>
        <p:spPr>
          <a:xfrm>
            <a:off x="8472264" y="332656"/>
            <a:ext cx="2520280" cy="261610"/>
          </a:xfrm>
          <a:prstGeom prst="rect">
            <a:avLst/>
          </a:prstGeom>
          <a:noFill/>
        </p:spPr>
        <p:txBody>
          <a:bodyPr wrap="square" rtlCol="0">
            <a:spAutoFit/>
          </a:bodyPr>
          <a:lstStyle/>
          <a:p>
            <a:r>
              <a:rPr lang="zh-CN" altLang="en-US" sz="1100" dirty="0" smtClean="0">
                <a:solidFill>
                  <a:srgbClr val="7030A0"/>
                </a:solidFill>
              </a:rPr>
              <a:t>点击书名可进入我社官网中该书页面</a:t>
            </a:r>
            <a:endParaRPr lang="zh-CN" altLang="en-US" sz="1100" dirty="0">
              <a:solidFill>
                <a:srgbClr val="7030A0"/>
              </a:solidFill>
            </a:endParaRPr>
          </a:p>
        </p:txBody>
      </p:sp>
    </p:spTree>
  </p:cSld>
  <p:clrMapOvr>
    <a:masterClrMapping/>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背景.jpg"/>
          <p:cNvPicPr>
            <a:picLocks noChangeAspect="1"/>
          </p:cNvPicPr>
          <p:nvPr/>
        </p:nvPicPr>
        <p:blipFill>
          <a:blip r:embed="rId1" cstate="print"/>
          <a:stretch>
            <a:fillRect/>
          </a:stretch>
        </p:blipFill>
        <p:spPr>
          <a:xfrm>
            <a:off x="0" y="1010"/>
            <a:ext cx="12192000" cy="6855979"/>
          </a:xfrm>
          <a:prstGeom prst="rect">
            <a:avLst/>
          </a:prstGeom>
        </p:spPr>
      </p:pic>
      <p:sp>
        <p:nvSpPr>
          <p:cNvPr id="2" name="灯片编号占位符 1"/>
          <p:cNvSpPr>
            <a:spLocks noGrp="1"/>
          </p:cNvSpPr>
          <p:nvPr>
            <p:ph type="sldNum" sz="quarter" idx="12"/>
          </p:nvPr>
        </p:nvSpPr>
        <p:spPr>
          <a:xfrm>
            <a:off x="1195427" y="6237312"/>
            <a:ext cx="292061" cy="283147"/>
          </a:xfrm>
        </p:spPr>
        <p:txBody>
          <a:bodyPr/>
          <a:lstStyle/>
          <a:p>
            <a:fld id="{55183D58-648D-4475-BEF8-624F48514A30}" type="slidenum">
              <a:rPr lang="zh-CN" altLang="en-US" smtClean="0"/>
            </a:fld>
            <a:endParaRPr lang="zh-CN" altLang="en-US" dirty="0"/>
          </a:p>
        </p:txBody>
      </p:sp>
      <p:sp>
        <p:nvSpPr>
          <p:cNvPr id="8" name="文本框 65"/>
          <p:cNvSpPr txBox="1"/>
          <p:nvPr/>
        </p:nvSpPr>
        <p:spPr>
          <a:xfrm>
            <a:off x="3143672" y="783488"/>
            <a:ext cx="6192688" cy="368300"/>
          </a:xfrm>
          <a:prstGeom prst="rect">
            <a:avLst/>
          </a:prstGeom>
          <a:noFill/>
        </p:spPr>
        <p:txBody>
          <a:bodyPr wrap="square" rtlCol="0">
            <a:spAutoFit/>
          </a:bodyPr>
          <a:lstStyle/>
          <a:p>
            <a:pPr algn="dist"/>
            <a:r>
              <a:rPr lang="en-US" altLang="zh-CN" b="1" dirty="0" smtClean="0">
                <a:solidFill>
                  <a:schemeClr val="tx1">
                    <a:lumMod val="75000"/>
                    <a:lumOff val="25000"/>
                  </a:schemeClr>
                </a:solidFill>
              </a:rPr>
              <a:t>05</a:t>
            </a:r>
            <a:r>
              <a:rPr lang="zh-CN" altLang="en-US" b="1" dirty="0" smtClean="0">
                <a:solidFill>
                  <a:schemeClr val="tx1">
                    <a:lumMod val="75000"/>
                    <a:lumOff val="25000"/>
                  </a:schemeClr>
                </a:solidFill>
              </a:rPr>
              <a:t>中国政法大学案例研习系列教材</a:t>
            </a:r>
            <a:endParaRPr lang="zh-CN" altLang="en-US" b="1" dirty="0">
              <a:solidFill>
                <a:schemeClr val="tx1">
                  <a:lumMod val="75000"/>
                  <a:lumOff val="25000"/>
                </a:schemeClr>
              </a:solidFill>
            </a:endParaRPr>
          </a:p>
        </p:txBody>
      </p:sp>
      <p:cxnSp>
        <p:nvCxnSpPr>
          <p:cNvPr id="9" name="直接连接符 8"/>
          <p:cNvCxnSpPr/>
          <p:nvPr/>
        </p:nvCxnSpPr>
        <p:spPr>
          <a:xfrm>
            <a:off x="3215680" y="692696"/>
            <a:ext cx="6192688" cy="0"/>
          </a:xfrm>
          <a:prstGeom prst="line">
            <a:avLst/>
          </a:prstGeom>
          <a:ln w="19050">
            <a:gradFill flip="none" rotWithShape="1">
              <a:gsLst>
                <a:gs pos="48000">
                  <a:schemeClr val="bg1"/>
                </a:gs>
                <a:gs pos="0">
                  <a:schemeClr val="bg1">
                    <a:lumMod val="75000"/>
                  </a:schemeClr>
                </a:gs>
                <a:gs pos="100000">
                  <a:schemeClr val="bg1"/>
                </a:gs>
              </a:gsLst>
              <a:lin ang="5400000" scaled="1"/>
              <a:tileRect/>
            </a:gradFill>
          </a:ln>
          <a:effectLst>
            <a:innerShdw blurRad="63500" dist="50800" dir="54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271464" y="1397675"/>
            <a:ext cx="9145016" cy="2031325"/>
          </a:xfrm>
          <a:prstGeom prst="rect">
            <a:avLst/>
          </a:prstGeom>
          <a:noFill/>
        </p:spPr>
        <p:txBody>
          <a:bodyPr wrap="square" rtlCol="0">
            <a:spAutoFit/>
          </a:bodyPr>
          <a:lstStyle/>
          <a:p>
            <a:pPr algn="just">
              <a:lnSpc>
                <a:spcPct val="150000"/>
              </a:lnSpc>
            </a:pPr>
            <a:r>
              <a:rPr lang="zh-CN" altLang="en-US" sz="1400" dirty="0" smtClean="0"/>
              <a:t>        为了满足应用型法律职业人才培养的需要，中国政法大学组织了具有渊博法学知识和丰富教学经验、长期在教学一线工作的老师们编写了该套教材。本套案例研习教材的建设理念是：在宏观思路上，强调理论性与实践性相结合，在重视基础理论的同时，根据法律职业人才培养需要，突出实践性的要求，一方面案例内容来自于实践，另一方面理论与实践相结合，培养学生解决实际问题的能力。在架构设计上，强调体系性与专题性相结合，纪要基本涵盖对应课程的全部教学内容，符合体系要求，又要突出个别重点专题。在教材体例上，强调规范性与灵活性相结合，在符合基本体例规范要求的同时，可以根据不同课程实际情况有所变通。</a:t>
            </a:r>
            <a:endParaRPr lang="zh-CN" altLang="en-US" sz="1400" dirty="0">
              <a:solidFill>
                <a:srgbClr val="FF0000"/>
              </a:solidFill>
            </a:endParaRPr>
          </a:p>
        </p:txBody>
      </p:sp>
      <p:pic>
        <p:nvPicPr>
          <p:cNvPr id="13" name="图片 12" descr="社标.png"/>
          <p:cNvPicPr>
            <a:picLocks noChangeAspect="1"/>
          </p:cNvPicPr>
          <p:nvPr/>
        </p:nvPicPr>
        <p:blipFill>
          <a:blip r:embed="rId2" cstate="print"/>
          <a:stretch>
            <a:fillRect/>
          </a:stretch>
        </p:blipFill>
        <p:spPr>
          <a:xfrm>
            <a:off x="9624392" y="6095992"/>
            <a:ext cx="1778602" cy="285336"/>
          </a:xfrm>
          <a:prstGeom prst="rect">
            <a:avLst/>
          </a:prstGeom>
        </p:spPr>
      </p:pic>
      <p:cxnSp>
        <p:nvCxnSpPr>
          <p:cNvPr id="21" name="直接连接符 20"/>
          <p:cNvCxnSpPr/>
          <p:nvPr/>
        </p:nvCxnSpPr>
        <p:spPr>
          <a:xfrm>
            <a:off x="3215680" y="1196752"/>
            <a:ext cx="6192688" cy="0"/>
          </a:xfrm>
          <a:prstGeom prst="line">
            <a:avLst/>
          </a:prstGeom>
          <a:ln w="19050">
            <a:gradFill flip="none" rotWithShape="1">
              <a:gsLst>
                <a:gs pos="48000">
                  <a:schemeClr val="bg1"/>
                </a:gs>
                <a:gs pos="0">
                  <a:schemeClr val="bg1">
                    <a:lumMod val="75000"/>
                  </a:schemeClr>
                </a:gs>
                <a:gs pos="100000">
                  <a:schemeClr val="bg1"/>
                </a:gs>
              </a:gsLst>
              <a:lin ang="5400000" scaled="1"/>
              <a:tileRect/>
            </a:gradFill>
          </a:ln>
          <a:effectLst>
            <a:innerShdw blurRad="63500" dist="50800" dir="5400000">
              <a:prstClr val="black">
                <a:alpha val="50000"/>
              </a:prstClr>
            </a:innerShdw>
          </a:effectLst>
        </p:spPr>
        <p:style>
          <a:lnRef idx="1">
            <a:schemeClr val="accent1"/>
          </a:lnRef>
          <a:fillRef idx="0">
            <a:schemeClr val="accent1"/>
          </a:fillRef>
          <a:effectRef idx="0">
            <a:schemeClr val="accent1"/>
          </a:effectRef>
          <a:fontRef idx="minor">
            <a:schemeClr val="tx1"/>
          </a:fontRef>
        </p:style>
      </p:cxnSp>
      <p:pic>
        <p:nvPicPr>
          <p:cNvPr id="19" name="图片 18" descr="2014731559810426.jpg"/>
          <p:cNvPicPr>
            <a:picLocks noChangeAspect="1"/>
          </p:cNvPicPr>
          <p:nvPr/>
        </p:nvPicPr>
        <p:blipFill>
          <a:blip r:embed="rId3" cstate="print"/>
          <a:stretch>
            <a:fillRect/>
          </a:stretch>
        </p:blipFill>
        <p:spPr>
          <a:xfrm>
            <a:off x="1919536" y="3789040"/>
            <a:ext cx="1332234" cy="18468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20" name="图片 19" descr="201391215205234172.jpg"/>
          <p:cNvPicPr>
            <a:picLocks noChangeAspect="1"/>
          </p:cNvPicPr>
          <p:nvPr/>
        </p:nvPicPr>
        <p:blipFill>
          <a:blip r:embed="rId4" cstate="print"/>
          <a:stretch>
            <a:fillRect/>
          </a:stretch>
        </p:blipFill>
        <p:spPr>
          <a:xfrm>
            <a:off x="3575720" y="3789040"/>
            <a:ext cx="1363458" cy="18468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22" name="图片 21" descr="201391215445831939.jpg"/>
          <p:cNvPicPr>
            <a:picLocks noChangeAspect="1"/>
          </p:cNvPicPr>
          <p:nvPr/>
        </p:nvPicPr>
        <p:blipFill>
          <a:blip r:embed="rId5" cstate="print"/>
          <a:stretch>
            <a:fillRect/>
          </a:stretch>
        </p:blipFill>
        <p:spPr>
          <a:xfrm>
            <a:off x="5231904" y="3789040"/>
            <a:ext cx="1363458" cy="18468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23" name="图片 22" descr="行政法与行政诉讼法案例研习.jpg"/>
          <p:cNvPicPr>
            <a:picLocks noChangeAspect="1"/>
          </p:cNvPicPr>
          <p:nvPr/>
        </p:nvPicPr>
        <p:blipFill>
          <a:blip r:embed="rId6" cstate="print"/>
          <a:stretch>
            <a:fillRect/>
          </a:stretch>
        </p:blipFill>
        <p:spPr>
          <a:xfrm>
            <a:off x="6816080" y="3789040"/>
            <a:ext cx="1363458" cy="18468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24" name="图片 23" descr="知识产权法案例研习.jpg"/>
          <p:cNvPicPr>
            <a:picLocks noChangeAspect="1"/>
          </p:cNvPicPr>
          <p:nvPr/>
        </p:nvPicPr>
        <p:blipFill>
          <a:blip r:embed="rId7" cstate="print"/>
          <a:stretch>
            <a:fillRect/>
          </a:stretch>
        </p:blipFill>
        <p:spPr>
          <a:xfrm>
            <a:off x="8472264" y="3789040"/>
            <a:ext cx="1363458" cy="18468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4" name="TextBox 13">
            <a:hlinkClick r:id="rId8" action="ppaction://hlinksldjump"/>
          </p:cNvPr>
          <p:cNvSpPr txBox="1"/>
          <p:nvPr/>
        </p:nvSpPr>
        <p:spPr>
          <a:xfrm>
            <a:off x="1127448" y="343689"/>
            <a:ext cx="1728192" cy="276999"/>
          </a:xfrm>
          <a:prstGeom prst="rect">
            <a:avLst/>
          </a:prstGeom>
          <a:noFill/>
        </p:spPr>
        <p:txBody>
          <a:bodyPr wrap="square" rtlCol="0">
            <a:spAutoFit/>
          </a:bodyPr>
          <a:lstStyle/>
          <a:p>
            <a:r>
              <a:rPr lang="zh-CN" altLang="en-US" sz="1200" dirty="0" smtClean="0">
                <a:solidFill>
                  <a:srgbClr val="FF0000"/>
                </a:solidFill>
              </a:rPr>
              <a:t>点击此处可回到概览页</a:t>
            </a:r>
            <a:endParaRPr lang="zh-CN" altLang="en-US" sz="1200"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55183D58-648D-4475-BEF8-624F48514A30}" type="slidenum">
              <a:rPr lang="zh-CN" altLang="en-US" smtClean="0"/>
            </a:fld>
            <a:endParaRPr lang="zh-CN" altLang="en-US" dirty="0"/>
          </a:p>
        </p:txBody>
      </p:sp>
      <p:pic>
        <p:nvPicPr>
          <p:cNvPr id="27" name="图片 26" descr="背景.jpg"/>
          <p:cNvPicPr>
            <a:picLocks noChangeAspect="1"/>
          </p:cNvPicPr>
          <p:nvPr/>
        </p:nvPicPr>
        <p:blipFill>
          <a:blip r:embed="rId1" cstate="print"/>
          <a:stretch>
            <a:fillRect/>
          </a:stretch>
        </p:blipFill>
        <p:spPr>
          <a:xfrm>
            <a:off x="0" y="1010"/>
            <a:ext cx="12192000" cy="6855979"/>
          </a:xfrm>
          <a:prstGeom prst="rect">
            <a:avLst/>
          </a:prstGeom>
        </p:spPr>
      </p:pic>
      <p:graphicFrame>
        <p:nvGraphicFramePr>
          <p:cNvPr id="28" name="表格 27"/>
          <p:cNvGraphicFramePr>
            <a:graphicFrameLocks noGrp="1"/>
          </p:cNvGraphicFramePr>
          <p:nvPr/>
        </p:nvGraphicFramePr>
        <p:xfrm>
          <a:off x="1271464" y="705358"/>
          <a:ext cx="9505054" cy="5171914"/>
        </p:xfrm>
        <a:graphic>
          <a:graphicData uri="http://schemas.openxmlformats.org/drawingml/2006/table">
            <a:tbl>
              <a:tblPr/>
              <a:tblGrid>
                <a:gridCol w="1628240"/>
                <a:gridCol w="765625"/>
                <a:gridCol w="1901012"/>
                <a:gridCol w="1609778"/>
                <a:gridCol w="1271346"/>
                <a:gridCol w="2329053"/>
              </a:tblGrid>
              <a:tr h="284248">
                <a:tc>
                  <a:txBody>
                    <a:bodyPr/>
                    <a:lstStyle/>
                    <a:p>
                      <a:pPr algn="ctr" fontAlgn="ctr"/>
                      <a:r>
                        <a:rPr lang="zh-CN" altLang="en-US" sz="900" b="1" i="0" u="none" strike="noStrike" dirty="0">
                          <a:solidFill>
                            <a:srgbClr val="003366"/>
                          </a:solidFill>
                          <a:latin typeface="黑体" panose="02010609060101010101" charset="-122"/>
                        </a:rPr>
                        <a:t>书  号</a:t>
                      </a:r>
                      <a:endParaRPr lang="zh-CN" altLang="en-US" sz="900" b="1" i="0" u="none" strike="noStrike" dirty="0">
                        <a:solidFill>
                          <a:srgbClr val="003366"/>
                        </a:solidFill>
                        <a:latin typeface="黑体" panose="02010609060101010101"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CN" altLang="en-US" sz="900" b="1" i="0" u="none" strike="noStrike" dirty="0">
                          <a:solidFill>
                            <a:srgbClr val="003366"/>
                          </a:solidFill>
                          <a:latin typeface="黑体" panose="02010609060101010101" charset="-122"/>
                        </a:rPr>
                        <a:t>序号</a:t>
                      </a:r>
                      <a:endParaRPr lang="zh-CN" altLang="en-US" sz="900" b="1" i="0" u="none" strike="noStrike" dirty="0">
                        <a:solidFill>
                          <a:srgbClr val="003366"/>
                        </a:solidFill>
                        <a:latin typeface="黑体" panose="02010609060101010101"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CN" altLang="en-US" sz="900" b="1" i="0" u="none" strike="noStrike" dirty="0">
                          <a:solidFill>
                            <a:srgbClr val="003366"/>
                          </a:solidFill>
                          <a:latin typeface="黑体" panose="02010609060101010101" charset="-122"/>
                        </a:rPr>
                        <a:t>书   名</a:t>
                      </a:r>
                      <a:endParaRPr lang="zh-CN" altLang="en-US" sz="900" b="1" i="0" u="none" strike="noStrike" dirty="0">
                        <a:solidFill>
                          <a:srgbClr val="003366"/>
                        </a:solidFill>
                        <a:latin typeface="黑体" panose="02010609060101010101"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CN" altLang="en-US" sz="900" b="1" i="0" u="none" strike="noStrike" dirty="0">
                          <a:solidFill>
                            <a:srgbClr val="003366"/>
                          </a:solidFill>
                          <a:latin typeface="黑体" panose="02010609060101010101" charset="-122"/>
                        </a:rPr>
                        <a:t>主    编</a:t>
                      </a:r>
                      <a:endParaRPr lang="zh-CN" altLang="en-US" sz="900" b="1" i="0" u="none" strike="noStrike" dirty="0">
                        <a:solidFill>
                          <a:srgbClr val="003366"/>
                        </a:solidFill>
                        <a:latin typeface="黑体" panose="02010609060101010101"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CN" altLang="en-US" sz="900" b="1" i="0" u="none" strike="noStrike" dirty="0">
                          <a:solidFill>
                            <a:srgbClr val="003366"/>
                          </a:solidFill>
                          <a:latin typeface="黑体" panose="02010609060101010101" charset="-122"/>
                        </a:rPr>
                        <a:t>定价</a:t>
                      </a:r>
                      <a:endParaRPr lang="zh-CN" altLang="en-US" sz="900" b="1" i="0" u="none" strike="noStrike" dirty="0">
                        <a:solidFill>
                          <a:srgbClr val="003366"/>
                        </a:solidFill>
                        <a:latin typeface="黑体" panose="02010609060101010101"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CN" altLang="en-US" sz="900" b="1" i="0" u="none" strike="noStrike" dirty="0">
                          <a:solidFill>
                            <a:srgbClr val="003366"/>
                          </a:solidFill>
                          <a:latin typeface="黑体" panose="02010609060101010101" charset="-122"/>
                        </a:rPr>
                        <a:t>版本</a:t>
                      </a:r>
                      <a:endParaRPr lang="zh-CN" altLang="en-US" sz="900" b="1" i="0" u="none" strike="noStrike" dirty="0">
                        <a:solidFill>
                          <a:srgbClr val="003366"/>
                        </a:solidFill>
                        <a:latin typeface="黑体" panose="02010609060101010101"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49119">
                <a:tc>
                  <a:txBody>
                    <a:bodyPr/>
                    <a:lstStyle/>
                    <a:p>
                      <a:pPr algn="ctr" fontAlgn="ctr"/>
                      <a:r>
                        <a:rPr lang="en-US" altLang="zh-CN" sz="1000" b="0" i="0" u="none" strike="noStrike" dirty="0">
                          <a:solidFill>
                            <a:schemeClr val="tx1"/>
                          </a:solidFill>
                          <a:latin typeface="宋体" panose="02010600030101010101" pitchFamily="2" charset="-122"/>
                        </a:rPr>
                        <a:t>9787562049128</a:t>
                      </a:r>
                      <a:endParaRPr lang="en-US" altLang="zh-CN"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a:solidFill>
                            <a:schemeClr val="tx1"/>
                          </a:solidFill>
                          <a:latin typeface="宋体" panose="02010600030101010101" pitchFamily="2" charset="-122"/>
                        </a:rPr>
                        <a:t>20130094</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smtClean="0">
                          <a:solidFill>
                            <a:schemeClr val="tx1"/>
                          </a:solidFill>
                          <a:latin typeface="宋体" panose="02010600030101010101" pitchFamily="2" charset="-122"/>
                          <a:hlinkClick r:id="rId2"/>
                        </a:rPr>
                        <a:t> 行政法</a:t>
                      </a:r>
                      <a:r>
                        <a:rPr lang="zh-CN" altLang="en-US" sz="1000" b="0" i="0" u="none" strike="noStrike" dirty="0">
                          <a:solidFill>
                            <a:schemeClr val="tx1"/>
                          </a:solidFill>
                          <a:latin typeface="宋体" panose="02010600030101010101" pitchFamily="2" charset="-122"/>
                          <a:hlinkClick r:id="rId2"/>
                        </a:rPr>
                        <a:t>与行政诉讼法案例研习</a:t>
                      </a:r>
                      <a:endParaRPr lang="zh-CN" altLang="en-US"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smtClean="0">
                          <a:solidFill>
                            <a:schemeClr val="tx1"/>
                          </a:solidFill>
                          <a:latin typeface="宋体" panose="02010600030101010101" pitchFamily="2" charset="-122"/>
                        </a:rPr>
                        <a:t> 林</a:t>
                      </a:r>
                      <a:r>
                        <a:rPr lang="zh-CN" altLang="en-US" sz="1000" b="0" i="0" u="none" strike="noStrike" dirty="0">
                          <a:solidFill>
                            <a:schemeClr val="tx1"/>
                          </a:solidFill>
                          <a:latin typeface="宋体" panose="02010600030101010101" pitchFamily="2" charset="-122"/>
                        </a:rPr>
                        <a:t>鸿潮 著</a:t>
                      </a:r>
                      <a:endParaRPr lang="zh-CN" altLang="en-US"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a:solidFill>
                            <a:schemeClr val="tx1"/>
                          </a:solidFill>
                          <a:latin typeface="宋体" panose="02010600030101010101" pitchFamily="2" charset="-122"/>
                        </a:rPr>
                        <a:t>33.00</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a:solidFill>
                            <a:schemeClr val="tx1"/>
                          </a:solidFill>
                          <a:latin typeface="宋体" panose="02010600030101010101" pitchFamily="2" charset="-122"/>
                        </a:rPr>
                        <a:t>2013-08</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49119">
                <a:tc>
                  <a:txBody>
                    <a:bodyPr/>
                    <a:lstStyle/>
                    <a:p>
                      <a:pPr algn="ctr" fontAlgn="ctr"/>
                      <a:r>
                        <a:rPr lang="en-US" altLang="zh-CN" sz="1000" b="0" i="0" u="none" strike="noStrike">
                          <a:solidFill>
                            <a:schemeClr val="tx1"/>
                          </a:solidFill>
                          <a:latin typeface="宋体" panose="02010600030101010101" pitchFamily="2" charset="-122"/>
                        </a:rPr>
                        <a:t>9787562049135</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dirty="0">
                          <a:solidFill>
                            <a:schemeClr val="tx1"/>
                          </a:solidFill>
                          <a:latin typeface="宋体" panose="02010600030101010101" pitchFamily="2" charset="-122"/>
                        </a:rPr>
                        <a:t>20130092</a:t>
                      </a:r>
                      <a:endParaRPr lang="en-US" altLang="zh-CN"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smtClean="0">
                          <a:solidFill>
                            <a:schemeClr val="tx1"/>
                          </a:solidFill>
                          <a:latin typeface="宋体" panose="02010600030101010101" pitchFamily="2" charset="-122"/>
                          <a:hlinkClick r:id="rId3"/>
                        </a:rPr>
                        <a:t> 知识产权</a:t>
                      </a:r>
                      <a:r>
                        <a:rPr lang="zh-CN" altLang="en-US" sz="1000" b="0" i="0" u="none" strike="noStrike" dirty="0">
                          <a:solidFill>
                            <a:schemeClr val="tx1"/>
                          </a:solidFill>
                          <a:latin typeface="宋体" panose="02010600030101010101" pitchFamily="2" charset="-122"/>
                          <a:hlinkClick r:id="rId3"/>
                        </a:rPr>
                        <a:t>法案例研习</a:t>
                      </a:r>
                      <a:endParaRPr lang="zh-CN" altLang="en-US"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smtClean="0">
                          <a:solidFill>
                            <a:schemeClr val="tx1"/>
                          </a:solidFill>
                          <a:latin typeface="宋体" panose="02010600030101010101" pitchFamily="2" charset="-122"/>
                        </a:rPr>
                        <a:t> 来</a:t>
                      </a:r>
                      <a:r>
                        <a:rPr lang="zh-CN" altLang="en-US" sz="1000" b="0" i="0" u="none" strike="noStrike" dirty="0">
                          <a:solidFill>
                            <a:schemeClr val="tx1"/>
                          </a:solidFill>
                          <a:latin typeface="宋体" panose="02010600030101010101" pitchFamily="2" charset="-122"/>
                        </a:rPr>
                        <a:t>小鹏 李玉香 编著</a:t>
                      </a:r>
                      <a:endParaRPr lang="zh-CN" altLang="en-US"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a:solidFill>
                            <a:schemeClr val="tx1"/>
                          </a:solidFill>
                          <a:latin typeface="宋体" panose="02010600030101010101" pitchFamily="2" charset="-122"/>
                        </a:rPr>
                        <a:t>35.00</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a:solidFill>
                            <a:schemeClr val="tx1"/>
                          </a:solidFill>
                          <a:latin typeface="宋体" panose="02010600030101010101" pitchFamily="2" charset="-122"/>
                        </a:rPr>
                        <a:t>2013-08</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49119">
                <a:tc>
                  <a:txBody>
                    <a:bodyPr/>
                    <a:lstStyle/>
                    <a:p>
                      <a:pPr algn="ctr" fontAlgn="ctr"/>
                      <a:r>
                        <a:rPr lang="en-US" altLang="zh-CN" sz="1000" b="0" i="0" u="none" strike="noStrike">
                          <a:solidFill>
                            <a:schemeClr val="tx1"/>
                          </a:solidFill>
                          <a:latin typeface="宋体" panose="02010600030101010101" pitchFamily="2" charset="-122"/>
                        </a:rPr>
                        <a:t>9787562049258</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a:solidFill>
                            <a:schemeClr val="tx1"/>
                          </a:solidFill>
                          <a:latin typeface="宋体" panose="02010600030101010101" pitchFamily="2" charset="-122"/>
                        </a:rPr>
                        <a:t>20130096</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smtClean="0">
                          <a:solidFill>
                            <a:schemeClr val="tx1"/>
                          </a:solidFill>
                          <a:latin typeface="宋体" panose="02010600030101010101" pitchFamily="2" charset="-122"/>
                          <a:hlinkClick r:id="rId4"/>
                        </a:rPr>
                        <a:t> 民法</a:t>
                      </a:r>
                      <a:r>
                        <a:rPr lang="zh-CN" altLang="en-US" sz="1000" b="0" i="0" u="none" strike="noStrike" dirty="0">
                          <a:solidFill>
                            <a:schemeClr val="tx1"/>
                          </a:solidFill>
                          <a:latin typeface="宋体" panose="02010600030101010101" pitchFamily="2" charset="-122"/>
                          <a:hlinkClick r:id="rId4"/>
                        </a:rPr>
                        <a:t>总论案例研习</a:t>
                      </a:r>
                      <a:endParaRPr lang="zh-CN" altLang="en-US"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smtClean="0">
                          <a:solidFill>
                            <a:schemeClr val="tx1"/>
                          </a:solidFill>
                          <a:latin typeface="宋体" panose="02010600030101010101" pitchFamily="2" charset="-122"/>
                        </a:rPr>
                        <a:t> 李</a:t>
                      </a:r>
                      <a:r>
                        <a:rPr lang="zh-CN" altLang="en-US" sz="1000" b="0" i="0" u="none" strike="noStrike" dirty="0">
                          <a:solidFill>
                            <a:schemeClr val="tx1"/>
                          </a:solidFill>
                          <a:latin typeface="宋体" panose="02010600030101010101" pitchFamily="2" charset="-122"/>
                        </a:rPr>
                        <a:t>显冬</a:t>
                      </a:r>
                      <a:endParaRPr lang="zh-CN" altLang="en-US"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a:solidFill>
                            <a:schemeClr val="tx1"/>
                          </a:solidFill>
                          <a:latin typeface="宋体" panose="02010600030101010101" pitchFamily="2" charset="-122"/>
                        </a:rPr>
                        <a:t>32.00</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a:solidFill>
                            <a:schemeClr val="tx1"/>
                          </a:solidFill>
                          <a:latin typeface="宋体" panose="02010600030101010101" pitchFamily="2" charset="-122"/>
                        </a:rPr>
                        <a:t>2014-01</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49119">
                <a:tc>
                  <a:txBody>
                    <a:bodyPr/>
                    <a:lstStyle/>
                    <a:p>
                      <a:pPr algn="ctr" fontAlgn="ctr"/>
                      <a:r>
                        <a:rPr lang="en-US" altLang="zh-CN" sz="1000" b="0" i="0" u="none" strike="noStrike">
                          <a:solidFill>
                            <a:schemeClr val="tx1"/>
                          </a:solidFill>
                          <a:latin typeface="宋体" panose="02010600030101010101" pitchFamily="2" charset="-122"/>
                        </a:rPr>
                        <a:t>9787562049401</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a:solidFill>
                            <a:schemeClr val="tx1"/>
                          </a:solidFill>
                          <a:latin typeface="宋体" panose="02010600030101010101" pitchFamily="2" charset="-122"/>
                        </a:rPr>
                        <a:t>20130123</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smtClean="0">
                          <a:solidFill>
                            <a:schemeClr val="tx1"/>
                          </a:solidFill>
                          <a:latin typeface="宋体" panose="02010600030101010101" pitchFamily="2" charset="-122"/>
                          <a:hlinkClick r:id="rId5"/>
                        </a:rPr>
                        <a:t> 物</a:t>
                      </a:r>
                      <a:r>
                        <a:rPr lang="zh-CN" altLang="en-US" sz="1000" b="0" i="0" u="none" strike="noStrike" dirty="0">
                          <a:solidFill>
                            <a:schemeClr val="tx1"/>
                          </a:solidFill>
                          <a:latin typeface="宋体" panose="02010600030101010101" pitchFamily="2" charset="-122"/>
                          <a:hlinkClick r:id="rId5"/>
                        </a:rPr>
                        <a:t>权法案例研习</a:t>
                      </a:r>
                      <a:endParaRPr lang="zh-CN" altLang="en-US"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smtClean="0">
                          <a:solidFill>
                            <a:schemeClr val="tx1"/>
                          </a:solidFill>
                          <a:latin typeface="宋体" panose="02010600030101010101" pitchFamily="2" charset="-122"/>
                        </a:rPr>
                        <a:t> 刘</a:t>
                      </a:r>
                      <a:r>
                        <a:rPr lang="zh-CN" altLang="en-US" sz="1000" b="0" i="0" u="none" strike="noStrike" dirty="0">
                          <a:solidFill>
                            <a:schemeClr val="tx1"/>
                          </a:solidFill>
                          <a:latin typeface="宋体" panose="02010600030101010101" pitchFamily="2" charset="-122"/>
                        </a:rPr>
                        <a:t>智慧 寇广萍 编著</a:t>
                      </a:r>
                      <a:endParaRPr lang="zh-CN" altLang="en-US"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a:solidFill>
                            <a:schemeClr val="tx1"/>
                          </a:solidFill>
                          <a:latin typeface="宋体" panose="02010600030101010101" pitchFamily="2" charset="-122"/>
                        </a:rPr>
                        <a:t>37.00</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a:solidFill>
                            <a:schemeClr val="tx1"/>
                          </a:solidFill>
                          <a:latin typeface="宋体" panose="02010600030101010101" pitchFamily="2" charset="-122"/>
                        </a:rPr>
                        <a:t>2013-08</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49119">
                <a:tc>
                  <a:txBody>
                    <a:bodyPr/>
                    <a:lstStyle/>
                    <a:p>
                      <a:pPr algn="ctr" fontAlgn="ctr"/>
                      <a:r>
                        <a:rPr lang="en-US" altLang="zh-CN" sz="1000" b="0" i="0" u="none" strike="noStrike">
                          <a:solidFill>
                            <a:schemeClr val="tx1"/>
                          </a:solidFill>
                          <a:latin typeface="宋体" panose="02010600030101010101" pitchFamily="2" charset="-122"/>
                        </a:rPr>
                        <a:t>9787562049388</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a:solidFill>
                            <a:schemeClr val="tx1"/>
                          </a:solidFill>
                          <a:latin typeface="宋体" panose="02010600030101010101" pitchFamily="2" charset="-122"/>
                        </a:rPr>
                        <a:t>20130106</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smtClean="0">
                          <a:solidFill>
                            <a:schemeClr val="tx1"/>
                          </a:solidFill>
                          <a:latin typeface="宋体" panose="02010600030101010101" pitchFamily="2" charset="-122"/>
                          <a:hlinkClick r:id="rId6"/>
                        </a:rPr>
                        <a:t> 刑事诉讼</a:t>
                      </a:r>
                      <a:r>
                        <a:rPr lang="zh-CN" altLang="en-US" sz="1000" b="0" i="0" u="none" strike="noStrike" dirty="0">
                          <a:solidFill>
                            <a:schemeClr val="tx1"/>
                          </a:solidFill>
                          <a:latin typeface="宋体" panose="02010600030101010101" pitchFamily="2" charset="-122"/>
                          <a:hlinkClick r:id="rId6"/>
                        </a:rPr>
                        <a:t>法案例研习</a:t>
                      </a:r>
                      <a:endParaRPr lang="zh-CN" altLang="en-US"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smtClean="0">
                          <a:solidFill>
                            <a:schemeClr val="tx1"/>
                          </a:solidFill>
                          <a:latin typeface="宋体" panose="02010600030101010101" pitchFamily="2" charset="-122"/>
                        </a:rPr>
                        <a:t> 刘玫 </a:t>
                      </a:r>
                      <a:r>
                        <a:rPr lang="zh-CN" altLang="en-US" sz="1000" b="0" i="0" u="none" strike="noStrike" dirty="0">
                          <a:solidFill>
                            <a:schemeClr val="tx1"/>
                          </a:solidFill>
                          <a:latin typeface="宋体" panose="02010600030101010101" pitchFamily="2" charset="-122"/>
                        </a:rPr>
                        <a:t>洪道德 编著</a:t>
                      </a:r>
                      <a:endParaRPr lang="zh-CN" altLang="en-US"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a:solidFill>
                            <a:schemeClr val="tx1"/>
                          </a:solidFill>
                          <a:latin typeface="宋体" panose="02010600030101010101" pitchFamily="2" charset="-122"/>
                        </a:rPr>
                        <a:t>35.00</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a:solidFill>
                            <a:schemeClr val="tx1"/>
                          </a:solidFill>
                          <a:latin typeface="宋体" panose="02010600030101010101" pitchFamily="2" charset="-122"/>
                        </a:rPr>
                        <a:t>2013-08</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49119">
                <a:tc>
                  <a:txBody>
                    <a:bodyPr/>
                    <a:lstStyle/>
                    <a:p>
                      <a:pPr algn="ctr" fontAlgn="ctr"/>
                      <a:r>
                        <a:rPr lang="en-US" altLang="zh-CN" sz="1000" b="0" i="0" u="none" strike="noStrike">
                          <a:solidFill>
                            <a:schemeClr val="tx1"/>
                          </a:solidFill>
                          <a:latin typeface="宋体" panose="02010600030101010101" pitchFamily="2" charset="-122"/>
                        </a:rPr>
                        <a:t>9787562049289</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a:solidFill>
                            <a:schemeClr val="tx1"/>
                          </a:solidFill>
                          <a:latin typeface="宋体" panose="02010600030101010101" pitchFamily="2" charset="-122"/>
                        </a:rPr>
                        <a:t>20130095</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smtClean="0">
                          <a:solidFill>
                            <a:schemeClr val="tx1"/>
                          </a:solidFill>
                          <a:latin typeface="宋体" panose="02010600030101010101" pitchFamily="2" charset="-122"/>
                          <a:hlinkClick r:id="rId7"/>
                        </a:rPr>
                        <a:t> 宪法学</a:t>
                      </a:r>
                      <a:r>
                        <a:rPr lang="zh-CN" altLang="en-US" sz="1000" b="0" i="0" u="none" strike="noStrike" dirty="0">
                          <a:solidFill>
                            <a:schemeClr val="tx1"/>
                          </a:solidFill>
                          <a:latin typeface="宋体" panose="02010600030101010101" pitchFamily="2" charset="-122"/>
                          <a:hlinkClick r:id="rId7"/>
                        </a:rPr>
                        <a:t>案例研习</a:t>
                      </a:r>
                      <a:endParaRPr lang="zh-CN" altLang="en-US"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smtClean="0">
                          <a:solidFill>
                            <a:schemeClr val="tx1"/>
                          </a:solidFill>
                          <a:latin typeface="宋体" panose="02010600030101010101" pitchFamily="2" charset="-122"/>
                        </a:rPr>
                        <a:t> 姚国建 </a:t>
                      </a:r>
                      <a:r>
                        <a:rPr lang="zh-CN" altLang="en-US" sz="1000" b="0" i="0" u="none" strike="noStrike" dirty="0">
                          <a:solidFill>
                            <a:schemeClr val="tx1"/>
                          </a:solidFill>
                          <a:latin typeface="宋体" panose="02010600030101010101" pitchFamily="2" charset="-122"/>
                        </a:rPr>
                        <a:t>秦奥蕾 编著</a:t>
                      </a:r>
                      <a:endParaRPr lang="zh-CN" altLang="en-US"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a:solidFill>
                            <a:schemeClr val="tx1"/>
                          </a:solidFill>
                          <a:latin typeface="宋体" panose="02010600030101010101" pitchFamily="2" charset="-122"/>
                        </a:rPr>
                        <a:t>36.00</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a:solidFill>
                            <a:schemeClr val="tx1"/>
                          </a:solidFill>
                          <a:latin typeface="宋体" panose="02010600030101010101" pitchFamily="2" charset="-122"/>
                        </a:rPr>
                        <a:t>2013-08</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49119">
                <a:tc>
                  <a:txBody>
                    <a:bodyPr/>
                    <a:lstStyle/>
                    <a:p>
                      <a:pPr algn="ctr" fontAlgn="ctr"/>
                      <a:r>
                        <a:rPr lang="en-US" altLang="zh-CN" sz="1000" b="0" i="0" u="none" strike="noStrike">
                          <a:solidFill>
                            <a:schemeClr val="tx1"/>
                          </a:solidFill>
                          <a:latin typeface="宋体" panose="02010600030101010101" pitchFamily="2" charset="-122"/>
                        </a:rPr>
                        <a:t>9787562049296</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a:solidFill>
                            <a:schemeClr val="tx1"/>
                          </a:solidFill>
                          <a:latin typeface="宋体" panose="02010600030101010101" pitchFamily="2" charset="-122"/>
                        </a:rPr>
                        <a:t>20130151</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smtClean="0">
                          <a:solidFill>
                            <a:schemeClr val="tx1"/>
                          </a:solidFill>
                          <a:latin typeface="宋体" panose="02010600030101010101" pitchFamily="2" charset="-122"/>
                          <a:hlinkClick r:id="rId8"/>
                        </a:rPr>
                        <a:t> 民事诉讼</a:t>
                      </a:r>
                      <a:r>
                        <a:rPr lang="zh-CN" altLang="en-US" sz="1000" b="0" i="0" u="none" strike="noStrike" dirty="0">
                          <a:solidFill>
                            <a:schemeClr val="tx1"/>
                          </a:solidFill>
                          <a:latin typeface="宋体" panose="02010600030101010101" pitchFamily="2" charset="-122"/>
                          <a:hlinkClick r:id="rId8"/>
                        </a:rPr>
                        <a:t>法案例研习</a:t>
                      </a:r>
                      <a:endParaRPr lang="zh-CN" altLang="en-US"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smtClean="0">
                          <a:solidFill>
                            <a:schemeClr val="tx1"/>
                          </a:solidFill>
                          <a:latin typeface="宋体" panose="02010600030101010101" pitchFamily="2" charset="-122"/>
                        </a:rPr>
                        <a:t> 王娣 </a:t>
                      </a:r>
                      <a:r>
                        <a:rPr lang="zh-CN" altLang="en-US" sz="1000" b="0" i="0" u="none" strike="noStrike" dirty="0">
                          <a:solidFill>
                            <a:schemeClr val="tx1"/>
                          </a:solidFill>
                          <a:latin typeface="宋体" panose="02010600030101010101" pitchFamily="2" charset="-122"/>
                        </a:rPr>
                        <a:t>纪格非 孙邦清 编著</a:t>
                      </a:r>
                      <a:endParaRPr lang="zh-CN" altLang="en-US"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dirty="0">
                          <a:solidFill>
                            <a:schemeClr val="tx1"/>
                          </a:solidFill>
                          <a:latin typeface="宋体" panose="02010600030101010101" pitchFamily="2" charset="-122"/>
                        </a:rPr>
                        <a:t>35.00</a:t>
                      </a:r>
                      <a:endParaRPr lang="en-US" altLang="zh-CN"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a:solidFill>
                            <a:schemeClr val="tx1"/>
                          </a:solidFill>
                          <a:latin typeface="宋体" panose="02010600030101010101" pitchFamily="2" charset="-122"/>
                        </a:rPr>
                        <a:t>2013-08</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49119">
                <a:tc>
                  <a:txBody>
                    <a:bodyPr/>
                    <a:lstStyle/>
                    <a:p>
                      <a:pPr algn="ctr" fontAlgn="ctr"/>
                      <a:r>
                        <a:rPr lang="en-US" altLang="zh-CN" sz="1000" b="0" i="0" u="none" strike="noStrike">
                          <a:solidFill>
                            <a:schemeClr val="tx1"/>
                          </a:solidFill>
                          <a:latin typeface="宋体" panose="02010600030101010101" pitchFamily="2" charset="-122"/>
                        </a:rPr>
                        <a:t>9787562049395</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a:solidFill>
                            <a:schemeClr val="tx1"/>
                          </a:solidFill>
                          <a:latin typeface="宋体" panose="02010600030101010101" pitchFamily="2" charset="-122"/>
                        </a:rPr>
                        <a:t>20130093</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smtClean="0">
                          <a:solidFill>
                            <a:schemeClr val="tx1"/>
                          </a:solidFill>
                          <a:latin typeface="宋体" panose="02010600030101010101" pitchFamily="2" charset="-122"/>
                          <a:hlinkClick r:id="rId9"/>
                        </a:rPr>
                        <a:t> 刑法</a:t>
                      </a:r>
                      <a:r>
                        <a:rPr lang="zh-CN" altLang="en-US" sz="1000" b="0" i="0" u="none" strike="noStrike" dirty="0">
                          <a:solidFill>
                            <a:schemeClr val="tx1"/>
                          </a:solidFill>
                          <a:latin typeface="宋体" panose="02010600030101010101" pitchFamily="2" charset="-122"/>
                          <a:hlinkClick r:id="rId9"/>
                        </a:rPr>
                        <a:t>分则案例研习</a:t>
                      </a:r>
                      <a:endParaRPr lang="zh-CN" altLang="en-US"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smtClean="0">
                          <a:solidFill>
                            <a:schemeClr val="tx1"/>
                          </a:solidFill>
                          <a:latin typeface="宋体" panose="02010600030101010101" pitchFamily="2" charset="-122"/>
                        </a:rPr>
                        <a:t> 阮齐林 </a:t>
                      </a:r>
                      <a:r>
                        <a:rPr lang="zh-CN" altLang="en-US" sz="1000" b="0" i="0" u="none" strike="noStrike" dirty="0">
                          <a:solidFill>
                            <a:schemeClr val="tx1"/>
                          </a:solidFill>
                          <a:latin typeface="宋体" panose="02010600030101010101" pitchFamily="2" charset="-122"/>
                        </a:rPr>
                        <a:t>方鹏 编著</a:t>
                      </a:r>
                      <a:endParaRPr lang="zh-CN" altLang="en-US"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dirty="0">
                          <a:solidFill>
                            <a:schemeClr val="tx1"/>
                          </a:solidFill>
                          <a:latin typeface="宋体" panose="02010600030101010101" pitchFamily="2" charset="-122"/>
                        </a:rPr>
                        <a:t>52.00</a:t>
                      </a:r>
                      <a:endParaRPr lang="en-US" altLang="zh-CN"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a:solidFill>
                            <a:schemeClr val="tx1"/>
                          </a:solidFill>
                          <a:latin typeface="宋体" panose="02010600030101010101" pitchFamily="2" charset="-122"/>
                        </a:rPr>
                        <a:t>2013-08</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49119">
                <a:tc>
                  <a:txBody>
                    <a:bodyPr/>
                    <a:lstStyle/>
                    <a:p>
                      <a:pPr algn="ctr" fontAlgn="ctr"/>
                      <a:r>
                        <a:rPr lang="en-US" altLang="zh-CN" sz="1000" b="0" i="0" u="none" strike="noStrike">
                          <a:solidFill>
                            <a:schemeClr val="tx1"/>
                          </a:solidFill>
                          <a:latin typeface="宋体" panose="02010600030101010101" pitchFamily="2" charset="-122"/>
                        </a:rPr>
                        <a:t>9787562049890</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a:solidFill>
                            <a:schemeClr val="tx1"/>
                          </a:solidFill>
                          <a:latin typeface="宋体" panose="02010600030101010101" pitchFamily="2" charset="-122"/>
                        </a:rPr>
                        <a:t>20130097</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smtClean="0">
                          <a:solidFill>
                            <a:schemeClr val="tx1"/>
                          </a:solidFill>
                          <a:latin typeface="宋体" panose="02010600030101010101" pitchFamily="2" charset="-122"/>
                          <a:hlinkClick r:id="rId10"/>
                        </a:rPr>
                        <a:t> 商法</a:t>
                      </a:r>
                      <a:r>
                        <a:rPr lang="zh-CN" altLang="en-US" sz="1000" b="0" i="0" u="none" strike="noStrike" dirty="0">
                          <a:solidFill>
                            <a:schemeClr val="tx1"/>
                          </a:solidFill>
                          <a:latin typeface="宋体" panose="02010600030101010101" pitchFamily="2" charset="-122"/>
                          <a:hlinkClick r:id="rId10"/>
                        </a:rPr>
                        <a:t>案例研习</a:t>
                      </a:r>
                      <a:endParaRPr lang="zh-CN" altLang="en-US"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smtClean="0">
                          <a:solidFill>
                            <a:schemeClr val="tx1"/>
                          </a:solidFill>
                          <a:latin typeface="宋体" panose="02010600030101010101" pitchFamily="2" charset="-122"/>
                        </a:rPr>
                        <a:t> 陈</a:t>
                      </a:r>
                      <a:r>
                        <a:rPr lang="zh-CN" altLang="en-US" sz="1000" b="0" i="0" u="none" strike="noStrike" dirty="0">
                          <a:solidFill>
                            <a:schemeClr val="tx1"/>
                          </a:solidFill>
                          <a:latin typeface="宋体" panose="02010600030101010101" pitchFamily="2" charset="-122"/>
                        </a:rPr>
                        <a:t>景善 王军 吴日焕 </a:t>
                      </a:r>
                      <a:r>
                        <a:rPr lang="zh-CN" altLang="en-US" sz="1000" b="0" i="0" u="none" strike="noStrike" dirty="0" smtClean="0">
                          <a:solidFill>
                            <a:schemeClr val="tx1"/>
                          </a:solidFill>
                          <a:latin typeface="宋体" panose="02010600030101010101" pitchFamily="2" charset="-122"/>
                        </a:rPr>
                        <a:t>编 著</a:t>
                      </a:r>
                      <a:endParaRPr lang="zh-CN" altLang="en-US"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dirty="0">
                          <a:solidFill>
                            <a:schemeClr val="tx1"/>
                          </a:solidFill>
                          <a:latin typeface="宋体" panose="02010600030101010101" pitchFamily="2" charset="-122"/>
                        </a:rPr>
                        <a:t>35.00 </a:t>
                      </a:r>
                      <a:endParaRPr lang="en-US" altLang="zh-CN"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a:solidFill>
                            <a:schemeClr val="tx1"/>
                          </a:solidFill>
                          <a:latin typeface="宋体" panose="02010600030101010101" pitchFamily="2" charset="-122"/>
                        </a:rPr>
                        <a:t>2013-08</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49119">
                <a:tc>
                  <a:txBody>
                    <a:bodyPr/>
                    <a:lstStyle/>
                    <a:p>
                      <a:pPr algn="ctr" fontAlgn="ctr"/>
                      <a:r>
                        <a:rPr lang="en-US" altLang="zh-CN" sz="1000" b="0" i="0" u="none" strike="noStrike">
                          <a:solidFill>
                            <a:schemeClr val="tx1"/>
                          </a:solidFill>
                          <a:latin typeface="宋体" panose="02010600030101010101" pitchFamily="2" charset="-122"/>
                        </a:rPr>
                        <a:t>9787562051909</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a:solidFill>
                            <a:schemeClr val="tx1"/>
                          </a:solidFill>
                          <a:latin typeface="宋体" panose="02010600030101010101" pitchFamily="2" charset="-122"/>
                        </a:rPr>
                        <a:t>20130128</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smtClean="0">
                          <a:solidFill>
                            <a:schemeClr val="tx1"/>
                          </a:solidFill>
                          <a:latin typeface="宋体" panose="02010600030101010101" pitchFamily="2" charset="-122"/>
                          <a:hlinkClick r:id="rId11"/>
                        </a:rPr>
                        <a:t> 国际法</a:t>
                      </a:r>
                      <a:r>
                        <a:rPr lang="zh-CN" altLang="en-US" sz="1000" b="0" i="0" u="none" strike="noStrike" dirty="0">
                          <a:solidFill>
                            <a:schemeClr val="tx1"/>
                          </a:solidFill>
                          <a:latin typeface="宋体" panose="02010600030101010101" pitchFamily="2" charset="-122"/>
                          <a:hlinkClick r:id="rId11"/>
                        </a:rPr>
                        <a:t>案例研习</a:t>
                      </a:r>
                      <a:endParaRPr lang="zh-CN" altLang="en-US"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smtClean="0">
                          <a:solidFill>
                            <a:schemeClr val="tx1"/>
                          </a:solidFill>
                          <a:latin typeface="宋体" panose="02010600030101010101" pitchFamily="2" charset="-122"/>
                        </a:rPr>
                        <a:t> 马</a:t>
                      </a:r>
                      <a:r>
                        <a:rPr lang="zh-CN" altLang="en-US" sz="1000" b="0" i="0" u="none" strike="noStrike" dirty="0">
                          <a:solidFill>
                            <a:schemeClr val="tx1"/>
                          </a:solidFill>
                          <a:latin typeface="宋体" panose="02010600030101010101" pitchFamily="2" charset="-122"/>
                        </a:rPr>
                        <a:t>呈元  张力</a:t>
                      </a:r>
                      <a:endParaRPr lang="zh-CN" altLang="en-US"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dirty="0">
                          <a:solidFill>
                            <a:schemeClr val="tx1"/>
                          </a:solidFill>
                          <a:latin typeface="宋体" panose="02010600030101010101" pitchFamily="2" charset="-122"/>
                        </a:rPr>
                        <a:t>35.00</a:t>
                      </a:r>
                      <a:endParaRPr lang="en-US" altLang="zh-CN"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dirty="0">
                          <a:solidFill>
                            <a:schemeClr val="tx1"/>
                          </a:solidFill>
                          <a:latin typeface="宋体" panose="02010600030101010101" pitchFamily="2" charset="-122"/>
                        </a:rPr>
                        <a:t>2014-01</a:t>
                      </a:r>
                      <a:endParaRPr lang="en-US" altLang="zh-CN"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49119">
                <a:tc>
                  <a:txBody>
                    <a:bodyPr/>
                    <a:lstStyle/>
                    <a:p>
                      <a:pPr algn="ctr" fontAlgn="ctr"/>
                      <a:r>
                        <a:rPr lang="en-US" altLang="zh-CN" sz="1000" b="0" i="0" u="none" strike="noStrike">
                          <a:solidFill>
                            <a:schemeClr val="tx1"/>
                          </a:solidFill>
                          <a:latin typeface="宋体" panose="02010600030101010101" pitchFamily="2" charset="-122"/>
                        </a:rPr>
                        <a:t>9787562051947</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a:solidFill>
                            <a:schemeClr val="tx1"/>
                          </a:solidFill>
                          <a:latin typeface="宋体" panose="02010600030101010101" pitchFamily="2" charset="-122"/>
                        </a:rPr>
                        <a:t>20130099</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smtClean="0">
                          <a:solidFill>
                            <a:schemeClr val="tx1"/>
                          </a:solidFill>
                          <a:latin typeface="宋体" panose="02010600030101010101" pitchFamily="2" charset="-122"/>
                          <a:hlinkClick r:id="rId12"/>
                        </a:rPr>
                        <a:t> 经济法</a:t>
                      </a:r>
                      <a:r>
                        <a:rPr lang="zh-CN" altLang="en-US" sz="1000" b="0" i="0" u="none" strike="noStrike" dirty="0">
                          <a:solidFill>
                            <a:schemeClr val="tx1"/>
                          </a:solidFill>
                          <a:latin typeface="宋体" panose="02010600030101010101" pitchFamily="2" charset="-122"/>
                          <a:hlinkClick r:id="rId12"/>
                        </a:rPr>
                        <a:t>案例研习</a:t>
                      </a:r>
                      <a:endParaRPr lang="zh-CN" altLang="en-US"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smtClean="0">
                          <a:solidFill>
                            <a:schemeClr val="tx1"/>
                          </a:solidFill>
                          <a:latin typeface="宋体" panose="02010600030101010101" pitchFamily="2" charset="-122"/>
                        </a:rPr>
                        <a:t> 刘</a:t>
                      </a:r>
                      <a:r>
                        <a:rPr lang="zh-CN" altLang="en-US" sz="1000" b="0" i="0" u="none" strike="noStrike" dirty="0">
                          <a:solidFill>
                            <a:schemeClr val="tx1"/>
                          </a:solidFill>
                          <a:latin typeface="宋体" panose="02010600030101010101" pitchFamily="2" charset="-122"/>
                        </a:rPr>
                        <a:t>继峰  刘丹</a:t>
                      </a:r>
                      <a:endParaRPr lang="zh-CN" altLang="en-US"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a:solidFill>
                            <a:schemeClr val="tx1"/>
                          </a:solidFill>
                          <a:latin typeface="宋体" panose="02010600030101010101" pitchFamily="2" charset="-122"/>
                        </a:rPr>
                        <a:t>39.00</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dirty="0">
                          <a:solidFill>
                            <a:schemeClr val="tx1"/>
                          </a:solidFill>
                          <a:latin typeface="宋体" panose="02010600030101010101" pitchFamily="2" charset="-122"/>
                        </a:rPr>
                        <a:t>2014-01</a:t>
                      </a:r>
                      <a:endParaRPr lang="en-US" altLang="zh-CN"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49119">
                <a:tc>
                  <a:txBody>
                    <a:bodyPr/>
                    <a:lstStyle/>
                    <a:p>
                      <a:pPr algn="ctr" fontAlgn="ctr"/>
                      <a:r>
                        <a:rPr lang="en-US" altLang="zh-CN" sz="1000" b="0" i="0" u="none" strike="noStrike">
                          <a:solidFill>
                            <a:schemeClr val="tx1"/>
                          </a:solidFill>
                          <a:latin typeface="宋体" panose="02010600030101010101" pitchFamily="2" charset="-122"/>
                        </a:rPr>
                        <a:t>9787562051930</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a:solidFill>
                            <a:schemeClr val="tx1"/>
                          </a:solidFill>
                          <a:latin typeface="宋体" panose="02010600030101010101" pitchFamily="2" charset="-122"/>
                        </a:rPr>
                        <a:t>20130098</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smtClean="0">
                          <a:solidFill>
                            <a:schemeClr val="tx1"/>
                          </a:solidFill>
                          <a:latin typeface="宋体" panose="02010600030101010101" pitchFamily="2" charset="-122"/>
                          <a:hlinkClick r:id="rId13"/>
                        </a:rPr>
                        <a:t> 国际私法</a:t>
                      </a:r>
                      <a:r>
                        <a:rPr lang="zh-CN" altLang="en-US" sz="1000" b="0" i="0" u="none" strike="noStrike" dirty="0">
                          <a:solidFill>
                            <a:schemeClr val="tx1"/>
                          </a:solidFill>
                          <a:latin typeface="宋体" panose="02010600030101010101" pitchFamily="2" charset="-122"/>
                          <a:hlinkClick r:id="rId13"/>
                        </a:rPr>
                        <a:t>案例研习</a:t>
                      </a:r>
                      <a:endParaRPr lang="zh-CN" altLang="en-US"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smtClean="0">
                          <a:solidFill>
                            <a:schemeClr val="tx1"/>
                          </a:solidFill>
                          <a:latin typeface="宋体" panose="02010600030101010101" pitchFamily="2" charset="-122"/>
                        </a:rPr>
                        <a:t> 朱</a:t>
                      </a:r>
                      <a:r>
                        <a:rPr lang="zh-CN" altLang="en-US" sz="1000" b="0" i="0" u="none" strike="noStrike" dirty="0">
                          <a:solidFill>
                            <a:schemeClr val="tx1"/>
                          </a:solidFill>
                          <a:latin typeface="宋体" panose="02010600030101010101" pitchFamily="2" charset="-122"/>
                        </a:rPr>
                        <a:t>子勤</a:t>
                      </a:r>
                      <a:endParaRPr lang="zh-CN" altLang="en-US"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a:solidFill>
                            <a:schemeClr val="tx1"/>
                          </a:solidFill>
                          <a:latin typeface="宋体" panose="02010600030101010101" pitchFamily="2" charset="-122"/>
                        </a:rPr>
                        <a:t>45.00</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dirty="0">
                          <a:solidFill>
                            <a:schemeClr val="tx1"/>
                          </a:solidFill>
                          <a:latin typeface="宋体" panose="02010600030101010101" pitchFamily="2" charset="-122"/>
                        </a:rPr>
                        <a:t>2014-01</a:t>
                      </a:r>
                      <a:endParaRPr lang="en-US" altLang="zh-CN"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49119">
                <a:tc>
                  <a:txBody>
                    <a:bodyPr/>
                    <a:lstStyle/>
                    <a:p>
                      <a:pPr algn="ctr" fontAlgn="ctr"/>
                      <a:r>
                        <a:rPr lang="en-US" altLang="zh-CN" sz="1000" b="0" i="0" u="none" strike="noStrike">
                          <a:solidFill>
                            <a:schemeClr val="tx1"/>
                          </a:solidFill>
                          <a:latin typeface="宋体" panose="02010600030101010101" pitchFamily="2" charset="-122"/>
                        </a:rPr>
                        <a:t>9787562051954</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a:solidFill>
                            <a:schemeClr val="tx1"/>
                          </a:solidFill>
                          <a:latin typeface="宋体" panose="02010600030101010101" pitchFamily="2" charset="-122"/>
                        </a:rPr>
                        <a:t>20130124</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smtClean="0">
                          <a:solidFill>
                            <a:schemeClr val="tx1"/>
                          </a:solidFill>
                          <a:latin typeface="宋体" panose="02010600030101010101" pitchFamily="2" charset="-122"/>
                          <a:hlinkClick r:id="rId14"/>
                        </a:rPr>
                        <a:t> 刑法</a:t>
                      </a:r>
                      <a:r>
                        <a:rPr lang="zh-CN" altLang="en-US" sz="1000" b="0" i="0" u="none" strike="noStrike" dirty="0">
                          <a:solidFill>
                            <a:schemeClr val="tx1"/>
                          </a:solidFill>
                          <a:latin typeface="宋体" panose="02010600030101010101" pitchFamily="2" charset="-122"/>
                          <a:hlinkClick r:id="rId14"/>
                        </a:rPr>
                        <a:t>总则案例研习</a:t>
                      </a:r>
                      <a:endParaRPr lang="zh-CN" altLang="en-US"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smtClean="0">
                          <a:solidFill>
                            <a:schemeClr val="tx1"/>
                          </a:solidFill>
                          <a:latin typeface="宋体" panose="02010600030101010101" pitchFamily="2" charset="-122"/>
                        </a:rPr>
                        <a:t> 张</a:t>
                      </a:r>
                      <a:r>
                        <a:rPr lang="zh-CN" altLang="en-US" sz="1000" b="0" i="0" u="none" strike="noStrike" dirty="0">
                          <a:solidFill>
                            <a:schemeClr val="tx1"/>
                          </a:solidFill>
                          <a:latin typeface="宋体" panose="02010600030101010101" pitchFamily="2" charset="-122"/>
                        </a:rPr>
                        <a:t>凌  罗翔 </a:t>
                      </a:r>
                      <a:endParaRPr lang="zh-CN" altLang="en-US"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a:solidFill>
                            <a:schemeClr val="tx1"/>
                          </a:solidFill>
                          <a:latin typeface="宋体" panose="02010600030101010101" pitchFamily="2" charset="-122"/>
                        </a:rPr>
                        <a:t>32.00</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dirty="0">
                          <a:solidFill>
                            <a:schemeClr val="tx1"/>
                          </a:solidFill>
                          <a:latin typeface="宋体" panose="02010600030101010101" pitchFamily="2" charset="-122"/>
                        </a:rPr>
                        <a:t>2014-01</a:t>
                      </a:r>
                      <a:endParaRPr lang="en-US" altLang="zh-CN"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49119">
                <a:tc>
                  <a:txBody>
                    <a:bodyPr/>
                    <a:lstStyle/>
                    <a:p>
                      <a:pPr algn="ctr" fontAlgn="ctr"/>
                      <a:r>
                        <a:rPr lang="en-US" altLang="zh-CN" sz="1000" b="0" i="0" u="none" strike="noStrike">
                          <a:solidFill>
                            <a:schemeClr val="tx1"/>
                          </a:solidFill>
                          <a:latin typeface="宋体" panose="02010600030101010101" pitchFamily="2" charset="-122"/>
                        </a:rPr>
                        <a:t>9787562052081</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a:solidFill>
                            <a:schemeClr val="tx1"/>
                          </a:solidFill>
                          <a:latin typeface="宋体" panose="02010600030101010101" pitchFamily="2" charset="-122"/>
                        </a:rPr>
                        <a:t>20130125</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smtClean="0">
                          <a:solidFill>
                            <a:schemeClr val="tx1"/>
                          </a:solidFill>
                          <a:latin typeface="宋体" panose="02010600030101010101" pitchFamily="2" charset="-122"/>
                          <a:hlinkClick r:id="rId15"/>
                        </a:rPr>
                        <a:t> 债</a:t>
                      </a:r>
                      <a:r>
                        <a:rPr lang="zh-CN" altLang="en-US" sz="1000" b="0" i="0" u="none" strike="noStrike" dirty="0">
                          <a:solidFill>
                            <a:schemeClr val="tx1"/>
                          </a:solidFill>
                          <a:latin typeface="宋体" panose="02010600030101010101" pitchFamily="2" charset="-122"/>
                          <a:hlinkClick r:id="rId15"/>
                        </a:rPr>
                        <a:t>法案例研习</a:t>
                      </a:r>
                      <a:endParaRPr lang="zh-CN" altLang="en-US"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smtClean="0">
                          <a:solidFill>
                            <a:schemeClr val="tx1"/>
                          </a:solidFill>
                          <a:latin typeface="宋体" panose="02010600030101010101" pitchFamily="2" charset="-122"/>
                        </a:rPr>
                        <a:t> 刘</a:t>
                      </a:r>
                      <a:r>
                        <a:rPr lang="zh-CN" altLang="en-US" sz="1000" b="0" i="0" u="none" strike="noStrike" dirty="0">
                          <a:solidFill>
                            <a:schemeClr val="tx1"/>
                          </a:solidFill>
                          <a:latin typeface="宋体" panose="02010600030101010101" pitchFamily="2" charset="-122"/>
                        </a:rPr>
                        <a:t>家安 陈汉 编著</a:t>
                      </a:r>
                      <a:endParaRPr lang="zh-CN" altLang="en-US"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a:solidFill>
                            <a:schemeClr val="tx1"/>
                          </a:solidFill>
                          <a:latin typeface="宋体" panose="02010600030101010101" pitchFamily="2" charset="-122"/>
                        </a:rPr>
                        <a:t>43.00</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dirty="0" smtClean="0">
                          <a:solidFill>
                            <a:schemeClr val="tx1"/>
                          </a:solidFill>
                          <a:latin typeface="宋体" panose="02010600030101010101" pitchFamily="2" charset="-122"/>
                        </a:rPr>
                        <a:t>2014-01</a:t>
                      </a:r>
                      <a:endParaRPr lang="en-US" altLang="zh-CN"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30" name="灯片编号占位符 1"/>
          <p:cNvSpPr txBox="1"/>
          <p:nvPr/>
        </p:nvSpPr>
        <p:spPr>
          <a:xfrm>
            <a:off x="1195427" y="6237312"/>
            <a:ext cx="292061" cy="283147"/>
          </a:xfrm>
          <a:prstGeom prst="rect">
            <a:avLst/>
          </a:prstGeom>
        </p:spPr>
        <p:txBody>
          <a:bodyPr wrap="square" lIns="0" tIns="0" rIns="0" bIns="0" anchor="ctr" anchorCtr="1"/>
          <a:lstStyle/>
          <a:p>
            <a:pPr marL="0" marR="0" lvl="0" indent="0" algn="ctr" defTabSz="914400" rtl="0" eaLnBrk="1" fontAlgn="auto" latinLnBrk="0" hangingPunct="1">
              <a:lnSpc>
                <a:spcPct val="100000"/>
              </a:lnSpc>
              <a:spcBef>
                <a:spcPts val="0"/>
              </a:spcBef>
              <a:spcAft>
                <a:spcPts val="0"/>
              </a:spcAft>
              <a:buClrTx/>
              <a:buSzTx/>
              <a:buFontTx/>
              <a:buNone/>
              <a:defRPr/>
            </a:pPr>
            <a:fld id="{55183D58-648D-4475-BEF8-624F48514A30}" type="slidenum">
              <a:rPr kumimoji="0" lang="zh-CN" altLang="en-US" sz="1200" b="0" i="0" u="none" strike="noStrike" kern="1200" cap="none" spc="0" normalizeH="0" baseline="0" noProof="0" smtClean="0">
                <a:ln>
                  <a:noFill/>
                </a:ln>
                <a:solidFill>
                  <a:schemeClr val="tx1"/>
                </a:solidFill>
                <a:effectLst/>
                <a:uLnTx/>
                <a:uFillTx/>
                <a:latin typeface="+mn-lt"/>
                <a:ea typeface="+mn-ea"/>
                <a:cs typeface="+mn-cs"/>
              </a:rPr>
            </a:fld>
            <a:endParaRPr kumimoji="0" lang="zh-CN" altLang="en-US" sz="1200" b="0" i="0" u="none" strike="noStrike" kern="1200" cap="none" spc="0" normalizeH="0" baseline="0" noProof="0" dirty="0">
              <a:ln>
                <a:noFill/>
              </a:ln>
              <a:solidFill>
                <a:schemeClr val="tx1"/>
              </a:solidFill>
              <a:effectLst/>
              <a:uLnTx/>
              <a:uFillTx/>
              <a:latin typeface="+mn-lt"/>
              <a:ea typeface="+mn-ea"/>
              <a:cs typeface="+mn-cs"/>
            </a:endParaRPr>
          </a:p>
        </p:txBody>
      </p:sp>
      <p:pic>
        <p:nvPicPr>
          <p:cNvPr id="31" name="图片 30" descr="社标.png"/>
          <p:cNvPicPr>
            <a:picLocks noChangeAspect="1"/>
          </p:cNvPicPr>
          <p:nvPr/>
        </p:nvPicPr>
        <p:blipFill>
          <a:blip r:embed="rId16" cstate="print"/>
          <a:stretch>
            <a:fillRect/>
          </a:stretch>
        </p:blipFill>
        <p:spPr>
          <a:xfrm>
            <a:off x="9624392" y="6095992"/>
            <a:ext cx="1778602" cy="285336"/>
          </a:xfrm>
          <a:prstGeom prst="rect">
            <a:avLst/>
          </a:prstGeom>
        </p:spPr>
      </p:pic>
      <p:sp>
        <p:nvSpPr>
          <p:cNvPr id="7" name="TextBox 6">
            <a:hlinkClick r:id="rId17" action="ppaction://hlinksldjump"/>
          </p:cNvPr>
          <p:cNvSpPr txBox="1"/>
          <p:nvPr/>
        </p:nvSpPr>
        <p:spPr>
          <a:xfrm>
            <a:off x="1127448" y="343689"/>
            <a:ext cx="1728192" cy="276999"/>
          </a:xfrm>
          <a:prstGeom prst="rect">
            <a:avLst/>
          </a:prstGeom>
          <a:noFill/>
        </p:spPr>
        <p:txBody>
          <a:bodyPr wrap="square" rtlCol="0">
            <a:spAutoFit/>
          </a:bodyPr>
          <a:lstStyle/>
          <a:p>
            <a:r>
              <a:rPr lang="zh-CN" altLang="en-US" sz="1200" dirty="0" smtClean="0">
                <a:solidFill>
                  <a:srgbClr val="FF0000"/>
                </a:solidFill>
              </a:rPr>
              <a:t>点击此处可回到概览页</a:t>
            </a:r>
            <a:endParaRPr lang="zh-CN" altLang="en-US" sz="1200" dirty="0">
              <a:solidFill>
                <a:srgbClr val="FF0000"/>
              </a:solidFill>
            </a:endParaRPr>
          </a:p>
        </p:txBody>
      </p:sp>
      <p:sp>
        <p:nvSpPr>
          <p:cNvPr id="8" name="TextBox 7"/>
          <p:cNvSpPr txBox="1"/>
          <p:nvPr/>
        </p:nvSpPr>
        <p:spPr>
          <a:xfrm>
            <a:off x="8472264" y="332656"/>
            <a:ext cx="2520280" cy="261610"/>
          </a:xfrm>
          <a:prstGeom prst="rect">
            <a:avLst/>
          </a:prstGeom>
          <a:noFill/>
        </p:spPr>
        <p:txBody>
          <a:bodyPr wrap="square" rtlCol="0">
            <a:spAutoFit/>
          </a:bodyPr>
          <a:lstStyle/>
          <a:p>
            <a:r>
              <a:rPr lang="zh-CN" altLang="en-US" sz="1100" dirty="0" smtClean="0">
                <a:solidFill>
                  <a:srgbClr val="7030A0"/>
                </a:solidFill>
              </a:rPr>
              <a:t>点击书名可进入我社官网中该书页面</a:t>
            </a:r>
            <a:endParaRPr lang="zh-CN" altLang="en-US" sz="1100" dirty="0">
              <a:solidFill>
                <a:srgbClr val="7030A0"/>
              </a:solidFill>
            </a:endParaRPr>
          </a:p>
        </p:txBody>
      </p:sp>
    </p:spTree>
  </p:cSld>
  <p:clrMapOvr>
    <a:masterClrMapping/>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背景.jpg"/>
          <p:cNvPicPr>
            <a:picLocks noChangeAspect="1"/>
          </p:cNvPicPr>
          <p:nvPr/>
        </p:nvPicPr>
        <p:blipFill>
          <a:blip r:embed="rId1" cstate="print"/>
          <a:stretch>
            <a:fillRect/>
          </a:stretch>
        </p:blipFill>
        <p:spPr>
          <a:xfrm>
            <a:off x="24680" y="1010"/>
            <a:ext cx="12192000" cy="6855979"/>
          </a:xfrm>
          <a:prstGeom prst="rect">
            <a:avLst/>
          </a:prstGeom>
        </p:spPr>
      </p:pic>
      <p:sp>
        <p:nvSpPr>
          <p:cNvPr id="2" name="灯片编号占位符 1"/>
          <p:cNvSpPr>
            <a:spLocks noGrp="1"/>
          </p:cNvSpPr>
          <p:nvPr>
            <p:ph type="sldNum" sz="quarter" idx="12"/>
          </p:nvPr>
        </p:nvSpPr>
        <p:spPr>
          <a:xfrm>
            <a:off x="1195427" y="6237312"/>
            <a:ext cx="292061" cy="283147"/>
          </a:xfrm>
        </p:spPr>
        <p:txBody>
          <a:bodyPr/>
          <a:lstStyle/>
          <a:p>
            <a:fld id="{55183D58-648D-4475-BEF8-624F48514A30}" type="slidenum">
              <a:rPr lang="zh-CN" altLang="en-US" smtClean="0"/>
            </a:fld>
            <a:endParaRPr lang="zh-CN" altLang="en-US" dirty="0"/>
          </a:p>
        </p:txBody>
      </p:sp>
      <p:sp>
        <p:nvSpPr>
          <p:cNvPr id="8" name="文本框 65"/>
          <p:cNvSpPr txBox="1"/>
          <p:nvPr/>
        </p:nvSpPr>
        <p:spPr>
          <a:xfrm>
            <a:off x="3143672" y="783488"/>
            <a:ext cx="6192688" cy="368300"/>
          </a:xfrm>
          <a:prstGeom prst="rect">
            <a:avLst/>
          </a:prstGeom>
          <a:noFill/>
        </p:spPr>
        <p:txBody>
          <a:bodyPr wrap="square" rtlCol="0">
            <a:spAutoFit/>
          </a:bodyPr>
          <a:lstStyle/>
          <a:p>
            <a:pPr algn="dist"/>
            <a:r>
              <a:rPr lang="en-US" altLang="zh-CN" b="1" dirty="0" smtClean="0">
                <a:solidFill>
                  <a:schemeClr val="tx1">
                    <a:lumMod val="75000"/>
                    <a:lumOff val="25000"/>
                  </a:schemeClr>
                </a:solidFill>
              </a:rPr>
              <a:t>06 </a:t>
            </a:r>
            <a:r>
              <a:rPr lang="zh-CN" altLang="en-US" b="1" dirty="0" smtClean="0">
                <a:solidFill>
                  <a:schemeClr val="tx1">
                    <a:lumMod val="75000"/>
                    <a:lumOff val="25000"/>
                  </a:schemeClr>
                </a:solidFill>
              </a:rPr>
              <a:t>高等政法院校专业主干课程系列教材</a:t>
            </a:r>
            <a:endParaRPr lang="zh-CN" altLang="en-US" b="1" dirty="0">
              <a:solidFill>
                <a:schemeClr val="tx1">
                  <a:lumMod val="75000"/>
                  <a:lumOff val="25000"/>
                </a:schemeClr>
              </a:solidFill>
            </a:endParaRPr>
          </a:p>
        </p:txBody>
      </p:sp>
      <p:cxnSp>
        <p:nvCxnSpPr>
          <p:cNvPr id="9" name="直接连接符 8"/>
          <p:cNvCxnSpPr/>
          <p:nvPr/>
        </p:nvCxnSpPr>
        <p:spPr>
          <a:xfrm>
            <a:off x="3215680" y="692696"/>
            <a:ext cx="6192688" cy="0"/>
          </a:xfrm>
          <a:prstGeom prst="line">
            <a:avLst/>
          </a:prstGeom>
          <a:ln w="19050">
            <a:gradFill flip="none" rotWithShape="1">
              <a:gsLst>
                <a:gs pos="48000">
                  <a:schemeClr val="bg1"/>
                </a:gs>
                <a:gs pos="0">
                  <a:schemeClr val="bg1">
                    <a:lumMod val="75000"/>
                  </a:schemeClr>
                </a:gs>
                <a:gs pos="100000">
                  <a:schemeClr val="bg1"/>
                </a:gs>
              </a:gsLst>
              <a:lin ang="5400000" scaled="1"/>
              <a:tileRect/>
            </a:gradFill>
          </a:ln>
          <a:effectLst>
            <a:innerShdw blurRad="63500" dist="50800" dir="5400000">
              <a:prstClr val="black">
                <a:alpha val="50000"/>
              </a:prstClr>
            </a:innerShdw>
          </a:effectLst>
        </p:spPr>
        <p:style>
          <a:lnRef idx="1">
            <a:schemeClr val="accent1"/>
          </a:lnRef>
          <a:fillRef idx="0">
            <a:schemeClr val="accent1"/>
          </a:fillRef>
          <a:effectRef idx="0">
            <a:schemeClr val="accent1"/>
          </a:effectRef>
          <a:fontRef idx="minor">
            <a:schemeClr val="tx1"/>
          </a:fontRef>
        </p:style>
      </p:cxnSp>
      <p:pic>
        <p:nvPicPr>
          <p:cNvPr id="13" name="图片 12" descr="社标.png"/>
          <p:cNvPicPr>
            <a:picLocks noChangeAspect="1"/>
          </p:cNvPicPr>
          <p:nvPr/>
        </p:nvPicPr>
        <p:blipFill>
          <a:blip r:embed="rId2" cstate="print"/>
          <a:stretch>
            <a:fillRect/>
          </a:stretch>
        </p:blipFill>
        <p:spPr>
          <a:xfrm>
            <a:off x="9624392" y="6095992"/>
            <a:ext cx="1778602" cy="285336"/>
          </a:xfrm>
          <a:prstGeom prst="rect">
            <a:avLst/>
          </a:prstGeom>
        </p:spPr>
      </p:pic>
      <p:cxnSp>
        <p:nvCxnSpPr>
          <p:cNvPr id="21" name="直接连接符 20"/>
          <p:cNvCxnSpPr/>
          <p:nvPr/>
        </p:nvCxnSpPr>
        <p:spPr>
          <a:xfrm>
            <a:off x="3215680" y="1196752"/>
            <a:ext cx="6192688" cy="0"/>
          </a:xfrm>
          <a:prstGeom prst="line">
            <a:avLst/>
          </a:prstGeom>
          <a:ln w="19050">
            <a:gradFill flip="none" rotWithShape="1">
              <a:gsLst>
                <a:gs pos="48000">
                  <a:schemeClr val="bg1"/>
                </a:gs>
                <a:gs pos="0">
                  <a:schemeClr val="bg1">
                    <a:lumMod val="75000"/>
                  </a:schemeClr>
                </a:gs>
                <a:gs pos="100000">
                  <a:schemeClr val="bg1"/>
                </a:gs>
              </a:gsLst>
              <a:lin ang="5400000" scaled="1"/>
              <a:tileRect/>
            </a:gradFill>
          </a:ln>
          <a:effectLst>
            <a:innerShdw blurRad="63500" dist="50800" dir="5400000">
              <a:prstClr val="black">
                <a:alpha val="50000"/>
              </a:prstClr>
            </a:innerShdw>
          </a:effectLst>
        </p:spPr>
        <p:style>
          <a:lnRef idx="1">
            <a:schemeClr val="accent1"/>
          </a:lnRef>
          <a:fillRef idx="0">
            <a:schemeClr val="accent1"/>
          </a:fillRef>
          <a:effectRef idx="0">
            <a:schemeClr val="accent1"/>
          </a:effectRef>
          <a:fontRef idx="minor">
            <a:schemeClr val="tx1"/>
          </a:fontRef>
        </p:style>
      </p:cxnSp>
      <p:pic>
        <p:nvPicPr>
          <p:cNvPr id="19" name="图片 18" descr="201148143345419.jpg"/>
          <p:cNvPicPr>
            <a:picLocks noChangeAspect="1"/>
          </p:cNvPicPr>
          <p:nvPr/>
        </p:nvPicPr>
        <p:blipFill>
          <a:blip r:embed="rId3" cstate="print"/>
          <a:stretch>
            <a:fillRect/>
          </a:stretch>
        </p:blipFill>
        <p:spPr>
          <a:xfrm>
            <a:off x="5519936" y="1484784"/>
            <a:ext cx="1352888" cy="18468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20" name="图片 19" descr="20112141084929243.jpg"/>
          <p:cNvPicPr>
            <a:picLocks noChangeAspect="1"/>
          </p:cNvPicPr>
          <p:nvPr/>
        </p:nvPicPr>
        <p:blipFill>
          <a:blip r:embed="rId4" cstate="print"/>
          <a:stretch>
            <a:fillRect/>
          </a:stretch>
        </p:blipFill>
        <p:spPr>
          <a:xfrm>
            <a:off x="2279576" y="1484784"/>
            <a:ext cx="1335632" cy="18468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22" name="图片 21" descr="20118181411685615.jpg"/>
          <p:cNvPicPr>
            <a:picLocks noChangeAspect="1"/>
          </p:cNvPicPr>
          <p:nvPr/>
        </p:nvPicPr>
        <p:blipFill>
          <a:blip r:embed="rId5" cstate="print"/>
          <a:stretch>
            <a:fillRect/>
          </a:stretch>
        </p:blipFill>
        <p:spPr>
          <a:xfrm>
            <a:off x="7176120" y="1484784"/>
            <a:ext cx="1363458" cy="18468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23" name="图片 22" descr="20137191542174915.jpg"/>
          <p:cNvPicPr>
            <a:picLocks noChangeAspect="1"/>
          </p:cNvPicPr>
          <p:nvPr/>
        </p:nvPicPr>
        <p:blipFill>
          <a:blip r:embed="rId6" cstate="print"/>
          <a:stretch>
            <a:fillRect/>
          </a:stretch>
        </p:blipFill>
        <p:spPr>
          <a:xfrm>
            <a:off x="8760296" y="1484784"/>
            <a:ext cx="1363458" cy="18468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24" name="图片 23" descr="20139161518380913.jpg"/>
          <p:cNvPicPr>
            <a:picLocks noChangeAspect="1"/>
          </p:cNvPicPr>
          <p:nvPr/>
        </p:nvPicPr>
        <p:blipFill>
          <a:blip r:embed="rId7" cstate="print"/>
          <a:stretch>
            <a:fillRect/>
          </a:stretch>
        </p:blipFill>
        <p:spPr>
          <a:xfrm>
            <a:off x="5591944" y="3789040"/>
            <a:ext cx="1317152" cy="18468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25" name="图片 24" descr="20143510104440192.jpg"/>
          <p:cNvPicPr>
            <a:picLocks noChangeAspect="1"/>
          </p:cNvPicPr>
          <p:nvPr/>
        </p:nvPicPr>
        <p:blipFill>
          <a:blip r:embed="rId8" cstate="print"/>
          <a:stretch>
            <a:fillRect/>
          </a:stretch>
        </p:blipFill>
        <p:spPr>
          <a:xfrm>
            <a:off x="7176120" y="3789040"/>
            <a:ext cx="1364488" cy="18468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26" name="图片 25" descr="20148141554815903.jpg"/>
          <p:cNvPicPr>
            <a:picLocks noChangeAspect="1"/>
          </p:cNvPicPr>
          <p:nvPr/>
        </p:nvPicPr>
        <p:blipFill>
          <a:blip r:embed="rId9" cstate="print"/>
          <a:stretch>
            <a:fillRect/>
          </a:stretch>
        </p:blipFill>
        <p:spPr>
          <a:xfrm>
            <a:off x="8832304" y="3789040"/>
            <a:ext cx="1312200" cy="18468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27" name="图片 26" descr="201222916242965339.jpg"/>
          <p:cNvPicPr>
            <a:picLocks noChangeAspect="1"/>
          </p:cNvPicPr>
          <p:nvPr/>
        </p:nvPicPr>
        <p:blipFill>
          <a:blip r:embed="rId10" cstate="print"/>
          <a:stretch>
            <a:fillRect/>
          </a:stretch>
        </p:blipFill>
        <p:spPr>
          <a:xfrm>
            <a:off x="3935760" y="3789040"/>
            <a:ext cx="1363458" cy="18468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28" name="图片 27" descr="201271916322720341.jpg"/>
          <p:cNvPicPr>
            <a:picLocks noChangeAspect="1"/>
          </p:cNvPicPr>
          <p:nvPr/>
        </p:nvPicPr>
        <p:blipFill>
          <a:blip r:embed="rId11" cstate="print"/>
          <a:stretch>
            <a:fillRect/>
          </a:stretch>
        </p:blipFill>
        <p:spPr>
          <a:xfrm>
            <a:off x="2279576" y="3789040"/>
            <a:ext cx="1363458" cy="18468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29" name="图片 28" descr="201391615232713360.jpg"/>
          <p:cNvPicPr>
            <a:picLocks noChangeAspect="1"/>
          </p:cNvPicPr>
          <p:nvPr/>
        </p:nvPicPr>
        <p:blipFill>
          <a:blip r:embed="rId12" cstate="print"/>
          <a:stretch>
            <a:fillRect/>
          </a:stretch>
        </p:blipFill>
        <p:spPr>
          <a:xfrm>
            <a:off x="3935760" y="1484784"/>
            <a:ext cx="1363458" cy="18468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0" name="TextBox 29">
            <a:hlinkClick r:id="rId13" action="ppaction://hlinksldjump"/>
          </p:cNvPr>
          <p:cNvSpPr txBox="1"/>
          <p:nvPr/>
        </p:nvSpPr>
        <p:spPr>
          <a:xfrm>
            <a:off x="1127448" y="343689"/>
            <a:ext cx="1728192" cy="276999"/>
          </a:xfrm>
          <a:prstGeom prst="rect">
            <a:avLst/>
          </a:prstGeom>
          <a:noFill/>
        </p:spPr>
        <p:txBody>
          <a:bodyPr wrap="square" rtlCol="0">
            <a:spAutoFit/>
          </a:bodyPr>
          <a:lstStyle/>
          <a:p>
            <a:r>
              <a:rPr lang="zh-CN" altLang="en-US" sz="1200" dirty="0" smtClean="0">
                <a:solidFill>
                  <a:srgbClr val="FF0000"/>
                </a:solidFill>
              </a:rPr>
              <a:t>点击此处可回到概览页</a:t>
            </a:r>
            <a:endParaRPr lang="zh-CN" altLang="en-US" sz="1200"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55183D58-648D-4475-BEF8-624F48514A30}" type="slidenum">
              <a:rPr lang="zh-CN" altLang="en-US" smtClean="0"/>
            </a:fld>
            <a:endParaRPr lang="zh-CN" altLang="en-US" dirty="0"/>
          </a:p>
        </p:txBody>
      </p:sp>
      <p:pic>
        <p:nvPicPr>
          <p:cNvPr id="27" name="图片 26" descr="背景.jpg"/>
          <p:cNvPicPr>
            <a:picLocks noChangeAspect="1"/>
          </p:cNvPicPr>
          <p:nvPr/>
        </p:nvPicPr>
        <p:blipFill>
          <a:blip r:embed="rId1" cstate="print"/>
          <a:stretch>
            <a:fillRect/>
          </a:stretch>
        </p:blipFill>
        <p:spPr>
          <a:xfrm>
            <a:off x="0" y="1010"/>
            <a:ext cx="12192000" cy="6855979"/>
          </a:xfrm>
          <a:prstGeom prst="rect">
            <a:avLst/>
          </a:prstGeom>
        </p:spPr>
      </p:pic>
      <p:graphicFrame>
        <p:nvGraphicFramePr>
          <p:cNvPr id="28" name="表格 27"/>
          <p:cNvGraphicFramePr>
            <a:graphicFrameLocks noGrp="1"/>
          </p:cNvGraphicFramePr>
          <p:nvPr/>
        </p:nvGraphicFramePr>
        <p:xfrm>
          <a:off x="1271464" y="899540"/>
          <a:ext cx="9505054" cy="4473676"/>
        </p:xfrm>
        <a:graphic>
          <a:graphicData uri="http://schemas.openxmlformats.org/drawingml/2006/table">
            <a:tbl>
              <a:tblPr/>
              <a:tblGrid>
                <a:gridCol w="1628240"/>
                <a:gridCol w="765625"/>
                <a:gridCol w="1901012"/>
                <a:gridCol w="1609778"/>
                <a:gridCol w="1271346"/>
                <a:gridCol w="2329053"/>
              </a:tblGrid>
              <a:tr h="284248">
                <a:tc>
                  <a:txBody>
                    <a:bodyPr/>
                    <a:lstStyle/>
                    <a:p>
                      <a:pPr algn="ctr" fontAlgn="ctr"/>
                      <a:r>
                        <a:rPr lang="zh-CN" altLang="en-US" sz="900" b="1" i="0" u="none" strike="noStrike" dirty="0">
                          <a:solidFill>
                            <a:srgbClr val="003366"/>
                          </a:solidFill>
                          <a:latin typeface="黑体" panose="02010609060101010101" charset="-122"/>
                        </a:rPr>
                        <a:t>书  号</a:t>
                      </a:r>
                      <a:endParaRPr lang="zh-CN" altLang="en-US" sz="900" b="1" i="0" u="none" strike="noStrike" dirty="0">
                        <a:solidFill>
                          <a:srgbClr val="003366"/>
                        </a:solidFill>
                        <a:latin typeface="黑体" panose="02010609060101010101"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CN" altLang="en-US" sz="900" b="1" i="0" u="none" strike="noStrike" dirty="0">
                          <a:solidFill>
                            <a:srgbClr val="003366"/>
                          </a:solidFill>
                          <a:latin typeface="黑体" panose="02010609060101010101" charset="-122"/>
                        </a:rPr>
                        <a:t>序号</a:t>
                      </a:r>
                      <a:endParaRPr lang="zh-CN" altLang="en-US" sz="900" b="1" i="0" u="none" strike="noStrike" dirty="0">
                        <a:solidFill>
                          <a:srgbClr val="003366"/>
                        </a:solidFill>
                        <a:latin typeface="黑体" panose="02010609060101010101"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CN" altLang="en-US" sz="900" b="1" i="0" u="none" strike="noStrike" dirty="0">
                          <a:solidFill>
                            <a:srgbClr val="003366"/>
                          </a:solidFill>
                          <a:latin typeface="黑体" panose="02010609060101010101" charset="-122"/>
                        </a:rPr>
                        <a:t>书   名</a:t>
                      </a:r>
                      <a:endParaRPr lang="zh-CN" altLang="en-US" sz="900" b="1" i="0" u="none" strike="noStrike" dirty="0">
                        <a:solidFill>
                          <a:srgbClr val="003366"/>
                        </a:solidFill>
                        <a:latin typeface="黑体" panose="02010609060101010101"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CN" altLang="en-US" sz="900" b="1" i="0" u="none" strike="noStrike" dirty="0">
                          <a:solidFill>
                            <a:srgbClr val="003366"/>
                          </a:solidFill>
                          <a:latin typeface="黑体" panose="02010609060101010101" charset="-122"/>
                        </a:rPr>
                        <a:t>主    编</a:t>
                      </a:r>
                      <a:endParaRPr lang="zh-CN" altLang="en-US" sz="900" b="1" i="0" u="none" strike="noStrike" dirty="0">
                        <a:solidFill>
                          <a:srgbClr val="003366"/>
                        </a:solidFill>
                        <a:latin typeface="黑体" panose="02010609060101010101"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CN" altLang="en-US" sz="900" b="1" i="0" u="none" strike="noStrike" dirty="0">
                          <a:solidFill>
                            <a:srgbClr val="003366"/>
                          </a:solidFill>
                          <a:latin typeface="黑体" panose="02010609060101010101" charset="-122"/>
                        </a:rPr>
                        <a:t>定价</a:t>
                      </a:r>
                      <a:endParaRPr lang="zh-CN" altLang="en-US" sz="900" b="1" i="0" u="none" strike="noStrike" dirty="0">
                        <a:solidFill>
                          <a:srgbClr val="003366"/>
                        </a:solidFill>
                        <a:latin typeface="黑体" panose="02010609060101010101"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CN" altLang="en-US" sz="900" b="1" i="0" u="none" strike="noStrike" dirty="0">
                          <a:solidFill>
                            <a:srgbClr val="003366"/>
                          </a:solidFill>
                          <a:latin typeface="黑体" panose="02010609060101010101" charset="-122"/>
                        </a:rPr>
                        <a:t>版本</a:t>
                      </a:r>
                      <a:endParaRPr lang="zh-CN" altLang="en-US" sz="900" b="1" i="0" u="none" strike="noStrike" dirty="0">
                        <a:solidFill>
                          <a:srgbClr val="003366"/>
                        </a:solidFill>
                        <a:latin typeface="黑体" panose="02010609060101010101"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49119">
                <a:tc>
                  <a:txBody>
                    <a:bodyPr/>
                    <a:lstStyle/>
                    <a:p>
                      <a:pPr algn="ctr" fontAlgn="ctr"/>
                      <a:r>
                        <a:rPr lang="en-US" altLang="zh-CN" sz="1000" b="0" i="0" u="none" strike="noStrike" dirty="0">
                          <a:solidFill>
                            <a:schemeClr val="tx1"/>
                          </a:solidFill>
                          <a:latin typeface="宋体" panose="02010600030101010101" pitchFamily="2" charset="-122"/>
                        </a:rPr>
                        <a:t>9787562044338</a:t>
                      </a:r>
                      <a:endParaRPr lang="en-US" altLang="zh-CN"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dirty="0">
                          <a:solidFill>
                            <a:schemeClr val="tx1"/>
                          </a:solidFill>
                          <a:latin typeface="宋体" panose="02010600030101010101" pitchFamily="2" charset="-122"/>
                        </a:rPr>
                        <a:t>20120290</a:t>
                      </a:r>
                      <a:endParaRPr lang="en-US" altLang="zh-CN"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a:solidFill>
                            <a:schemeClr val="tx1"/>
                          </a:solidFill>
                          <a:latin typeface="宋体" panose="02010600030101010101" pitchFamily="2" charset="-122"/>
                          <a:hlinkClick r:id="rId2"/>
                        </a:rPr>
                        <a:t>劳动法与社会保障法</a:t>
                      </a:r>
                      <a:r>
                        <a:rPr lang="zh-CN" altLang="en-US" sz="1000" b="0" i="0" u="none" strike="noStrike">
                          <a:solidFill>
                            <a:schemeClr val="tx1"/>
                          </a:solidFill>
                          <a:latin typeface="楷体_GB2312" panose="02010609030101010101" charset="-122"/>
                          <a:hlinkClick r:id="rId2"/>
                        </a:rPr>
                        <a:t>（第四版）</a:t>
                      </a:r>
                      <a:endParaRPr lang="zh-CN" altLang="en-US"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a:solidFill>
                            <a:schemeClr val="tx1"/>
                          </a:solidFill>
                          <a:latin typeface="宋体" panose="02010600030101010101" pitchFamily="2" charset="-122"/>
                        </a:rPr>
                        <a:t>郭</a:t>
                      </a:r>
                      <a:r>
                        <a:rPr lang="zh-CN" altLang="en-US" sz="1000" b="0" i="0" u="none" strike="noStrike" dirty="0">
                          <a:solidFill>
                            <a:schemeClr val="tx1"/>
                          </a:solidFill>
                          <a:latin typeface="Times New Roman" panose="02020603050405020304"/>
                        </a:rPr>
                        <a:t>   </a:t>
                      </a:r>
                      <a:r>
                        <a:rPr lang="zh-CN" altLang="en-US" sz="1000" b="0" i="0" u="none" strike="noStrike" dirty="0">
                          <a:solidFill>
                            <a:schemeClr val="tx1"/>
                          </a:solidFill>
                          <a:latin typeface="宋体" panose="02010600030101010101" pitchFamily="2" charset="-122"/>
                        </a:rPr>
                        <a:t>捷</a:t>
                      </a:r>
                      <a:br>
                        <a:rPr lang="zh-CN" altLang="en-US" sz="1000" b="0" i="0" u="none" strike="noStrike" dirty="0">
                          <a:solidFill>
                            <a:schemeClr val="tx1"/>
                          </a:solidFill>
                          <a:latin typeface="宋体" panose="02010600030101010101" pitchFamily="2" charset="-122"/>
                        </a:rPr>
                      </a:br>
                      <a:r>
                        <a:rPr lang="zh-CN" altLang="en-US" sz="1000" b="0" i="0" u="none" strike="noStrike" dirty="0">
                          <a:solidFill>
                            <a:schemeClr val="tx1"/>
                          </a:solidFill>
                          <a:latin typeface="楷体_GB2312" panose="02010609030101010101" charset="-122"/>
                        </a:rPr>
                        <a:t>（西北政法大学教授）</a:t>
                      </a:r>
                      <a:endParaRPr lang="zh-CN" altLang="en-US"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a:solidFill>
                            <a:schemeClr val="tx1"/>
                          </a:solidFill>
                          <a:latin typeface="宋体" panose="02010600030101010101" pitchFamily="2" charset="-122"/>
                        </a:rPr>
                        <a:t>45.00</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a:solidFill>
                            <a:schemeClr val="tx1"/>
                          </a:solidFill>
                          <a:latin typeface="宋体" panose="02010600030101010101" pitchFamily="2" charset="-122"/>
                        </a:rPr>
                        <a:t>2012-08</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49119">
                <a:tc>
                  <a:txBody>
                    <a:bodyPr/>
                    <a:lstStyle/>
                    <a:p>
                      <a:pPr algn="ctr" fontAlgn="ctr"/>
                      <a:r>
                        <a:rPr lang="en-US" altLang="zh-CN" sz="1000" b="0" i="0" u="none" strike="noStrike">
                          <a:solidFill>
                            <a:schemeClr val="tx1"/>
                          </a:solidFill>
                          <a:latin typeface="宋体" panose="02010600030101010101" pitchFamily="2" charset="-122"/>
                        </a:rPr>
                        <a:t>9787562043416</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a:solidFill>
                            <a:schemeClr val="tx1"/>
                          </a:solidFill>
                          <a:latin typeface="宋体" panose="02010600030101010101" pitchFamily="2" charset="-122"/>
                        </a:rPr>
                        <a:t>20120119</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a:solidFill>
                            <a:schemeClr val="tx1"/>
                          </a:solidFill>
                          <a:latin typeface="宋体" panose="02010600030101010101" pitchFamily="2" charset="-122"/>
                          <a:hlinkClick r:id="rId3"/>
                        </a:rPr>
                        <a:t>环境资源法学</a:t>
                      </a:r>
                      <a:endParaRPr lang="zh-CN" altLang="en-US"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a:solidFill>
                            <a:schemeClr val="tx1"/>
                          </a:solidFill>
                          <a:latin typeface="宋体" panose="02010600030101010101" pitchFamily="2" charset="-122"/>
                        </a:rPr>
                        <a:t>李永宁 等主编              </a:t>
                      </a:r>
                      <a:r>
                        <a:rPr lang="zh-CN" altLang="en-US" sz="1000" b="0" i="0" u="none" strike="noStrike">
                          <a:solidFill>
                            <a:schemeClr val="tx1"/>
                          </a:solidFill>
                          <a:latin typeface="楷体_GB2312" panose="02010609030101010101" charset="-122"/>
                        </a:rPr>
                        <a:t>（西北政法大学教授）</a:t>
                      </a:r>
                      <a:endParaRPr lang="zh-CN" altLang="en-US"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a:solidFill>
                            <a:schemeClr val="tx1"/>
                          </a:solidFill>
                          <a:latin typeface="宋体" panose="02010600030101010101" pitchFamily="2" charset="-122"/>
                        </a:rPr>
                        <a:t>43.00</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a:solidFill>
                            <a:schemeClr val="tx1"/>
                          </a:solidFill>
                          <a:latin typeface="宋体" panose="02010600030101010101" pitchFamily="2" charset="-122"/>
                        </a:rPr>
                        <a:t>2012-07</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49119">
                <a:tc>
                  <a:txBody>
                    <a:bodyPr/>
                    <a:lstStyle/>
                    <a:p>
                      <a:pPr algn="ctr" fontAlgn="ctr"/>
                      <a:r>
                        <a:rPr lang="en-US" altLang="zh-CN" sz="1000" b="0" i="0" u="none" strike="noStrike">
                          <a:solidFill>
                            <a:schemeClr val="tx1"/>
                          </a:solidFill>
                          <a:latin typeface="宋体" panose="02010600030101010101" pitchFamily="2" charset="-122"/>
                        </a:rPr>
                        <a:t>9787562041610</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a:solidFill>
                            <a:schemeClr val="tx1"/>
                          </a:solidFill>
                          <a:latin typeface="宋体" panose="02010600030101010101" pitchFamily="2" charset="-122"/>
                        </a:rPr>
                        <a:t>20120013</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a:solidFill>
                            <a:schemeClr val="tx1"/>
                          </a:solidFill>
                          <a:latin typeface="宋体" panose="02010600030101010101" pitchFamily="2" charset="-122"/>
                          <a:hlinkClick r:id="rId4"/>
                        </a:rPr>
                        <a:t>知识产权法学</a:t>
                      </a:r>
                      <a:endParaRPr lang="zh-CN" altLang="en-US"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a:solidFill>
                            <a:schemeClr val="tx1"/>
                          </a:solidFill>
                          <a:latin typeface="宋体" panose="02010600030101010101" pitchFamily="2" charset="-122"/>
                        </a:rPr>
                        <a:t>杨  巧                           </a:t>
                      </a:r>
                      <a:r>
                        <a:rPr lang="zh-CN" altLang="en-US" sz="1000" b="0" i="0" u="none" strike="noStrike">
                          <a:solidFill>
                            <a:schemeClr val="tx1"/>
                          </a:solidFill>
                          <a:latin typeface="楷体_GB2312" panose="02010609030101010101" charset="-122"/>
                        </a:rPr>
                        <a:t>（西北政法大学教授）</a:t>
                      </a:r>
                      <a:endParaRPr lang="zh-CN" altLang="en-US"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a:solidFill>
                            <a:schemeClr val="tx1"/>
                          </a:solidFill>
                          <a:latin typeface="宋体" panose="02010600030101010101" pitchFamily="2" charset="-122"/>
                        </a:rPr>
                        <a:t>49.00</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a:solidFill>
                            <a:schemeClr val="tx1"/>
                          </a:solidFill>
                          <a:latin typeface="宋体" panose="02010600030101010101" pitchFamily="2" charset="-122"/>
                        </a:rPr>
                        <a:t>2012-03</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49119">
                <a:tc>
                  <a:txBody>
                    <a:bodyPr/>
                    <a:lstStyle/>
                    <a:p>
                      <a:pPr algn="ctr" fontAlgn="ctr"/>
                      <a:r>
                        <a:rPr lang="en-US" altLang="zh-CN" sz="1000" b="0" i="0" u="none" strike="noStrike" dirty="0">
                          <a:solidFill>
                            <a:schemeClr val="tx1"/>
                          </a:solidFill>
                          <a:latin typeface="宋体" panose="02010600030101010101" pitchFamily="2" charset="-122"/>
                        </a:rPr>
                        <a:t>9787562047490</a:t>
                      </a:r>
                      <a:endParaRPr lang="en-US" altLang="zh-CN"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a:solidFill>
                            <a:schemeClr val="tx1"/>
                          </a:solidFill>
                          <a:latin typeface="宋体" panose="02010600030101010101" pitchFamily="2" charset="-122"/>
                        </a:rPr>
                        <a:t>20130015</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a:solidFill>
                            <a:schemeClr val="tx1"/>
                          </a:solidFill>
                          <a:latin typeface="宋体" panose="02010600030101010101" pitchFamily="2" charset="-122"/>
                          <a:hlinkClick r:id="rId5"/>
                        </a:rPr>
                        <a:t>经济法学</a:t>
                      </a:r>
                      <a:r>
                        <a:rPr lang="zh-CN" altLang="en-US" sz="1000" b="0" i="0" u="none" strike="noStrike">
                          <a:solidFill>
                            <a:schemeClr val="tx1"/>
                          </a:solidFill>
                          <a:latin typeface="楷体_GB2312" panose="02010609030101010101" charset="-122"/>
                          <a:hlinkClick r:id="rId5"/>
                        </a:rPr>
                        <a:t>（第二版）</a:t>
                      </a:r>
                      <a:endParaRPr lang="zh-CN" altLang="en-US"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a:solidFill>
                            <a:schemeClr val="tx1"/>
                          </a:solidFill>
                          <a:latin typeface="宋体" panose="02010600030101010101" pitchFamily="2" charset="-122"/>
                        </a:rPr>
                        <a:t>黄河 王兴运 主编</a:t>
                      </a:r>
                      <a:endParaRPr lang="zh-CN" altLang="en-US"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a:solidFill>
                            <a:schemeClr val="tx1"/>
                          </a:solidFill>
                          <a:latin typeface="宋体" panose="02010600030101010101" pitchFamily="2" charset="-122"/>
                        </a:rPr>
                        <a:t>49.00</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a:solidFill>
                            <a:schemeClr val="tx1"/>
                          </a:solidFill>
                          <a:latin typeface="宋体" panose="02010600030101010101" pitchFamily="2" charset="-122"/>
                        </a:rPr>
                        <a:t>2013-07</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49119">
                <a:tc>
                  <a:txBody>
                    <a:bodyPr/>
                    <a:lstStyle/>
                    <a:p>
                      <a:pPr algn="ctr" fontAlgn="ctr"/>
                      <a:r>
                        <a:rPr lang="en-US" altLang="zh-CN" sz="1000" b="0" i="0" u="none" strike="noStrike">
                          <a:solidFill>
                            <a:schemeClr val="tx1"/>
                          </a:solidFill>
                          <a:latin typeface="宋体" panose="02010600030101010101" pitchFamily="2" charset="-122"/>
                        </a:rPr>
                        <a:t>9787562049883</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a:solidFill>
                            <a:schemeClr val="tx1"/>
                          </a:solidFill>
                          <a:latin typeface="宋体" panose="02010600030101010101" pitchFamily="2" charset="-122"/>
                        </a:rPr>
                        <a:t>20130023</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a:solidFill>
                            <a:schemeClr val="tx1"/>
                          </a:solidFill>
                          <a:latin typeface="宋体" panose="02010600030101010101" pitchFamily="2" charset="-122"/>
                          <a:hlinkClick r:id="rId6"/>
                        </a:rPr>
                        <a:t>行政诉讼法学</a:t>
                      </a:r>
                      <a:r>
                        <a:rPr lang="zh-CN" altLang="en-US" sz="1000" b="0" i="0" u="none" strike="noStrike">
                          <a:solidFill>
                            <a:schemeClr val="tx1"/>
                          </a:solidFill>
                          <a:latin typeface="楷体_GB2312" panose="02010609030101010101" charset="-122"/>
                          <a:hlinkClick r:id="rId6"/>
                        </a:rPr>
                        <a:t>（第二版）</a:t>
                      </a:r>
                      <a:endParaRPr lang="zh-CN" altLang="en-US"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a:solidFill>
                            <a:schemeClr val="tx1"/>
                          </a:solidFill>
                          <a:latin typeface="宋体" panose="02010600030101010101" pitchFamily="2" charset="-122"/>
                        </a:rPr>
                        <a:t>王麟 主编</a:t>
                      </a:r>
                      <a:br>
                        <a:rPr lang="zh-CN" altLang="en-US" sz="1000" b="0" i="0" u="none" strike="noStrike" dirty="0">
                          <a:solidFill>
                            <a:schemeClr val="tx1"/>
                          </a:solidFill>
                          <a:latin typeface="宋体" panose="02010600030101010101" pitchFamily="2" charset="-122"/>
                        </a:rPr>
                      </a:br>
                      <a:r>
                        <a:rPr lang="zh-CN" altLang="en-US" sz="1000" b="0" i="0" u="none" strike="noStrike" dirty="0">
                          <a:solidFill>
                            <a:schemeClr val="tx1"/>
                          </a:solidFill>
                          <a:latin typeface="楷体_GB2312" panose="02010609030101010101" charset="-122"/>
                        </a:rPr>
                        <a:t>（西北政法大学教授）</a:t>
                      </a:r>
                      <a:endParaRPr lang="zh-CN" altLang="en-US"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a:solidFill>
                            <a:schemeClr val="tx1"/>
                          </a:solidFill>
                          <a:latin typeface="宋体" panose="02010600030101010101" pitchFamily="2" charset="-122"/>
                        </a:rPr>
                        <a:t>38.00 </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a:solidFill>
                            <a:schemeClr val="tx1"/>
                          </a:solidFill>
                          <a:latin typeface="宋体" panose="02010600030101010101" pitchFamily="2" charset="-122"/>
                        </a:rPr>
                        <a:t>2013-08</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49119">
                <a:tc>
                  <a:txBody>
                    <a:bodyPr/>
                    <a:lstStyle/>
                    <a:p>
                      <a:pPr algn="ctr" fontAlgn="ctr"/>
                      <a:r>
                        <a:rPr lang="en-US" altLang="zh-CN" sz="1000" b="0" i="0" u="none" strike="noStrike">
                          <a:solidFill>
                            <a:schemeClr val="tx1"/>
                          </a:solidFill>
                          <a:latin typeface="宋体" panose="02010600030101010101" pitchFamily="2" charset="-122"/>
                        </a:rPr>
                        <a:t>9787562040002</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0" i="0" u="none" strike="noStrike">
                          <a:solidFill>
                            <a:schemeClr val="tx1"/>
                          </a:solidFill>
                          <a:latin typeface="宋体" panose="02010600030101010101" pitchFamily="2" charset="-122"/>
                        </a:rPr>
                        <a:t>0A1067</a:t>
                      </a:r>
                      <a:endParaRPr lang="en-US"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a:solidFill>
                            <a:schemeClr val="tx1"/>
                          </a:solidFill>
                          <a:latin typeface="宋体" panose="02010600030101010101" pitchFamily="2" charset="-122"/>
                          <a:hlinkClick r:id="rId7"/>
                        </a:rPr>
                        <a:t>宪法学概论</a:t>
                      </a:r>
                      <a:r>
                        <a:rPr lang="en-US" altLang="zh-CN" sz="1000" b="0" i="0" u="none" strike="noStrike">
                          <a:solidFill>
                            <a:schemeClr val="tx1"/>
                          </a:solidFill>
                          <a:latin typeface="楷体_GB2312" panose="02010609030101010101" charset="-122"/>
                          <a:hlinkClick r:id="rId7"/>
                        </a:rPr>
                        <a:t>(</a:t>
                      </a:r>
                      <a:r>
                        <a:rPr lang="zh-CN" altLang="en-US" sz="1000" b="0" i="0" u="none" strike="noStrike">
                          <a:solidFill>
                            <a:schemeClr val="tx1"/>
                          </a:solidFill>
                          <a:latin typeface="楷体_GB2312" panose="02010609030101010101" charset="-122"/>
                          <a:hlinkClick r:id="rId7"/>
                        </a:rPr>
                        <a:t>第二版</a:t>
                      </a:r>
                      <a:r>
                        <a:rPr lang="en-US" altLang="zh-CN" sz="1000" b="0" i="0" u="none" strike="noStrike">
                          <a:solidFill>
                            <a:schemeClr val="tx1"/>
                          </a:solidFill>
                          <a:latin typeface="楷体_GB2312" panose="02010609030101010101" charset="-122"/>
                          <a:hlinkClick r:id="rId7"/>
                        </a:rPr>
                        <a:t>)</a:t>
                      </a:r>
                      <a:endParaRPr lang="zh-CN" altLang="en-US"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a:solidFill>
                            <a:schemeClr val="tx1"/>
                          </a:solidFill>
                          <a:latin typeface="宋体" panose="02010600030101010101" pitchFamily="2" charset="-122"/>
                        </a:rPr>
                        <a:t>侯西勋 </a:t>
                      </a:r>
                      <a:br>
                        <a:rPr lang="zh-CN" altLang="en-US" sz="1000" b="0" i="0" u="none" strike="noStrike" dirty="0">
                          <a:solidFill>
                            <a:schemeClr val="tx1"/>
                          </a:solidFill>
                          <a:latin typeface="宋体" panose="02010600030101010101" pitchFamily="2" charset="-122"/>
                        </a:rPr>
                      </a:br>
                      <a:r>
                        <a:rPr lang="zh-CN" altLang="en-US" sz="1000" b="0" i="0" u="none" strike="noStrike" dirty="0">
                          <a:solidFill>
                            <a:schemeClr val="tx1"/>
                          </a:solidFill>
                          <a:latin typeface="楷体_GB2312" panose="02010609030101010101" charset="-122"/>
                        </a:rPr>
                        <a:t>（西北政法大学教授）</a:t>
                      </a:r>
                      <a:endParaRPr lang="zh-CN" altLang="en-US"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dirty="0">
                          <a:solidFill>
                            <a:schemeClr val="tx1"/>
                          </a:solidFill>
                          <a:latin typeface="宋体" panose="02010600030101010101" pitchFamily="2" charset="-122"/>
                        </a:rPr>
                        <a:t>23.00</a:t>
                      </a:r>
                      <a:endParaRPr lang="en-US" altLang="zh-CN"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a:solidFill>
                            <a:schemeClr val="tx1"/>
                          </a:solidFill>
                          <a:latin typeface="宋体" panose="02010600030101010101" pitchFamily="2" charset="-122"/>
                        </a:rPr>
                        <a:t>2011-08</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49119">
                <a:tc>
                  <a:txBody>
                    <a:bodyPr/>
                    <a:lstStyle/>
                    <a:p>
                      <a:pPr algn="ctr" fontAlgn="ctr"/>
                      <a:r>
                        <a:rPr lang="en-US" altLang="zh-CN" sz="1000" b="0" i="0" u="none" strike="noStrike">
                          <a:solidFill>
                            <a:schemeClr val="tx1"/>
                          </a:solidFill>
                          <a:latin typeface="宋体" panose="02010600030101010101" pitchFamily="2" charset="-122"/>
                        </a:rPr>
                        <a:t>9787562049487</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a:solidFill>
                            <a:schemeClr val="tx1"/>
                          </a:solidFill>
                          <a:latin typeface="宋体" panose="02010600030101010101" pitchFamily="2" charset="-122"/>
                        </a:rPr>
                        <a:t>20130021</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a:solidFill>
                            <a:schemeClr val="tx1"/>
                          </a:solidFill>
                          <a:latin typeface="宋体" panose="02010600030101010101" pitchFamily="2" charset="-122"/>
                          <a:hlinkClick r:id="rId8"/>
                        </a:rPr>
                        <a:t>国际法学</a:t>
                      </a:r>
                      <a:r>
                        <a:rPr lang="zh-CN" altLang="en-US" sz="1000" b="0" i="0" u="none" strike="noStrike">
                          <a:solidFill>
                            <a:schemeClr val="tx1"/>
                          </a:solidFill>
                          <a:latin typeface="楷体_GB2312" panose="02010609030101010101" charset="-122"/>
                          <a:hlinkClick r:id="rId8"/>
                        </a:rPr>
                        <a:t>（第二版）</a:t>
                      </a:r>
                      <a:endParaRPr lang="zh-CN" altLang="en-US"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a:solidFill>
                            <a:schemeClr val="tx1"/>
                          </a:solidFill>
                          <a:latin typeface="宋体" panose="02010600030101010101" pitchFamily="2" charset="-122"/>
                        </a:rPr>
                        <a:t>徐乃斌 主编</a:t>
                      </a:r>
                      <a:br>
                        <a:rPr lang="zh-CN" altLang="en-US" sz="1000" b="0" i="0" u="none" strike="noStrike">
                          <a:solidFill>
                            <a:schemeClr val="tx1"/>
                          </a:solidFill>
                          <a:latin typeface="宋体" panose="02010600030101010101" pitchFamily="2" charset="-122"/>
                        </a:rPr>
                      </a:br>
                      <a:r>
                        <a:rPr lang="zh-CN" altLang="en-US" sz="1000" b="0" i="0" u="none" strike="noStrike">
                          <a:solidFill>
                            <a:schemeClr val="tx1"/>
                          </a:solidFill>
                          <a:latin typeface="楷体_GB2312" panose="02010609030101010101" charset="-122"/>
                        </a:rPr>
                        <a:t>（西北政法大学教授）</a:t>
                      </a:r>
                      <a:endParaRPr lang="zh-CN" altLang="en-US"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dirty="0">
                          <a:solidFill>
                            <a:schemeClr val="tx1"/>
                          </a:solidFill>
                          <a:latin typeface="宋体" panose="02010600030101010101" pitchFamily="2" charset="-122"/>
                        </a:rPr>
                        <a:t>49.00 </a:t>
                      </a:r>
                      <a:endParaRPr lang="en-US" altLang="zh-CN"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a:solidFill>
                            <a:schemeClr val="tx1"/>
                          </a:solidFill>
                          <a:latin typeface="宋体" panose="02010600030101010101" pitchFamily="2" charset="-122"/>
                        </a:rPr>
                        <a:t>2013-08</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49119">
                <a:tc>
                  <a:txBody>
                    <a:bodyPr/>
                    <a:lstStyle/>
                    <a:p>
                      <a:pPr algn="ctr" fontAlgn="ctr"/>
                      <a:r>
                        <a:rPr lang="en-US" altLang="zh-CN" sz="1000" b="0" i="0" u="none" strike="noStrike" dirty="0">
                          <a:solidFill>
                            <a:schemeClr val="tx1"/>
                          </a:solidFill>
                          <a:latin typeface="宋体" panose="02010600030101010101" pitchFamily="2" charset="-122"/>
                        </a:rPr>
                        <a:t>9787562039990</a:t>
                      </a:r>
                      <a:endParaRPr lang="en-US" altLang="zh-CN"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0" i="0" u="none" strike="noStrike">
                          <a:solidFill>
                            <a:schemeClr val="tx1"/>
                          </a:solidFill>
                          <a:latin typeface="宋体" panose="02010600030101010101" pitchFamily="2" charset="-122"/>
                        </a:rPr>
                        <a:t>0A1068</a:t>
                      </a:r>
                      <a:endParaRPr lang="en-US"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a:solidFill>
                            <a:schemeClr val="tx1"/>
                          </a:solidFill>
                          <a:latin typeface="宋体" panose="02010600030101010101" pitchFamily="2" charset="-122"/>
                          <a:hlinkClick r:id="rId9"/>
                        </a:rPr>
                        <a:t>刑法学</a:t>
                      </a:r>
                      <a:r>
                        <a:rPr lang="zh-CN" altLang="en-US" sz="1000" b="0" i="0" u="none" strike="noStrike">
                          <a:solidFill>
                            <a:schemeClr val="tx1"/>
                          </a:solidFill>
                          <a:latin typeface="楷体_GB2312" panose="02010609030101010101" charset="-122"/>
                          <a:hlinkClick r:id="rId9"/>
                        </a:rPr>
                        <a:t> </a:t>
                      </a:r>
                      <a:r>
                        <a:rPr lang="en-US" altLang="zh-CN" sz="1000" b="0" i="0" u="none" strike="noStrike">
                          <a:solidFill>
                            <a:schemeClr val="tx1"/>
                          </a:solidFill>
                          <a:latin typeface="楷体_GB2312" panose="02010609030101010101" charset="-122"/>
                          <a:hlinkClick r:id="rId9"/>
                        </a:rPr>
                        <a:t>(</a:t>
                      </a:r>
                      <a:r>
                        <a:rPr lang="zh-CN" altLang="en-US" sz="1000" b="0" i="0" u="none" strike="noStrike">
                          <a:solidFill>
                            <a:schemeClr val="tx1"/>
                          </a:solidFill>
                          <a:latin typeface="楷体_GB2312" panose="02010609030101010101" charset="-122"/>
                          <a:hlinkClick r:id="rId9"/>
                        </a:rPr>
                        <a:t>第二版</a:t>
                      </a:r>
                      <a:r>
                        <a:rPr lang="en-US" altLang="zh-CN" sz="1000" b="0" i="0" u="none" strike="noStrike">
                          <a:solidFill>
                            <a:schemeClr val="tx1"/>
                          </a:solidFill>
                          <a:latin typeface="楷体_GB2312" panose="02010609030101010101" charset="-122"/>
                          <a:hlinkClick r:id="rId9"/>
                        </a:rPr>
                        <a:t>) </a:t>
                      </a:r>
                      <a:r>
                        <a:rPr lang="zh-CN" altLang="en-US" sz="1000" b="0" i="0" u="none" strike="noStrike">
                          <a:solidFill>
                            <a:schemeClr val="tx1"/>
                          </a:solidFill>
                          <a:latin typeface="宋体" panose="02010600030101010101" pitchFamily="2" charset="-122"/>
                          <a:hlinkClick r:id="rId9"/>
                        </a:rPr>
                        <a:t>    </a:t>
                      </a:r>
                      <a:endParaRPr lang="zh-CN" altLang="en-US"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a:solidFill>
                            <a:schemeClr val="tx1"/>
                          </a:solidFill>
                          <a:latin typeface="宋体" panose="02010600030101010101" pitchFamily="2" charset="-122"/>
                        </a:rPr>
                        <a:t>贾  宇</a:t>
                      </a:r>
                      <a:br>
                        <a:rPr lang="zh-CN" altLang="en-US" sz="1000" b="0" i="0" u="none" strike="noStrike">
                          <a:solidFill>
                            <a:schemeClr val="tx1"/>
                          </a:solidFill>
                          <a:latin typeface="宋体" panose="02010600030101010101" pitchFamily="2" charset="-122"/>
                        </a:rPr>
                      </a:br>
                      <a:r>
                        <a:rPr lang="zh-CN" altLang="en-US" sz="1000" b="0" i="0" u="none" strike="noStrike">
                          <a:solidFill>
                            <a:schemeClr val="tx1"/>
                          </a:solidFill>
                          <a:latin typeface="楷体_GB2312" panose="02010609030101010101" charset="-122"/>
                        </a:rPr>
                        <a:t>（西北政法大学教授）</a:t>
                      </a:r>
                      <a:endParaRPr lang="zh-CN" altLang="en-US"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dirty="0">
                          <a:solidFill>
                            <a:schemeClr val="tx1"/>
                          </a:solidFill>
                          <a:latin typeface="宋体" panose="02010600030101010101" pitchFamily="2" charset="-122"/>
                        </a:rPr>
                        <a:t>59.00</a:t>
                      </a:r>
                      <a:endParaRPr lang="en-US" altLang="zh-CN"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dirty="0">
                          <a:solidFill>
                            <a:schemeClr val="tx1"/>
                          </a:solidFill>
                          <a:latin typeface="宋体" panose="02010600030101010101" pitchFamily="2" charset="-122"/>
                        </a:rPr>
                        <a:t>2011-08</a:t>
                      </a:r>
                      <a:endParaRPr lang="en-US" altLang="zh-CN"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49119">
                <a:tc>
                  <a:txBody>
                    <a:bodyPr/>
                    <a:lstStyle/>
                    <a:p>
                      <a:pPr algn="ctr" fontAlgn="ctr"/>
                      <a:r>
                        <a:rPr lang="en-US" altLang="zh-CN" sz="1000" b="0" i="0" u="none" strike="noStrike">
                          <a:solidFill>
                            <a:schemeClr val="tx1"/>
                          </a:solidFill>
                          <a:latin typeface="宋体" panose="02010600030101010101" pitchFamily="2" charset="-122"/>
                        </a:rPr>
                        <a:t>9787562037118</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0" i="0" u="none" strike="noStrike">
                          <a:solidFill>
                            <a:schemeClr val="tx1"/>
                          </a:solidFill>
                          <a:latin typeface="宋体" panose="02010600030101010101" pitchFamily="2" charset="-122"/>
                        </a:rPr>
                        <a:t>0A769</a:t>
                      </a:r>
                      <a:endParaRPr lang="en-US"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a:solidFill>
                            <a:schemeClr val="tx1"/>
                          </a:solidFill>
                          <a:latin typeface="宋体" panose="02010600030101010101" pitchFamily="2" charset="-122"/>
                          <a:hlinkClick r:id="rId10"/>
                        </a:rPr>
                        <a:t>行政法学</a:t>
                      </a:r>
                      <a:endParaRPr lang="zh-CN" altLang="en-US"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a:solidFill>
                            <a:schemeClr val="tx1"/>
                          </a:solidFill>
                          <a:latin typeface="宋体" panose="02010600030101010101" pitchFamily="2" charset="-122"/>
                        </a:rPr>
                        <a:t>王周户</a:t>
                      </a:r>
                      <a:br>
                        <a:rPr lang="zh-CN" altLang="en-US" sz="1000" b="0" i="0" u="none" strike="noStrike">
                          <a:solidFill>
                            <a:schemeClr val="tx1"/>
                          </a:solidFill>
                          <a:latin typeface="宋体" panose="02010600030101010101" pitchFamily="2" charset="-122"/>
                        </a:rPr>
                      </a:br>
                      <a:r>
                        <a:rPr lang="en-US" altLang="zh-CN" sz="1000" b="0" i="0" u="none" strike="noStrike">
                          <a:solidFill>
                            <a:schemeClr val="tx1"/>
                          </a:solidFill>
                          <a:latin typeface="楷体_GB2312" panose="02010609030101010101" charset="-122"/>
                        </a:rPr>
                        <a:t>(</a:t>
                      </a:r>
                      <a:r>
                        <a:rPr lang="zh-CN" altLang="en-US" sz="1000" b="0" i="0" u="none" strike="noStrike">
                          <a:solidFill>
                            <a:schemeClr val="tx1"/>
                          </a:solidFill>
                          <a:latin typeface="楷体_GB2312" panose="02010609030101010101" charset="-122"/>
                        </a:rPr>
                        <a:t>西北政法大学教授</a:t>
                      </a:r>
                      <a:r>
                        <a:rPr lang="en-US" altLang="zh-CN" sz="1000" b="0" i="0" u="none" strike="noStrike">
                          <a:solidFill>
                            <a:schemeClr val="tx1"/>
                          </a:solidFill>
                          <a:latin typeface="楷体_GB2312" panose="02010609030101010101" charset="-122"/>
                        </a:rPr>
                        <a:t>)</a:t>
                      </a:r>
                      <a:endParaRPr lang="zh-CN" altLang="en-US"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a:solidFill>
                            <a:schemeClr val="tx1"/>
                          </a:solidFill>
                          <a:latin typeface="宋体" panose="02010600030101010101" pitchFamily="2" charset="-122"/>
                        </a:rPr>
                        <a:t>45.00</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dirty="0">
                          <a:solidFill>
                            <a:schemeClr val="tx1"/>
                          </a:solidFill>
                          <a:latin typeface="宋体" panose="02010600030101010101" pitchFamily="2" charset="-122"/>
                        </a:rPr>
                        <a:t>2011-01</a:t>
                      </a:r>
                      <a:endParaRPr lang="en-US" altLang="zh-CN"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49119">
                <a:tc>
                  <a:txBody>
                    <a:bodyPr/>
                    <a:lstStyle/>
                    <a:p>
                      <a:pPr algn="ctr" fontAlgn="ctr"/>
                      <a:r>
                        <a:rPr lang="en-US" altLang="zh-CN" sz="1000" b="0" i="0" u="none" strike="noStrike">
                          <a:solidFill>
                            <a:schemeClr val="tx1"/>
                          </a:solidFill>
                          <a:latin typeface="宋体" panose="02010600030101010101" pitchFamily="2" charset="-122"/>
                        </a:rPr>
                        <a:t>9787562038320</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0" i="0" u="none" strike="noStrike">
                          <a:solidFill>
                            <a:schemeClr val="tx1"/>
                          </a:solidFill>
                          <a:latin typeface="宋体" panose="02010600030101010101" pitchFamily="2" charset="-122"/>
                        </a:rPr>
                        <a:t>0A1051</a:t>
                      </a:r>
                      <a:endParaRPr lang="en-US"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a:solidFill>
                            <a:schemeClr val="tx1"/>
                          </a:solidFill>
                          <a:latin typeface="宋体" panose="02010600030101010101" pitchFamily="2" charset="-122"/>
                          <a:hlinkClick r:id="rId11"/>
                        </a:rPr>
                        <a:t>法理学（第二版）</a:t>
                      </a:r>
                      <a:endParaRPr lang="zh-CN" altLang="en-US"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a:solidFill>
                            <a:schemeClr val="tx1"/>
                          </a:solidFill>
                          <a:latin typeface="宋体" panose="02010600030101010101" pitchFamily="2" charset="-122"/>
                        </a:rPr>
                        <a:t>李其瑞</a:t>
                      </a:r>
                      <a:br>
                        <a:rPr lang="zh-CN" altLang="en-US" sz="1000" b="0" i="0" u="none" strike="noStrike">
                          <a:solidFill>
                            <a:schemeClr val="tx1"/>
                          </a:solidFill>
                          <a:latin typeface="宋体" panose="02010600030101010101" pitchFamily="2" charset="-122"/>
                        </a:rPr>
                      </a:br>
                      <a:r>
                        <a:rPr lang="en-US" altLang="zh-CN" sz="1000" b="0" i="0" u="none" strike="noStrike">
                          <a:solidFill>
                            <a:schemeClr val="tx1"/>
                          </a:solidFill>
                          <a:latin typeface="楷体_GB2312" panose="02010609030101010101" charset="-122"/>
                        </a:rPr>
                        <a:t>(</a:t>
                      </a:r>
                      <a:r>
                        <a:rPr lang="zh-CN" altLang="en-US" sz="1000" b="0" i="0" u="none" strike="noStrike">
                          <a:solidFill>
                            <a:schemeClr val="tx1"/>
                          </a:solidFill>
                          <a:latin typeface="楷体_GB2312" panose="02010609030101010101" charset="-122"/>
                        </a:rPr>
                        <a:t>西北政法大学教授</a:t>
                      </a:r>
                      <a:r>
                        <a:rPr lang="en-US" altLang="zh-CN" sz="1000" b="0" i="0" u="none" strike="noStrike">
                          <a:solidFill>
                            <a:schemeClr val="tx1"/>
                          </a:solidFill>
                          <a:latin typeface="楷体_GB2312" panose="02010609030101010101" charset="-122"/>
                        </a:rPr>
                        <a:t>)</a:t>
                      </a:r>
                      <a:endParaRPr lang="zh-CN" altLang="en-US"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a:solidFill>
                            <a:schemeClr val="tx1"/>
                          </a:solidFill>
                          <a:latin typeface="宋体" panose="02010600030101010101" pitchFamily="2" charset="-122"/>
                        </a:rPr>
                        <a:t>36.00</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dirty="0">
                          <a:solidFill>
                            <a:schemeClr val="tx1"/>
                          </a:solidFill>
                          <a:latin typeface="宋体" panose="02010600030101010101" pitchFamily="2" charset="-122"/>
                        </a:rPr>
                        <a:t>2011-04</a:t>
                      </a:r>
                      <a:endParaRPr lang="en-US" altLang="zh-CN"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49119">
                <a:tc>
                  <a:txBody>
                    <a:bodyPr/>
                    <a:lstStyle/>
                    <a:p>
                      <a:pPr algn="ctr" fontAlgn="ctr"/>
                      <a:r>
                        <a:rPr lang="en-US" altLang="zh-CN" sz="1000" b="0" i="0" u="none" strike="noStrike">
                          <a:solidFill>
                            <a:schemeClr val="tx1"/>
                          </a:solidFill>
                          <a:latin typeface="宋体" panose="02010600030101010101" pitchFamily="2" charset="-122"/>
                        </a:rPr>
                        <a:t>9787562054580</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a:solidFill>
                            <a:schemeClr val="tx1"/>
                          </a:solidFill>
                          <a:latin typeface="宋体" panose="02010600030101010101" pitchFamily="2" charset="-122"/>
                        </a:rPr>
                        <a:t>20140115</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a:solidFill>
                            <a:schemeClr val="tx1"/>
                          </a:solidFill>
                          <a:latin typeface="宋体" panose="02010600030101010101" pitchFamily="2" charset="-122"/>
                          <a:hlinkClick r:id="rId12"/>
                        </a:rPr>
                        <a:t>民法分论</a:t>
                      </a:r>
                      <a:r>
                        <a:rPr lang="zh-CN" altLang="en-US" sz="1000" b="0" i="0" u="none" strike="noStrike">
                          <a:solidFill>
                            <a:schemeClr val="tx1"/>
                          </a:solidFill>
                          <a:latin typeface="楷体_GB2312" panose="02010609030101010101" charset="-122"/>
                          <a:hlinkClick r:id="rId12"/>
                        </a:rPr>
                        <a:t>（第三版）</a:t>
                      </a:r>
                      <a:endParaRPr lang="zh-CN" altLang="en-US"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a:solidFill>
                            <a:schemeClr val="tx1"/>
                          </a:solidFill>
                          <a:latin typeface="宋体" panose="02010600030101010101" pitchFamily="2" charset="-122"/>
                        </a:rPr>
                        <a:t>韩松 等编著</a:t>
                      </a:r>
                      <a:endParaRPr lang="zh-CN" altLang="en-US"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a:solidFill>
                            <a:schemeClr val="tx1"/>
                          </a:solidFill>
                          <a:latin typeface="宋体" panose="02010600030101010101" pitchFamily="2" charset="-122"/>
                        </a:rPr>
                        <a:t>72.00 </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dirty="0">
                          <a:solidFill>
                            <a:schemeClr val="tx1"/>
                          </a:solidFill>
                          <a:latin typeface="宋体" panose="02010600030101010101" pitchFamily="2" charset="-122"/>
                        </a:rPr>
                        <a:t>2014-07</a:t>
                      </a:r>
                      <a:endParaRPr lang="en-US" altLang="zh-CN"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49119">
                <a:tc>
                  <a:txBody>
                    <a:bodyPr/>
                    <a:lstStyle/>
                    <a:p>
                      <a:pPr algn="ctr" fontAlgn="ctr"/>
                      <a:r>
                        <a:rPr lang="en-US" altLang="zh-CN" sz="1000" b="0" i="0" u="none" strike="noStrike">
                          <a:solidFill>
                            <a:schemeClr val="tx1"/>
                          </a:solidFill>
                          <a:latin typeface="宋体" panose="02010600030101010101" pitchFamily="2" charset="-122"/>
                        </a:rPr>
                        <a:t>9787562052098</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a:solidFill>
                            <a:schemeClr val="tx1"/>
                          </a:solidFill>
                          <a:latin typeface="宋体" panose="02010600030101010101" pitchFamily="2" charset="-122"/>
                        </a:rPr>
                        <a:t>20130623</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a:solidFill>
                            <a:schemeClr val="tx1"/>
                          </a:solidFill>
                          <a:latin typeface="宋体" panose="02010600030101010101" pitchFamily="2" charset="-122"/>
                          <a:hlinkClick r:id="rId13"/>
                        </a:rPr>
                        <a:t>刑事诉讼法学</a:t>
                      </a:r>
                      <a:endParaRPr lang="zh-CN" altLang="en-US"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a:solidFill>
                            <a:schemeClr val="tx1"/>
                          </a:solidFill>
                          <a:latin typeface="宋体" panose="02010600030101010101" pitchFamily="2" charset="-122"/>
                        </a:rPr>
                        <a:t>魏虹 主编</a:t>
                      </a:r>
                      <a:endParaRPr lang="zh-CN" altLang="en-US"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a:solidFill>
                            <a:schemeClr val="tx1"/>
                          </a:solidFill>
                          <a:latin typeface="宋体" panose="02010600030101010101" pitchFamily="2" charset="-122"/>
                        </a:rPr>
                        <a:t>43.00</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dirty="0" smtClean="0">
                          <a:solidFill>
                            <a:schemeClr val="tx1"/>
                          </a:solidFill>
                          <a:latin typeface="宋体" panose="02010600030101010101" pitchFamily="2" charset="-122"/>
                        </a:rPr>
                        <a:t>2014-01</a:t>
                      </a:r>
                      <a:endParaRPr lang="en-US" altLang="zh-CN"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30" name="灯片编号占位符 1"/>
          <p:cNvSpPr txBox="1"/>
          <p:nvPr/>
        </p:nvSpPr>
        <p:spPr>
          <a:xfrm>
            <a:off x="1195427" y="6237312"/>
            <a:ext cx="292061" cy="283147"/>
          </a:xfrm>
          <a:prstGeom prst="rect">
            <a:avLst/>
          </a:prstGeom>
        </p:spPr>
        <p:txBody>
          <a:bodyPr wrap="square" lIns="0" tIns="0" rIns="0" bIns="0" anchor="ctr" anchorCtr="1"/>
          <a:lstStyle/>
          <a:p>
            <a:pPr marL="0" marR="0" lvl="0" indent="0" algn="ctr" defTabSz="914400" rtl="0" eaLnBrk="1" fontAlgn="auto" latinLnBrk="0" hangingPunct="1">
              <a:lnSpc>
                <a:spcPct val="100000"/>
              </a:lnSpc>
              <a:spcBef>
                <a:spcPts val="0"/>
              </a:spcBef>
              <a:spcAft>
                <a:spcPts val="0"/>
              </a:spcAft>
              <a:buClrTx/>
              <a:buSzTx/>
              <a:buFontTx/>
              <a:buNone/>
              <a:defRPr/>
            </a:pPr>
            <a:fld id="{55183D58-648D-4475-BEF8-624F48514A30}" type="slidenum">
              <a:rPr kumimoji="0" lang="zh-CN" altLang="en-US" sz="1200" b="0" i="0" u="none" strike="noStrike" kern="1200" cap="none" spc="0" normalizeH="0" baseline="0" noProof="0" smtClean="0">
                <a:ln>
                  <a:noFill/>
                </a:ln>
                <a:solidFill>
                  <a:schemeClr val="tx1"/>
                </a:solidFill>
                <a:effectLst/>
                <a:uLnTx/>
                <a:uFillTx/>
                <a:latin typeface="+mn-lt"/>
                <a:ea typeface="+mn-ea"/>
                <a:cs typeface="+mn-cs"/>
              </a:rPr>
            </a:fld>
            <a:endParaRPr kumimoji="0" lang="zh-CN" altLang="en-US" sz="1200" b="0" i="0" u="none" strike="noStrike" kern="1200" cap="none" spc="0" normalizeH="0" baseline="0" noProof="0" dirty="0">
              <a:ln>
                <a:noFill/>
              </a:ln>
              <a:solidFill>
                <a:schemeClr val="tx1"/>
              </a:solidFill>
              <a:effectLst/>
              <a:uLnTx/>
              <a:uFillTx/>
              <a:latin typeface="+mn-lt"/>
              <a:ea typeface="+mn-ea"/>
              <a:cs typeface="+mn-cs"/>
            </a:endParaRPr>
          </a:p>
        </p:txBody>
      </p:sp>
      <p:pic>
        <p:nvPicPr>
          <p:cNvPr id="31" name="图片 30" descr="社标.png"/>
          <p:cNvPicPr>
            <a:picLocks noChangeAspect="1"/>
          </p:cNvPicPr>
          <p:nvPr/>
        </p:nvPicPr>
        <p:blipFill>
          <a:blip r:embed="rId14" cstate="print"/>
          <a:stretch>
            <a:fillRect/>
          </a:stretch>
        </p:blipFill>
        <p:spPr>
          <a:xfrm>
            <a:off x="9624392" y="6095992"/>
            <a:ext cx="1778602" cy="285336"/>
          </a:xfrm>
          <a:prstGeom prst="rect">
            <a:avLst/>
          </a:prstGeom>
        </p:spPr>
      </p:pic>
      <p:sp>
        <p:nvSpPr>
          <p:cNvPr id="7" name="TextBox 6">
            <a:hlinkClick r:id="rId15" action="ppaction://hlinksldjump"/>
          </p:cNvPr>
          <p:cNvSpPr txBox="1"/>
          <p:nvPr/>
        </p:nvSpPr>
        <p:spPr>
          <a:xfrm>
            <a:off x="1127448" y="343689"/>
            <a:ext cx="1728192" cy="276999"/>
          </a:xfrm>
          <a:prstGeom prst="rect">
            <a:avLst/>
          </a:prstGeom>
          <a:noFill/>
        </p:spPr>
        <p:txBody>
          <a:bodyPr wrap="square" rtlCol="0">
            <a:spAutoFit/>
          </a:bodyPr>
          <a:lstStyle/>
          <a:p>
            <a:r>
              <a:rPr lang="zh-CN" altLang="en-US" sz="1200" dirty="0" smtClean="0">
                <a:solidFill>
                  <a:srgbClr val="FF0000"/>
                </a:solidFill>
              </a:rPr>
              <a:t>点击此处可回到概览页</a:t>
            </a:r>
            <a:endParaRPr lang="zh-CN" altLang="en-US" sz="1200" dirty="0">
              <a:solidFill>
                <a:srgbClr val="FF0000"/>
              </a:solidFill>
            </a:endParaRPr>
          </a:p>
        </p:txBody>
      </p:sp>
      <p:sp>
        <p:nvSpPr>
          <p:cNvPr id="8" name="TextBox 7"/>
          <p:cNvSpPr txBox="1"/>
          <p:nvPr/>
        </p:nvSpPr>
        <p:spPr>
          <a:xfrm>
            <a:off x="8472264" y="332656"/>
            <a:ext cx="2520280" cy="261610"/>
          </a:xfrm>
          <a:prstGeom prst="rect">
            <a:avLst/>
          </a:prstGeom>
          <a:noFill/>
        </p:spPr>
        <p:txBody>
          <a:bodyPr wrap="square" rtlCol="0">
            <a:spAutoFit/>
          </a:bodyPr>
          <a:lstStyle/>
          <a:p>
            <a:r>
              <a:rPr lang="zh-CN" altLang="en-US" sz="1100" dirty="0" smtClean="0">
                <a:solidFill>
                  <a:srgbClr val="7030A0"/>
                </a:solidFill>
              </a:rPr>
              <a:t>点击书名可进入我社官网中该书页面</a:t>
            </a:r>
            <a:endParaRPr lang="zh-CN" altLang="en-US" sz="1100" dirty="0">
              <a:solidFill>
                <a:srgbClr val="7030A0"/>
              </a:solidFill>
            </a:endParaRPr>
          </a:p>
        </p:txBody>
      </p:sp>
    </p:spTree>
  </p:cSld>
  <p:clrMapOvr>
    <a:masterClrMapping/>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背景.jpg"/>
          <p:cNvPicPr>
            <a:picLocks noChangeAspect="1"/>
          </p:cNvPicPr>
          <p:nvPr/>
        </p:nvPicPr>
        <p:blipFill>
          <a:blip r:embed="rId1" cstate="print"/>
          <a:stretch>
            <a:fillRect/>
          </a:stretch>
        </p:blipFill>
        <p:spPr>
          <a:xfrm>
            <a:off x="-165820" y="1010"/>
            <a:ext cx="12192000" cy="6855979"/>
          </a:xfrm>
          <a:prstGeom prst="rect">
            <a:avLst/>
          </a:prstGeom>
        </p:spPr>
      </p:pic>
      <p:sp>
        <p:nvSpPr>
          <p:cNvPr id="2" name="灯片编号占位符 1"/>
          <p:cNvSpPr>
            <a:spLocks noGrp="1"/>
          </p:cNvSpPr>
          <p:nvPr>
            <p:ph type="sldNum" sz="quarter" idx="12"/>
          </p:nvPr>
        </p:nvSpPr>
        <p:spPr>
          <a:xfrm>
            <a:off x="1195427" y="6237312"/>
            <a:ext cx="292061" cy="283147"/>
          </a:xfrm>
        </p:spPr>
        <p:txBody>
          <a:bodyPr/>
          <a:lstStyle/>
          <a:p>
            <a:fld id="{55183D58-648D-4475-BEF8-624F48514A30}" type="slidenum">
              <a:rPr lang="zh-CN" altLang="en-US" smtClean="0"/>
            </a:fld>
            <a:endParaRPr lang="zh-CN" altLang="en-US" dirty="0"/>
          </a:p>
        </p:txBody>
      </p:sp>
      <p:sp>
        <p:nvSpPr>
          <p:cNvPr id="8" name="文本框 65"/>
          <p:cNvSpPr txBox="1"/>
          <p:nvPr/>
        </p:nvSpPr>
        <p:spPr>
          <a:xfrm>
            <a:off x="3143672" y="783488"/>
            <a:ext cx="6192688" cy="368300"/>
          </a:xfrm>
          <a:prstGeom prst="rect">
            <a:avLst/>
          </a:prstGeom>
          <a:noFill/>
        </p:spPr>
        <p:txBody>
          <a:bodyPr wrap="square" rtlCol="0">
            <a:spAutoFit/>
          </a:bodyPr>
          <a:lstStyle/>
          <a:p>
            <a:pPr algn="dist"/>
            <a:r>
              <a:rPr lang="en-US" altLang="zh-CN" b="1" dirty="0">
                <a:solidFill>
                  <a:schemeClr val="tx1">
                    <a:lumMod val="75000"/>
                    <a:lumOff val="25000"/>
                  </a:schemeClr>
                </a:solidFill>
              </a:rPr>
              <a:t>07</a:t>
            </a:r>
            <a:r>
              <a:rPr lang="zh-CN" altLang="en-US" b="1" dirty="0">
                <a:solidFill>
                  <a:schemeClr val="tx1">
                    <a:lumMod val="75000"/>
                    <a:lumOff val="25000"/>
                  </a:schemeClr>
                </a:solidFill>
              </a:rPr>
              <a:t>法学</a:t>
            </a:r>
            <a:r>
              <a:rPr lang="en-US" altLang="zh-CN" b="1" dirty="0">
                <a:solidFill>
                  <a:schemeClr val="tx1">
                    <a:lumMod val="75000"/>
                    <a:lumOff val="25000"/>
                  </a:schemeClr>
                </a:solidFill>
              </a:rPr>
              <a:t>e</a:t>
            </a:r>
            <a:r>
              <a:rPr lang="zh-CN" altLang="en-US" b="1" dirty="0">
                <a:solidFill>
                  <a:schemeClr val="tx1">
                    <a:lumMod val="75000"/>
                    <a:lumOff val="25000"/>
                  </a:schemeClr>
                </a:solidFill>
              </a:rPr>
              <a:t>系列教材</a:t>
            </a:r>
            <a:endParaRPr lang="zh-CN" altLang="en-US" b="1" dirty="0">
              <a:solidFill>
                <a:schemeClr val="tx1">
                  <a:lumMod val="75000"/>
                  <a:lumOff val="25000"/>
                </a:schemeClr>
              </a:solidFill>
            </a:endParaRPr>
          </a:p>
        </p:txBody>
      </p:sp>
      <p:cxnSp>
        <p:nvCxnSpPr>
          <p:cNvPr id="9" name="直接连接符 8"/>
          <p:cNvCxnSpPr/>
          <p:nvPr/>
        </p:nvCxnSpPr>
        <p:spPr>
          <a:xfrm>
            <a:off x="3215680" y="692696"/>
            <a:ext cx="6192688" cy="0"/>
          </a:xfrm>
          <a:prstGeom prst="line">
            <a:avLst/>
          </a:prstGeom>
          <a:ln w="19050">
            <a:gradFill flip="none" rotWithShape="1">
              <a:gsLst>
                <a:gs pos="48000">
                  <a:schemeClr val="bg1"/>
                </a:gs>
                <a:gs pos="0">
                  <a:schemeClr val="bg1">
                    <a:lumMod val="75000"/>
                  </a:schemeClr>
                </a:gs>
                <a:gs pos="100000">
                  <a:schemeClr val="bg1"/>
                </a:gs>
              </a:gsLst>
              <a:lin ang="5400000" scaled="1"/>
              <a:tileRect/>
            </a:gradFill>
          </a:ln>
          <a:effectLst>
            <a:innerShdw blurRad="63500" dist="50800" dir="5400000">
              <a:prstClr val="black">
                <a:alpha val="50000"/>
              </a:prstClr>
            </a:innerShdw>
          </a:effectLst>
        </p:spPr>
        <p:style>
          <a:lnRef idx="1">
            <a:schemeClr val="accent1"/>
          </a:lnRef>
          <a:fillRef idx="0">
            <a:schemeClr val="accent1"/>
          </a:fillRef>
          <a:effectRef idx="0">
            <a:schemeClr val="accent1"/>
          </a:effectRef>
          <a:fontRef idx="minor">
            <a:schemeClr val="tx1"/>
          </a:fontRef>
        </p:style>
      </p:cxnSp>
      <p:pic>
        <p:nvPicPr>
          <p:cNvPr id="13" name="图片 12" descr="社标.png"/>
          <p:cNvPicPr>
            <a:picLocks noChangeAspect="1"/>
          </p:cNvPicPr>
          <p:nvPr/>
        </p:nvPicPr>
        <p:blipFill>
          <a:blip r:embed="rId2" cstate="print"/>
          <a:stretch>
            <a:fillRect/>
          </a:stretch>
        </p:blipFill>
        <p:spPr>
          <a:xfrm>
            <a:off x="9624392" y="6095992"/>
            <a:ext cx="1778602" cy="285336"/>
          </a:xfrm>
          <a:prstGeom prst="rect">
            <a:avLst/>
          </a:prstGeom>
        </p:spPr>
      </p:pic>
      <p:cxnSp>
        <p:nvCxnSpPr>
          <p:cNvPr id="21" name="直接连接符 20"/>
          <p:cNvCxnSpPr/>
          <p:nvPr/>
        </p:nvCxnSpPr>
        <p:spPr>
          <a:xfrm>
            <a:off x="4360585" y="2233707"/>
            <a:ext cx="6192688" cy="0"/>
          </a:xfrm>
          <a:prstGeom prst="line">
            <a:avLst/>
          </a:prstGeom>
          <a:ln w="19050">
            <a:gradFill flip="none" rotWithShape="1">
              <a:gsLst>
                <a:gs pos="48000">
                  <a:schemeClr val="bg1"/>
                </a:gs>
                <a:gs pos="0">
                  <a:schemeClr val="bg1">
                    <a:lumMod val="75000"/>
                  </a:schemeClr>
                </a:gs>
                <a:gs pos="100000">
                  <a:schemeClr val="bg1"/>
                </a:gs>
              </a:gsLst>
              <a:lin ang="5400000" scaled="1"/>
              <a:tileRect/>
            </a:gradFill>
          </a:ln>
          <a:effectLst>
            <a:innerShdw blurRad="63500" dist="50800" dir="54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35" name="TextBox 34">
            <a:hlinkClick r:id="rId3" action="ppaction://hlinksldjump"/>
          </p:cNvPr>
          <p:cNvSpPr txBox="1"/>
          <p:nvPr/>
        </p:nvSpPr>
        <p:spPr>
          <a:xfrm>
            <a:off x="1127448" y="343689"/>
            <a:ext cx="1728192" cy="276999"/>
          </a:xfrm>
          <a:prstGeom prst="rect">
            <a:avLst/>
          </a:prstGeom>
          <a:noFill/>
        </p:spPr>
        <p:txBody>
          <a:bodyPr wrap="square" rtlCol="0">
            <a:spAutoFit/>
          </a:bodyPr>
          <a:lstStyle/>
          <a:p>
            <a:r>
              <a:rPr lang="zh-CN" altLang="en-US" sz="1200" dirty="0" smtClean="0">
                <a:solidFill>
                  <a:srgbClr val="FF0000"/>
                </a:solidFill>
              </a:rPr>
              <a:t>点击此处可回到概览页</a:t>
            </a:r>
            <a:endParaRPr lang="zh-CN" altLang="en-US" sz="1200" dirty="0">
              <a:solidFill>
                <a:srgbClr val="FF0000"/>
              </a:solidFill>
            </a:endParaRPr>
          </a:p>
        </p:txBody>
      </p:sp>
      <p:sp>
        <p:nvSpPr>
          <p:cNvPr id="36" name="TextBox 35"/>
          <p:cNvSpPr txBox="1"/>
          <p:nvPr/>
        </p:nvSpPr>
        <p:spPr>
          <a:xfrm>
            <a:off x="8472264" y="332656"/>
            <a:ext cx="2520280" cy="261610"/>
          </a:xfrm>
          <a:prstGeom prst="rect">
            <a:avLst/>
          </a:prstGeom>
          <a:noFill/>
        </p:spPr>
        <p:txBody>
          <a:bodyPr wrap="square" rtlCol="0">
            <a:spAutoFit/>
          </a:bodyPr>
          <a:lstStyle/>
          <a:p>
            <a:r>
              <a:rPr lang="zh-CN" altLang="en-US" sz="1100" dirty="0" smtClean="0">
                <a:solidFill>
                  <a:srgbClr val="7030A0"/>
                </a:solidFill>
              </a:rPr>
              <a:t>点击书名可进入我社官网中该书页面</a:t>
            </a:r>
            <a:endParaRPr lang="zh-CN" altLang="en-US" sz="1100" dirty="0">
              <a:solidFill>
                <a:srgbClr val="7030A0"/>
              </a:solidFill>
            </a:endParaRPr>
          </a:p>
        </p:txBody>
      </p:sp>
      <p:pic>
        <p:nvPicPr>
          <p:cNvPr id="3" name="图片 2" descr="e系列"/>
          <p:cNvPicPr>
            <a:picLocks noChangeAspect="1"/>
          </p:cNvPicPr>
          <p:nvPr/>
        </p:nvPicPr>
        <p:blipFill>
          <a:blip r:embed="rId4"/>
          <a:stretch>
            <a:fillRect/>
          </a:stretch>
        </p:blipFill>
        <p:spPr>
          <a:xfrm>
            <a:off x="1615440" y="3985895"/>
            <a:ext cx="1240790" cy="1774190"/>
          </a:xfrm>
          <a:prstGeom prst="rect">
            <a:avLst/>
          </a:prstGeom>
        </p:spPr>
      </p:pic>
      <p:pic>
        <p:nvPicPr>
          <p:cNvPr id="5" name="图片 4" descr="e2"/>
          <p:cNvPicPr>
            <a:picLocks noChangeAspect="1"/>
          </p:cNvPicPr>
          <p:nvPr/>
        </p:nvPicPr>
        <p:blipFill>
          <a:blip r:embed="rId5"/>
          <a:stretch>
            <a:fillRect/>
          </a:stretch>
        </p:blipFill>
        <p:spPr>
          <a:xfrm>
            <a:off x="3604895" y="3985895"/>
            <a:ext cx="1211580" cy="1774190"/>
          </a:xfrm>
          <a:prstGeom prst="rect">
            <a:avLst/>
          </a:prstGeom>
        </p:spPr>
      </p:pic>
      <p:pic>
        <p:nvPicPr>
          <p:cNvPr id="6" name="图片 5" descr="e5"/>
          <p:cNvPicPr>
            <a:picLocks noChangeAspect="1"/>
          </p:cNvPicPr>
          <p:nvPr/>
        </p:nvPicPr>
        <p:blipFill>
          <a:blip r:embed="rId6"/>
          <a:stretch>
            <a:fillRect/>
          </a:stretch>
        </p:blipFill>
        <p:spPr>
          <a:xfrm>
            <a:off x="5475605" y="3985895"/>
            <a:ext cx="1240155" cy="1744980"/>
          </a:xfrm>
          <a:prstGeom prst="rect">
            <a:avLst/>
          </a:prstGeom>
        </p:spPr>
      </p:pic>
      <p:pic>
        <p:nvPicPr>
          <p:cNvPr id="10" name="图片 9" descr="e3"/>
          <p:cNvPicPr>
            <a:picLocks noChangeAspect="1"/>
          </p:cNvPicPr>
          <p:nvPr/>
        </p:nvPicPr>
        <p:blipFill>
          <a:blip r:embed="rId7"/>
          <a:stretch>
            <a:fillRect/>
          </a:stretch>
        </p:blipFill>
        <p:spPr>
          <a:xfrm>
            <a:off x="7456170" y="3985895"/>
            <a:ext cx="1190625" cy="1784985"/>
          </a:xfrm>
          <a:prstGeom prst="rect">
            <a:avLst/>
          </a:prstGeom>
        </p:spPr>
      </p:pic>
      <p:pic>
        <p:nvPicPr>
          <p:cNvPr id="11" name="图片 10" descr="e4"/>
          <p:cNvPicPr>
            <a:picLocks noChangeAspect="1"/>
          </p:cNvPicPr>
          <p:nvPr/>
        </p:nvPicPr>
        <p:blipFill>
          <a:blip r:embed="rId8"/>
          <a:stretch>
            <a:fillRect/>
          </a:stretch>
        </p:blipFill>
        <p:spPr>
          <a:xfrm>
            <a:off x="9408160" y="3985895"/>
            <a:ext cx="1231900" cy="1720850"/>
          </a:xfrm>
          <a:prstGeom prst="rect">
            <a:avLst/>
          </a:prstGeom>
        </p:spPr>
      </p:pic>
      <p:sp>
        <p:nvSpPr>
          <p:cNvPr id="12" name="文本框 11"/>
          <p:cNvSpPr txBox="1"/>
          <p:nvPr/>
        </p:nvSpPr>
        <p:spPr>
          <a:xfrm>
            <a:off x="1395095" y="1701800"/>
            <a:ext cx="9244330" cy="2030095"/>
          </a:xfrm>
          <a:prstGeom prst="rect">
            <a:avLst/>
          </a:prstGeom>
          <a:noFill/>
        </p:spPr>
        <p:txBody>
          <a:bodyPr wrap="square" rtlCol="0">
            <a:spAutoFit/>
          </a:bodyPr>
          <a:p>
            <a:r>
              <a:rPr lang="en-US" altLang="zh-CN"/>
              <a:t>  </a:t>
            </a:r>
            <a:r>
              <a:rPr lang="zh-CN" altLang="en-US"/>
              <a:t>法学的实践性历来为法学教育所重视和强调，如何培养法科学生的法律运用能力也一直是法学教育的重点和难题。随着国家统一法律职业资格考试对法治实践水平的着重考察，以及同等学历人员申请硕士法学学位教育对理论知识结合司法事务的迫切需求，本系列教材编写组结合互联网科技和移动电子设备的发展趋势，根据全国各大法学院校不同学制法学教育的特点，针对学生法学基础深浅不一，理论与实践需求各异的现状，以掌握法学最基础理论知识，应对国家统一法律职业资格考试和同等学历人员申请法学硕士学位专业考试，提升司法实践能力和法律运用能力为目标，组织编写</a:t>
            </a:r>
            <a:r>
              <a:rPr lang="en-US" altLang="zh-CN"/>
              <a:t>“</a:t>
            </a:r>
            <a:r>
              <a:rPr lang="zh-CN" altLang="en-US"/>
              <a:t>法学</a:t>
            </a:r>
            <a:r>
              <a:rPr lang="en-US" altLang="zh-CN"/>
              <a:t>e</a:t>
            </a:r>
            <a:r>
              <a:rPr lang="zh-CN" altLang="en-US"/>
              <a:t>系列教材</a:t>
            </a:r>
            <a:r>
              <a:rPr lang="en-US" altLang="zh-CN"/>
              <a:t>”</a:t>
            </a:r>
            <a:r>
              <a:rPr lang="zh-CN" altLang="en-US"/>
              <a:t>。</a:t>
            </a: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4294967295"/>
          </p:nvPr>
        </p:nvSpPr>
        <p:spPr>
          <a:xfrm>
            <a:off x="0" y="6338570"/>
            <a:ext cx="541020" cy="282575"/>
          </a:xfrm>
        </p:spPr>
        <p:txBody>
          <a:bodyPr/>
          <a:p>
            <a:fld id="{55183D58-648D-4475-BEF8-624F48514A30}" type="slidenum">
              <a:rPr lang="zh-CN" altLang="en-US" smtClean="0"/>
            </a:fld>
            <a:endParaRPr lang="zh-CN" altLang="en-US" dirty="0"/>
          </a:p>
        </p:txBody>
      </p:sp>
      <p:pic>
        <p:nvPicPr>
          <p:cNvPr id="7" name="图片 6" descr="背景.jpg"/>
          <p:cNvPicPr>
            <a:picLocks noChangeAspect="1"/>
          </p:cNvPicPr>
          <p:nvPr/>
        </p:nvPicPr>
        <p:blipFill>
          <a:blip r:embed="rId1" cstate="print"/>
          <a:stretch>
            <a:fillRect/>
          </a:stretch>
        </p:blipFill>
        <p:spPr>
          <a:xfrm>
            <a:off x="-85" y="375"/>
            <a:ext cx="12192000" cy="6855979"/>
          </a:xfrm>
          <a:prstGeom prst="rect">
            <a:avLst/>
          </a:prstGeom>
        </p:spPr>
      </p:pic>
      <p:pic>
        <p:nvPicPr>
          <p:cNvPr id="13" name="图片 12" descr="社标.png"/>
          <p:cNvPicPr>
            <a:picLocks noChangeAspect="1"/>
          </p:cNvPicPr>
          <p:nvPr/>
        </p:nvPicPr>
        <p:blipFill>
          <a:blip r:embed="rId2" cstate="print"/>
          <a:stretch>
            <a:fillRect/>
          </a:stretch>
        </p:blipFill>
        <p:spPr>
          <a:xfrm>
            <a:off x="9697417" y="6053447"/>
            <a:ext cx="1778602" cy="285336"/>
          </a:xfrm>
          <a:prstGeom prst="rect">
            <a:avLst/>
          </a:prstGeom>
        </p:spPr>
      </p:pic>
      <p:graphicFrame>
        <p:nvGraphicFramePr>
          <p:cNvPr id="28" name="表格 27"/>
          <p:cNvGraphicFramePr>
            <a:graphicFrameLocks noGrp="1"/>
          </p:cNvGraphicFramePr>
          <p:nvPr/>
        </p:nvGraphicFramePr>
        <p:xfrm>
          <a:off x="438785" y="290195"/>
          <a:ext cx="10863580" cy="5647055"/>
        </p:xfrm>
        <a:graphic>
          <a:graphicData uri="http://schemas.openxmlformats.org/drawingml/2006/table">
            <a:tbl>
              <a:tblPr/>
              <a:tblGrid>
                <a:gridCol w="1861185"/>
                <a:gridCol w="875030"/>
                <a:gridCol w="2172970"/>
                <a:gridCol w="1838960"/>
                <a:gridCol w="1452880"/>
                <a:gridCol w="2662555"/>
              </a:tblGrid>
              <a:tr h="347980">
                <a:tc>
                  <a:txBody>
                    <a:bodyPr/>
                    <a:p>
                      <a:pPr algn="ctr" fontAlgn="ctr"/>
                      <a:r>
                        <a:rPr lang="zh-CN" altLang="en-US" sz="900" b="1" i="0" u="none" strike="noStrike" dirty="0">
                          <a:solidFill>
                            <a:srgbClr val="003366"/>
                          </a:solidFill>
                          <a:latin typeface="黑体" panose="02010609060101010101" charset="-122"/>
                        </a:rPr>
                        <a:t>书  号</a:t>
                      </a:r>
                      <a:endParaRPr lang="zh-CN" altLang="en-US" sz="900" b="1" i="0" u="none" strike="noStrike" dirty="0">
                        <a:solidFill>
                          <a:srgbClr val="003366"/>
                        </a:solidFill>
                        <a:latin typeface="黑体" panose="02010609060101010101"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p>
                      <a:pPr algn="ctr" fontAlgn="ctr"/>
                      <a:r>
                        <a:rPr lang="zh-CN" altLang="en-US" sz="900" b="1" i="0" u="none" strike="noStrike" dirty="0">
                          <a:solidFill>
                            <a:srgbClr val="003366"/>
                          </a:solidFill>
                          <a:latin typeface="黑体" panose="02010609060101010101" charset="-122"/>
                        </a:rPr>
                        <a:t>序号</a:t>
                      </a:r>
                      <a:endParaRPr lang="zh-CN" altLang="en-US" sz="900" b="1" i="0" u="none" strike="noStrike" dirty="0">
                        <a:solidFill>
                          <a:srgbClr val="003366"/>
                        </a:solidFill>
                        <a:latin typeface="黑体" panose="02010609060101010101"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p>
                      <a:pPr algn="ctr" fontAlgn="ctr"/>
                      <a:r>
                        <a:rPr lang="zh-CN" altLang="en-US" sz="900" b="1" i="0" u="none" strike="noStrike" dirty="0">
                          <a:solidFill>
                            <a:srgbClr val="003366"/>
                          </a:solidFill>
                          <a:latin typeface="黑体" panose="02010609060101010101" charset="-122"/>
                        </a:rPr>
                        <a:t>书   名</a:t>
                      </a:r>
                      <a:endParaRPr lang="zh-CN" altLang="en-US" sz="900" b="1" i="0" u="none" strike="noStrike" dirty="0">
                        <a:solidFill>
                          <a:srgbClr val="003366"/>
                        </a:solidFill>
                        <a:latin typeface="黑体" panose="02010609060101010101"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p>
                      <a:pPr algn="ctr" fontAlgn="ctr"/>
                      <a:r>
                        <a:rPr lang="zh-CN" altLang="en-US" sz="900" b="1" i="0" u="none" strike="noStrike" dirty="0">
                          <a:solidFill>
                            <a:srgbClr val="003366"/>
                          </a:solidFill>
                          <a:latin typeface="黑体" panose="02010609060101010101" charset="-122"/>
                        </a:rPr>
                        <a:t>主    编</a:t>
                      </a:r>
                      <a:endParaRPr lang="zh-CN" altLang="en-US" sz="900" b="1" i="0" u="none" strike="noStrike" dirty="0">
                        <a:solidFill>
                          <a:srgbClr val="003366"/>
                        </a:solidFill>
                        <a:latin typeface="黑体" panose="02010609060101010101"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p>
                      <a:pPr algn="ctr" fontAlgn="ctr"/>
                      <a:r>
                        <a:rPr lang="zh-CN" altLang="en-US" sz="900" b="1" i="0" u="none" strike="noStrike" dirty="0">
                          <a:solidFill>
                            <a:srgbClr val="003366"/>
                          </a:solidFill>
                          <a:latin typeface="黑体" panose="02010609060101010101" charset="-122"/>
                        </a:rPr>
                        <a:t>定价</a:t>
                      </a:r>
                      <a:endParaRPr lang="zh-CN" altLang="en-US" sz="900" b="1" i="0" u="none" strike="noStrike" dirty="0">
                        <a:solidFill>
                          <a:srgbClr val="003366"/>
                        </a:solidFill>
                        <a:latin typeface="黑体" panose="02010609060101010101"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p>
                      <a:pPr algn="ctr" fontAlgn="ctr"/>
                      <a:r>
                        <a:rPr lang="zh-CN" altLang="en-US" sz="900" b="1" i="0" u="none" strike="noStrike" dirty="0">
                          <a:solidFill>
                            <a:srgbClr val="003366"/>
                          </a:solidFill>
                          <a:latin typeface="黑体" panose="02010609060101010101" charset="-122"/>
                        </a:rPr>
                        <a:t>版本</a:t>
                      </a:r>
                      <a:endParaRPr lang="zh-CN" altLang="en-US" sz="900" b="1" i="0" u="none" strike="noStrike" dirty="0">
                        <a:solidFill>
                          <a:srgbClr val="003366"/>
                        </a:solidFill>
                        <a:latin typeface="黑体" panose="02010609060101010101"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26085">
                <a:tc>
                  <a:txBody>
                    <a:bodyPr/>
                    <a:p>
                      <a:pPr algn="ctr" fontAlgn="ctr"/>
                      <a:r>
                        <a:rPr lang="en-US" altLang="zh-CN" sz="1000" b="0" i="0" u="none" strike="noStrike" dirty="0" smtClean="0">
                          <a:solidFill>
                            <a:schemeClr val="tx1"/>
                          </a:solidFill>
                          <a:latin typeface="宋体" panose="02010600030101010101" pitchFamily="2" charset="-122"/>
                        </a:rPr>
                        <a:t>978-7-5620-7569-1</a:t>
                      </a:r>
                      <a:endParaRPr lang="en-US" altLang="zh-CN" sz="1000" b="0" i="0" u="none" strike="noStrike" dirty="0" smtClean="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p>
                      <a:pPr algn="ctr" fontAlgn="ctr"/>
                      <a:r>
                        <a:rPr lang="en-US" altLang="zh-CN" sz="1000" b="0" i="0" u="none" strike="noStrike" dirty="0" smtClean="0">
                          <a:solidFill>
                            <a:schemeClr val="tx1"/>
                          </a:solidFill>
                          <a:latin typeface="宋体" panose="02010600030101010101" pitchFamily="2" charset="-122"/>
                        </a:rPr>
                        <a:t>20160681</a:t>
                      </a:r>
                      <a:endParaRPr lang="en-US" altLang="zh-CN" sz="1000" b="0" i="0" u="none" strike="noStrike" dirty="0" smtClean="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p>
                      <a:pPr algn="l" fontAlgn="ctr"/>
                      <a:r>
                        <a:rPr lang="zh-CN" altLang="en-US" sz="1000" b="0" i="0" u="none" strike="noStrike" dirty="0" smtClean="0">
                          <a:solidFill>
                            <a:schemeClr val="tx1"/>
                          </a:solidFill>
                          <a:latin typeface="宋体" panose="02010600030101010101" pitchFamily="2" charset="-122"/>
                        </a:rPr>
                        <a:t> </a:t>
                      </a:r>
                      <a:r>
                        <a:rPr lang="zh-CN" altLang="en-US" sz="1000" b="0" i="0" u="none" strike="noStrike" dirty="0" smtClean="0">
                          <a:solidFill>
                            <a:schemeClr val="tx1"/>
                          </a:solidFill>
                          <a:latin typeface="宋体" panose="02010600030101010101" pitchFamily="2" charset="-122"/>
                          <a:hlinkClick r:id="rId3"/>
                        </a:rPr>
                        <a:t>刑法学总论</a:t>
                      </a:r>
                      <a:endParaRPr lang="zh-CN" altLang="en-US" sz="1000" b="0" i="0" u="none" strike="noStrike" dirty="0" smtClean="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p>
                      <a:pPr algn="l" fontAlgn="ctr"/>
                      <a:r>
                        <a:rPr lang="zh-CN" altLang="en-US" sz="1000" b="0" i="0" u="none" strike="noStrike" dirty="0" smtClean="0">
                          <a:solidFill>
                            <a:schemeClr val="tx1"/>
                          </a:solidFill>
                          <a:latin typeface="宋体" panose="02010600030101010101" pitchFamily="2" charset="-122"/>
                        </a:rPr>
                        <a:t> 曲新久</a:t>
                      </a:r>
                      <a:endParaRPr lang="zh-CN" altLang="en-US" sz="1000" b="0" i="0" u="none" strike="noStrike" dirty="0" smtClean="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p>
                      <a:pPr algn="ctr" fontAlgn="ctr"/>
                      <a:r>
                        <a:rPr lang="en-US" altLang="zh-CN" sz="1000" b="0" i="0" u="none" strike="noStrike" dirty="0" smtClean="0">
                          <a:solidFill>
                            <a:schemeClr val="tx1"/>
                          </a:solidFill>
                          <a:latin typeface="宋体" panose="02010600030101010101" pitchFamily="2" charset="-122"/>
                        </a:rPr>
                        <a:t>46.00</a:t>
                      </a:r>
                      <a:endParaRPr lang="en-US" altLang="zh-CN" sz="1000" b="0" i="0" u="none" strike="noStrike" dirty="0" smtClean="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p>
                      <a:pPr algn="ctr" fontAlgn="ctr"/>
                      <a:r>
                        <a:rPr lang="en-US" altLang="zh-CN" sz="1000" b="0" i="0" u="none" strike="noStrike" dirty="0" smtClean="0">
                          <a:solidFill>
                            <a:schemeClr val="tx1"/>
                          </a:solidFill>
                          <a:latin typeface="宋体" panose="02010600030101010101" pitchFamily="2" charset="-122"/>
                        </a:rPr>
                        <a:t>2017-09</a:t>
                      </a:r>
                      <a:endParaRPr lang="en-US" altLang="zh-CN"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26720">
                <a:tc>
                  <a:txBody>
                    <a:bodyPr/>
                    <a:p>
                      <a:pPr algn="ctr" fontAlgn="ctr"/>
                      <a:r>
                        <a:rPr lang="en-US" altLang="zh-CN" sz="1000" b="0" i="0" u="none" strike="noStrike" dirty="0" smtClean="0">
                          <a:solidFill>
                            <a:schemeClr val="tx1"/>
                          </a:solidFill>
                          <a:latin typeface="宋体" panose="02010600030101010101" pitchFamily="2" charset="-122"/>
                        </a:rPr>
                        <a:t>978-7-5620-7475-5</a:t>
                      </a:r>
                      <a:endParaRPr lang="en-US" altLang="zh-CN" sz="1000" b="0" i="0" u="none" strike="noStrike" dirty="0" smtClean="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p>
                      <a:pPr algn="ctr" fontAlgn="ctr"/>
                      <a:r>
                        <a:rPr lang="en-US" altLang="zh-CN" sz="1000" b="0" i="0" u="none" strike="noStrike" dirty="0" smtClean="0">
                          <a:solidFill>
                            <a:schemeClr val="tx1"/>
                          </a:solidFill>
                          <a:latin typeface="宋体" panose="02010600030101010101" pitchFamily="2" charset="-122"/>
                        </a:rPr>
                        <a:t>20160684</a:t>
                      </a:r>
                      <a:endParaRPr lang="en-US" altLang="zh-CN" sz="1000" b="0" i="0" u="none" strike="noStrike" dirty="0" smtClean="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p>
                      <a:pPr algn="l" fontAlgn="ctr"/>
                      <a:r>
                        <a:rPr lang="zh-CN" altLang="en-US" sz="1000" b="0" i="0" u="none" strike="noStrike" dirty="0" smtClean="0">
                          <a:solidFill>
                            <a:schemeClr val="tx1"/>
                          </a:solidFill>
                          <a:latin typeface="宋体" panose="02010600030101010101" pitchFamily="2" charset="-122"/>
                        </a:rPr>
                        <a:t> </a:t>
                      </a:r>
                      <a:r>
                        <a:rPr lang="zh-CN" altLang="en-US" sz="1000" b="0" i="0" u="none" strike="noStrike" dirty="0" smtClean="0">
                          <a:solidFill>
                            <a:schemeClr val="tx1"/>
                          </a:solidFill>
                          <a:latin typeface="宋体" panose="02010600030101010101" pitchFamily="2" charset="-122"/>
                          <a:hlinkClick r:id="rId4"/>
                        </a:rPr>
                        <a:t>法理学</a:t>
                      </a:r>
                      <a:endParaRPr lang="zh-CN" altLang="en-US" sz="1000" b="0" i="0" u="none" strike="noStrike" dirty="0" smtClean="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p>
                      <a:pPr algn="l" fontAlgn="ctr"/>
                      <a:r>
                        <a:rPr lang="zh-CN" altLang="en-US" sz="1000" b="0" i="0" u="none" strike="noStrike" dirty="0" smtClean="0">
                          <a:solidFill>
                            <a:schemeClr val="tx1"/>
                          </a:solidFill>
                          <a:latin typeface="宋体" panose="02010600030101010101" pitchFamily="2" charset="-122"/>
                        </a:rPr>
                        <a:t> 赵雪纲</a:t>
                      </a:r>
                      <a:endParaRPr lang="zh-CN" altLang="en-US" sz="1000" b="0" i="0" u="none" strike="noStrike" dirty="0" smtClean="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p>
                      <a:pPr algn="ctr" fontAlgn="ctr"/>
                      <a:r>
                        <a:rPr lang="en-US" altLang="zh-CN" sz="1000" b="0" i="0" u="none" strike="noStrike" dirty="0" smtClean="0">
                          <a:solidFill>
                            <a:schemeClr val="tx1"/>
                          </a:solidFill>
                          <a:latin typeface="宋体" panose="02010600030101010101" pitchFamily="2" charset="-122"/>
                        </a:rPr>
                        <a:t>38.00</a:t>
                      </a:r>
                      <a:endParaRPr lang="en-US" altLang="zh-CN" sz="1000" b="0" i="0" u="none" strike="noStrike" dirty="0" smtClean="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p>
                      <a:pPr algn="ctr" fontAlgn="ctr"/>
                      <a:r>
                        <a:rPr lang="en-US" altLang="zh-CN" sz="1000" dirty="0" smtClean="0">
                          <a:latin typeface="宋体" panose="02010600030101010101" pitchFamily="2" charset="-122"/>
                          <a:sym typeface="+mn-ea"/>
                        </a:rPr>
                        <a:t>2017-09</a:t>
                      </a:r>
                      <a:endParaRPr lang="en-US" altLang="zh-CN"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26720">
                <a:tc>
                  <a:txBody>
                    <a:bodyPr/>
                    <a:p>
                      <a:pPr algn="ctr" fontAlgn="ctr"/>
                      <a:r>
                        <a:rPr lang="en-US" altLang="zh-CN" sz="1000" b="0" i="0" u="none" strike="noStrike" dirty="0" smtClean="0">
                          <a:solidFill>
                            <a:schemeClr val="tx1"/>
                          </a:solidFill>
                          <a:latin typeface="宋体" panose="02010600030101010101" pitchFamily="2" charset="-122"/>
                        </a:rPr>
                        <a:t>978-7-5620-7618-6</a:t>
                      </a:r>
                      <a:endParaRPr lang="en-US" altLang="zh-CN" sz="1000" b="0" i="0" u="none" strike="noStrike" dirty="0" smtClean="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p>
                      <a:pPr algn="ctr" fontAlgn="ctr"/>
                      <a:r>
                        <a:rPr lang="en-US" altLang="zh-CN" sz="1000" b="0" i="0" u="none" strike="noStrike" dirty="0" smtClean="0">
                          <a:solidFill>
                            <a:schemeClr val="tx1"/>
                          </a:solidFill>
                          <a:latin typeface="宋体" panose="02010600030101010101" pitchFamily="2" charset="-122"/>
                        </a:rPr>
                        <a:t>20160687</a:t>
                      </a:r>
                      <a:endParaRPr lang="en-US" altLang="zh-CN" sz="1000" b="0" i="0" u="none" strike="noStrike" dirty="0" smtClean="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p>
                      <a:pPr algn="l" fontAlgn="ctr"/>
                      <a:r>
                        <a:rPr lang="zh-CN" altLang="en-US" sz="1000" b="0" i="0" u="none" strike="noStrike" dirty="0" smtClean="0">
                          <a:solidFill>
                            <a:schemeClr val="tx1"/>
                          </a:solidFill>
                          <a:latin typeface="宋体" panose="02010600030101010101" pitchFamily="2" charset="-122"/>
                        </a:rPr>
                        <a:t> </a:t>
                      </a:r>
                      <a:r>
                        <a:rPr lang="zh-CN" altLang="en-US" sz="1000" b="0" i="0" u="none" strike="noStrike" dirty="0" smtClean="0">
                          <a:solidFill>
                            <a:schemeClr val="tx1"/>
                          </a:solidFill>
                          <a:latin typeface="宋体" panose="02010600030101010101" pitchFamily="2" charset="-122"/>
                          <a:hlinkClick r:id="rId5"/>
                        </a:rPr>
                        <a:t>经济法学</a:t>
                      </a:r>
                      <a:endParaRPr lang="zh-CN" altLang="en-US" sz="1000" b="0" i="0" u="none" strike="noStrike" dirty="0" smtClean="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p>
                      <a:pPr algn="l" fontAlgn="ctr"/>
                      <a:r>
                        <a:rPr lang="zh-CN" altLang="en-US" sz="1000" b="0" i="0" u="none" strike="noStrike" dirty="0" smtClean="0">
                          <a:solidFill>
                            <a:schemeClr val="tx1"/>
                          </a:solidFill>
                          <a:latin typeface="宋体" panose="02010600030101010101" pitchFamily="2" charset="-122"/>
                        </a:rPr>
                        <a:t> 薛克鹏、张钦昱</a:t>
                      </a:r>
                      <a:endParaRPr lang="zh-CN" altLang="en-US" sz="1000" b="0" i="0" u="none" strike="noStrike" dirty="0" smtClean="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p>
                      <a:pPr algn="ctr" fontAlgn="ctr"/>
                      <a:r>
                        <a:rPr lang="en-US" altLang="zh-CN" sz="1000" b="0" i="0" u="none" strike="noStrike" dirty="0" smtClean="0">
                          <a:solidFill>
                            <a:schemeClr val="tx1"/>
                          </a:solidFill>
                          <a:latin typeface="宋体" panose="02010600030101010101" pitchFamily="2" charset="-122"/>
                        </a:rPr>
                        <a:t>53.00</a:t>
                      </a:r>
                      <a:endParaRPr lang="en-US" altLang="zh-CN" sz="1000" b="0" i="0" u="none" strike="noStrike" dirty="0" smtClean="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p>
                      <a:pPr algn="ctr" fontAlgn="ctr"/>
                      <a:r>
                        <a:rPr lang="en-US" altLang="zh-CN" sz="1000" dirty="0" smtClean="0">
                          <a:latin typeface="宋体" panose="02010600030101010101" pitchFamily="2" charset="-122"/>
                          <a:sym typeface="+mn-ea"/>
                        </a:rPr>
                        <a:t>2017-09</a:t>
                      </a:r>
                      <a:endParaRPr lang="en-US" altLang="zh-CN"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27355">
                <a:tc>
                  <a:txBody>
                    <a:bodyPr/>
                    <a:p>
                      <a:pPr algn="ctr" fontAlgn="ctr"/>
                      <a:r>
                        <a:rPr lang="en-US" altLang="zh-CN" sz="1000" b="0" i="0" u="none" strike="noStrike" dirty="0" smtClean="0">
                          <a:solidFill>
                            <a:schemeClr val="tx1"/>
                          </a:solidFill>
                          <a:latin typeface="宋体" panose="02010600030101010101" pitchFamily="2" charset="-122"/>
                        </a:rPr>
                        <a:t>978-7-5620-7980-4</a:t>
                      </a:r>
                      <a:endParaRPr lang="en-US" altLang="zh-CN" sz="1000" b="0" i="0" u="none" strike="noStrike" dirty="0" smtClean="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p>
                      <a:pPr algn="ctr" fontAlgn="ctr"/>
                      <a:r>
                        <a:rPr lang="en-US" altLang="zh-CN" sz="1000" b="0" i="0" u="none" strike="noStrike" dirty="0" smtClean="0">
                          <a:solidFill>
                            <a:schemeClr val="tx1"/>
                          </a:solidFill>
                          <a:latin typeface="宋体" panose="02010600030101010101" pitchFamily="2" charset="-122"/>
                        </a:rPr>
                        <a:t>20160692</a:t>
                      </a:r>
                      <a:endParaRPr lang="en-US" altLang="zh-CN" sz="1000" b="0" i="0" u="none" strike="noStrike" dirty="0" smtClean="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p>
                      <a:pPr algn="l" fontAlgn="ctr"/>
                      <a:r>
                        <a:rPr lang="zh-CN" altLang="en-US" sz="1000" b="0" i="0" u="none" strike="noStrike" dirty="0" smtClean="0">
                          <a:solidFill>
                            <a:schemeClr val="tx1"/>
                          </a:solidFill>
                          <a:latin typeface="宋体" panose="02010600030101010101" pitchFamily="2" charset="-122"/>
                        </a:rPr>
                        <a:t> </a:t>
                      </a:r>
                      <a:r>
                        <a:rPr lang="zh-CN" altLang="en-US" sz="1000" b="0" i="0" u="none" strike="noStrike" dirty="0" smtClean="0">
                          <a:solidFill>
                            <a:schemeClr val="tx1"/>
                          </a:solidFill>
                          <a:latin typeface="宋体" panose="02010600030101010101" pitchFamily="2" charset="-122"/>
                          <a:hlinkClick r:id="rId6"/>
                        </a:rPr>
                        <a:t>中国法制史</a:t>
                      </a:r>
                      <a:endParaRPr lang="zh-CN" altLang="en-US" sz="1000" b="0" i="0" u="none" strike="noStrike" dirty="0" smtClean="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p>
                      <a:pPr algn="l" fontAlgn="ctr"/>
                      <a:r>
                        <a:rPr lang="zh-CN" altLang="en-US" sz="1000" b="0" i="0" u="none" strike="noStrike" dirty="0" smtClean="0">
                          <a:solidFill>
                            <a:schemeClr val="tx1"/>
                          </a:solidFill>
                          <a:latin typeface="宋体" panose="02010600030101010101" pitchFamily="2" charset="-122"/>
                        </a:rPr>
                        <a:t> 马志冰</a:t>
                      </a:r>
                      <a:endParaRPr lang="zh-CN" altLang="en-US" sz="1000" b="0" i="0" u="none" strike="noStrike" dirty="0" smtClean="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p>
                      <a:pPr algn="ctr" fontAlgn="ctr"/>
                      <a:r>
                        <a:rPr lang="en-US" altLang="zh-CN" sz="1000" b="0" i="0" u="none" strike="noStrike" dirty="0" smtClean="0">
                          <a:solidFill>
                            <a:schemeClr val="tx1"/>
                          </a:solidFill>
                          <a:latin typeface="宋体" panose="02010600030101010101" pitchFamily="2" charset="-122"/>
                        </a:rPr>
                        <a:t>43.00</a:t>
                      </a:r>
                      <a:endParaRPr lang="en-US" altLang="zh-CN" sz="1000" b="0" i="0" u="none" strike="noStrike" dirty="0" smtClean="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p>
                      <a:pPr algn="ctr" fontAlgn="ctr"/>
                      <a:r>
                        <a:rPr lang="en-US" altLang="zh-CN" sz="1000" dirty="0" smtClean="0">
                          <a:latin typeface="宋体" panose="02010600030101010101" pitchFamily="2" charset="-122"/>
                          <a:sym typeface="+mn-ea"/>
                        </a:rPr>
                        <a:t>2017-09</a:t>
                      </a:r>
                      <a:endParaRPr lang="en-US" altLang="zh-CN"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26720">
                <a:tc>
                  <a:txBody>
                    <a:bodyPr/>
                    <a:p>
                      <a:pPr algn="ctr" fontAlgn="ctr"/>
                      <a:r>
                        <a:rPr lang="en-US" altLang="zh-CN" sz="1000" b="0" i="0" u="none" strike="noStrike" dirty="0" smtClean="0">
                          <a:solidFill>
                            <a:schemeClr val="tx1"/>
                          </a:solidFill>
                          <a:latin typeface="宋体" panose="02010600030101010101" pitchFamily="2" charset="-122"/>
                        </a:rPr>
                        <a:t>978-7-5620-7580-6</a:t>
                      </a:r>
                      <a:endParaRPr lang="en-US" altLang="zh-CN" sz="1000" b="0" i="0" u="none" strike="noStrike" dirty="0" smtClean="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p>
                      <a:pPr algn="ctr" fontAlgn="ctr"/>
                      <a:r>
                        <a:rPr lang="en-US" altLang="zh-CN" sz="1000" b="0" i="0" u="none" strike="noStrike" dirty="0" smtClean="0">
                          <a:solidFill>
                            <a:schemeClr val="tx1"/>
                          </a:solidFill>
                          <a:latin typeface="宋体" panose="02010600030101010101" pitchFamily="2" charset="-122"/>
                        </a:rPr>
                        <a:t>20160693</a:t>
                      </a:r>
                      <a:endParaRPr lang="en-US" altLang="zh-CN" sz="1000" b="0" i="0" u="none" strike="noStrike" dirty="0" smtClean="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p>
                      <a:pPr algn="l" fontAlgn="ctr"/>
                      <a:r>
                        <a:rPr lang="zh-CN" altLang="en-US" sz="1000" b="0" i="0" u="none" strike="noStrike" dirty="0" smtClean="0">
                          <a:solidFill>
                            <a:schemeClr val="tx1"/>
                          </a:solidFill>
                          <a:latin typeface="宋体" panose="02010600030101010101" pitchFamily="2" charset="-122"/>
                        </a:rPr>
                        <a:t> </a:t>
                      </a:r>
                      <a:r>
                        <a:rPr lang="zh-CN" altLang="en-US" sz="1000" b="0" i="0" u="none" strike="noStrike" dirty="0" smtClean="0">
                          <a:solidFill>
                            <a:schemeClr val="tx1"/>
                          </a:solidFill>
                          <a:latin typeface="宋体" panose="02010600030101010101" pitchFamily="2" charset="-122"/>
                          <a:hlinkClick r:id="rId7"/>
                        </a:rPr>
                        <a:t>民事诉讼法学</a:t>
                      </a:r>
                      <a:endParaRPr lang="zh-CN" altLang="en-US" sz="1000" b="0" i="0" u="none" strike="noStrike" dirty="0" smtClean="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p>
                      <a:pPr algn="l" fontAlgn="ctr"/>
                      <a:r>
                        <a:rPr lang="zh-CN" altLang="en-US" sz="1000" b="0" i="0" u="none" strike="noStrike" dirty="0" smtClean="0">
                          <a:solidFill>
                            <a:schemeClr val="tx1"/>
                          </a:solidFill>
                          <a:latin typeface="宋体" panose="02010600030101010101" pitchFamily="2" charset="-122"/>
                        </a:rPr>
                        <a:t> 杨秀清</a:t>
                      </a:r>
                      <a:endParaRPr lang="zh-CN" altLang="en-US" sz="1000" b="0" i="0" u="none" strike="noStrike" dirty="0" smtClean="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p>
                      <a:pPr algn="ctr" fontAlgn="ctr"/>
                      <a:r>
                        <a:rPr lang="en-US" altLang="zh-CN" sz="1000" b="0" i="0" u="none" strike="noStrike" dirty="0" smtClean="0">
                          <a:solidFill>
                            <a:schemeClr val="tx1"/>
                          </a:solidFill>
                          <a:latin typeface="宋体" panose="02010600030101010101" pitchFamily="2" charset="-122"/>
                        </a:rPr>
                        <a:t>56.00 </a:t>
                      </a:r>
                      <a:endParaRPr lang="en-US" altLang="zh-CN"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p>
                      <a:pPr algn="ctr" fontAlgn="ctr"/>
                      <a:r>
                        <a:rPr lang="en-US" altLang="zh-CN" sz="1000" b="0" i="0" u="none" strike="noStrike" dirty="0" smtClean="0">
                          <a:solidFill>
                            <a:schemeClr val="tx1"/>
                          </a:solidFill>
                          <a:latin typeface="宋体" panose="02010600030101010101" pitchFamily="2" charset="-122"/>
                        </a:rPr>
                        <a:t>2017-09</a:t>
                      </a:r>
                      <a:endParaRPr lang="en-US" altLang="zh-CN"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25450">
                <a:tc>
                  <a:txBody>
                    <a:bodyPr/>
                    <a:p>
                      <a:pPr algn="ctr" fontAlgn="ctr"/>
                      <a:r>
                        <a:rPr lang="en-US" altLang="zh-CN" sz="1000" b="0" i="0" u="none" strike="noStrike">
                          <a:solidFill>
                            <a:schemeClr val="tx1"/>
                          </a:solidFill>
                          <a:latin typeface="宋体" panose="02010600030101010101" pitchFamily="2" charset="-122"/>
                        </a:rPr>
                        <a:t>978-7-5620-7619-3</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p>
                      <a:pPr algn="ctr" fontAlgn="ctr"/>
                      <a:r>
                        <a:rPr lang="en-US" altLang="zh-CN" sz="1000" b="0" i="0" u="none" strike="noStrike">
                          <a:solidFill>
                            <a:schemeClr val="tx1"/>
                          </a:solidFill>
                          <a:latin typeface="宋体" panose="02010600030101010101" pitchFamily="2" charset="-122"/>
                        </a:rPr>
                        <a:t>20160689</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p>
                      <a:pPr algn="l" fontAlgn="ctr"/>
                      <a:r>
                        <a:rPr lang="zh-CN" altLang="en-US" sz="1000" b="0" i="0" u="none" strike="noStrike" dirty="0" smtClean="0">
                          <a:solidFill>
                            <a:schemeClr val="tx1"/>
                          </a:solidFill>
                          <a:latin typeface="宋体" panose="02010600030101010101" pitchFamily="2" charset="-122"/>
                          <a:hlinkClick r:id="rId8"/>
                        </a:rPr>
                        <a:t> </a:t>
                      </a:r>
                      <a:r>
                        <a:rPr lang="zh-CN" altLang="en-US" sz="1000" b="0" i="0" u="none" strike="noStrike" dirty="0">
                          <a:solidFill>
                            <a:schemeClr val="tx1"/>
                          </a:solidFill>
                          <a:latin typeface="宋体" panose="02010600030101010101" pitchFamily="2" charset="-122"/>
                          <a:hlinkClick r:id="rId8"/>
                        </a:rPr>
                        <a:t>竞争法学</a:t>
                      </a:r>
                      <a:endParaRPr lang="zh-CN" altLang="en-US"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p>
                      <a:pPr algn="l" fontAlgn="ctr"/>
                      <a:r>
                        <a:rPr lang="zh-CN" altLang="en-US" sz="1000" b="0" i="0" u="none" strike="noStrike" dirty="0" smtClean="0">
                          <a:solidFill>
                            <a:schemeClr val="tx1"/>
                          </a:solidFill>
                          <a:latin typeface="宋体" panose="02010600030101010101" pitchFamily="2" charset="-122"/>
                        </a:rPr>
                        <a:t> </a:t>
                      </a:r>
                      <a:r>
                        <a:rPr lang="zh-CN" altLang="en-US" sz="1000" b="0" i="0" u="none" strike="noStrike" dirty="0">
                          <a:solidFill>
                            <a:schemeClr val="tx1"/>
                          </a:solidFill>
                          <a:latin typeface="宋体" panose="02010600030101010101" pitchFamily="2" charset="-122"/>
                        </a:rPr>
                        <a:t>刘继峰、刘丹</a:t>
                      </a:r>
                      <a:endParaRPr lang="zh-CN" altLang="en-US"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p>
                      <a:pPr algn="ctr" fontAlgn="ctr"/>
                      <a:r>
                        <a:rPr lang="en-US" altLang="zh-CN" sz="1000" b="0" i="0" u="none" strike="noStrike">
                          <a:solidFill>
                            <a:schemeClr val="tx1"/>
                          </a:solidFill>
                          <a:latin typeface="宋体" panose="02010600030101010101" pitchFamily="2" charset="-122"/>
                        </a:rPr>
                        <a:t>46.00</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p>
                      <a:pPr algn="ctr" fontAlgn="ctr"/>
                      <a:r>
                        <a:rPr lang="en-US" altLang="zh-CN" sz="1000" dirty="0" smtClean="0">
                          <a:latin typeface="宋体" panose="02010600030101010101" pitchFamily="2" charset="-122"/>
                          <a:sym typeface="+mn-ea"/>
                        </a:rPr>
                        <a:t>2017-09</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27355">
                <a:tc>
                  <a:txBody>
                    <a:bodyPr/>
                    <a:p>
                      <a:pPr algn="ctr" fontAlgn="ctr"/>
                      <a:r>
                        <a:rPr lang="en-US" altLang="zh-CN" sz="1000" b="0" i="0" u="none" strike="noStrike">
                          <a:solidFill>
                            <a:schemeClr val="tx1"/>
                          </a:solidFill>
                          <a:latin typeface="宋体" panose="02010600030101010101" pitchFamily="2" charset="-122"/>
                        </a:rPr>
                        <a:t>978-7-5620-7743-5</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p>
                      <a:pPr algn="ctr" fontAlgn="ctr"/>
                      <a:r>
                        <a:rPr lang="en-US" altLang="zh-CN" sz="1000" b="0" i="0" u="none" strike="noStrike">
                          <a:solidFill>
                            <a:schemeClr val="tx1"/>
                          </a:solidFill>
                          <a:latin typeface="宋体" panose="02010600030101010101" pitchFamily="2" charset="-122"/>
                        </a:rPr>
                        <a:t>20160690</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p>
                      <a:pPr algn="l" fontAlgn="ctr"/>
                      <a:r>
                        <a:rPr lang="zh-CN" altLang="en-US" sz="1000" b="0" i="0" u="none" strike="noStrike" dirty="0" smtClean="0">
                          <a:solidFill>
                            <a:schemeClr val="tx1"/>
                          </a:solidFill>
                          <a:latin typeface="宋体" panose="02010600030101010101" pitchFamily="2" charset="-122"/>
                          <a:hlinkClick r:id="rId9"/>
                        </a:rPr>
                        <a:t> </a:t>
                      </a:r>
                      <a:r>
                        <a:rPr lang="zh-CN" altLang="en-US" sz="1000" b="0" i="0" u="none" strike="noStrike" dirty="0">
                          <a:solidFill>
                            <a:schemeClr val="tx1"/>
                          </a:solidFill>
                          <a:latin typeface="宋体" panose="02010600030101010101" pitchFamily="2" charset="-122"/>
                          <a:hlinkClick r:id="rId9"/>
                        </a:rPr>
                        <a:t>金融法学</a:t>
                      </a:r>
                      <a:endParaRPr lang="zh-CN" altLang="en-US"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p>
                      <a:pPr algn="l" fontAlgn="ctr"/>
                      <a:r>
                        <a:rPr lang="zh-CN" altLang="en-US" sz="1000" b="0" i="0" u="none" strike="noStrike" dirty="0" smtClean="0">
                          <a:solidFill>
                            <a:schemeClr val="tx1"/>
                          </a:solidFill>
                          <a:latin typeface="宋体" panose="02010600030101010101" pitchFamily="2" charset="-122"/>
                        </a:rPr>
                        <a:t> </a:t>
                      </a:r>
                      <a:r>
                        <a:rPr lang="zh-CN" altLang="en-US" sz="1000" b="0" i="0" u="none" strike="noStrike" dirty="0">
                          <a:solidFill>
                            <a:schemeClr val="tx1"/>
                          </a:solidFill>
                          <a:latin typeface="宋体" panose="02010600030101010101" pitchFamily="2" charset="-122"/>
                        </a:rPr>
                        <a:t>魏敬淼</a:t>
                      </a:r>
                      <a:endParaRPr lang="zh-CN" altLang="en-US"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p>
                      <a:pPr algn="ctr" fontAlgn="ctr"/>
                      <a:r>
                        <a:rPr lang="en-US" altLang="zh-CN" sz="1000" b="0" i="0" u="none" strike="noStrike" dirty="0">
                          <a:solidFill>
                            <a:schemeClr val="tx1"/>
                          </a:solidFill>
                          <a:latin typeface="宋体" panose="02010600030101010101" pitchFamily="2" charset="-122"/>
                        </a:rPr>
                        <a:t>46.00</a:t>
                      </a:r>
                      <a:endParaRPr lang="en-US" altLang="zh-CN"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p>
                      <a:pPr algn="ctr" fontAlgn="ctr"/>
                      <a:r>
                        <a:rPr lang="en-US" altLang="zh-CN" sz="1000" dirty="0" smtClean="0">
                          <a:latin typeface="宋体" panose="02010600030101010101" pitchFamily="2" charset="-122"/>
                          <a:sym typeface="+mn-ea"/>
                        </a:rPr>
                        <a:t>2017-09</a:t>
                      </a:r>
                      <a:endParaRPr lang="en-US" altLang="zh-CN" sz="1000" b="0" i="0" u="none" strike="noStrike">
                        <a:solidFill>
                          <a:schemeClr val="tx1"/>
                        </a:solidFill>
                        <a:latin typeface="宋体" panose="02010600030101010101" pitchFamily="2" charset="-122"/>
                      </a:endParaRPr>
                    </a:p>
                    <a:p>
                      <a:pPr algn="ctr" fontAlgn="ct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26720">
                <a:tc>
                  <a:txBody>
                    <a:bodyPr/>
                    <a:p>
                      <a:pPr algn="ctr" fontAlgn="ctr"/>
                      <a:r>
                        <a:rPr lang="en-US" altLang="zh-CN" sz="1000" b="0" i="0" u="none" strike="noStrike">
                          <a:solidFill>
                            <a:schemeClr val="tx1"/>
                          </a:solidFill>
                          <a:latin typeface="宋体" panose="02010600030101010101" pitchFamily="2" charset="-122"/>
                        </a:rPr>
                        <a:t>978-7-5620-7582-0</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p>
                      <a:pPr algn="ctr" fontAlgn="ctr"/>
                      <a:r>
                        <a:rPr lang="en-US" altLang="zh-CN" sz="1000" b="0" i="0" u="none" strike="noStrike">
                          <a:solidFill>
                            <a:schemeClr val="tx1"/>
                          </a:solidFill>
                          <a:latin typeface="宋体" panose="02010600030101010101" pitchFamily="2" charset="-122"/>
                        </a:rPr>
                        <a:t>20160694</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p>
                      <a:pPr algn="l" fontAlgn="ctr"/>
                      <a:r>
                        <a:rPr lang="zh-CN" altLang="en-US" sz="1000" b="0" i="0" u="none" strike="noStrike" dirty="0" smtClean="0">
                          <a:solidFill>
                            <a:schemeClr val="tx1"/>
                          </a:solidFill>
                          <a:latin typeface="宋体" panose="02010600030101010101" pitchFamily="2" charset="-122"/>
                          <a:hlinkClick r:id="rId10"/>
                        </a:rPr>
                        <a:t> </a:t>
                      </a:r>
                      <a:r>
                        <a:rPr lang="zh-CN" altLang="en-US" sz="1000" b="0" i="0" u="none" strike="noStrike" dirty="0">
                          <a:solidFill>
                            <a:schemeClr val="tx1"/>
                          </a:solidFill>
                          <a:latin typeface="宋体" panose="02010600030101010101" pitchFamily="2" charset="-122"/>
                          <a:hlinkClick r:id="rId10"/>
                        </a:rPr>
                        <a:t>知识产权法</a:t>
                      </a:r>
                      <a:endParaRPr lang="zh-CN" altLang="en-US"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p>
                      <a:pPr algn="l" fontAlgn="ctr"/>
                      <a:r>
                        <a:rPr lang="zh-CN" altLang="en-US" sz="1000" b="0" i="0" u="none" strike="noStrike" dirty="0" smtClean="0">
                          <a:solidFill>
                            <a:schemeClr val="tx1"/>
                          </a:solidFill>
                          <a:latin typeface="宋体" panose="02010600030101010101" pitchFamily="2" charset="-122"/>
                        </a:rPr>
                        <a:t> </a:t>
                      </a:r>
                      <a:r>
                        <a:rPr lang="zh-CN" altLang="en-US" sz="1000" b="0" i="0" u="none" strike="noStrike" dirty="0">
                          <a:solidFill>
                            <a:schemeClr val="tx1"/>
                          </a:solidFill>
                          <a:latin typeface="宋体" panose="02010600030101010101" pitchFamily="2" charset="-122"/>
                        </a:rPr>
                        <a:t>周长玲</a:t>
                      </a:r>
                      <a:endParaRPr lang="zh-CN" altLang="en-US"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p>
                      <a:pPr algn="ctr" fontAlgn="ctr"/>
                      <a:r>
                        <a:rPr lang="en-US" altLang="zh-CN" sz="1000" b="0" i="0" u="none" strike="noStrike" dirty="0">
                          <a:solidFill>
                            <a:schemeClr val="tx1"/>
                          </a:solidFill>
                          <a:latin typeface="宋体" panose="02010600030101010101" pitchFamily="2" charset="-122"/>
                        </a:rPr>
                        <a:t>36.00</a:t>
                      </a:r>
                      <a:endParaRPr lang="en-US" altLang="zh-CN"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p>
                      <a:pPr algn="ctr" fontAlgn="ctr"/>
                      <a:r>
                        <a:rPr lang="en-US" altLang="zh-CN" sz="1000" dirty="0" smtClean="0">
                          <a:latin typeface="宋体" panose="02010600030101010101" pitchFamily="2" charset="-122"/>
                          <a:sym typeface="+mn-ea"/>
                        </a:rPr>
                        <a:t>2017-09</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26720">
                <a:tc>
                  <a:txBody>
                    <a:bodyPr/>
                    <a:p>
                      <a:pPr algn="ctr" fontAlgn="ctr"/>
                      <a:r>
                        <a:rPr lang="en-US" altLang="zh-CN" sz="1000" b="0" i="0" u="none" strike="noStrike">
                          <a:solidFill>
                            <a:schemeClr val="tx1"/>
                          </a:solidFill>
                          <a:latin typeface="宋体" panose="02010600030101010101" pitchFamily="2" charset="-122"/>
                        </a:rPr>
                        <a:t>978-7-5620-7632-2</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p>
                      <a:pPr algn="ctr" fontAlgn="ctr"/>
                      <a:r>
                        <a:rPr lang="en-US" altLang="zh-CN" sz="1000" b="0" i="0" u="none" strike="noStrike">
                          <a:solidFill>
                            <a:schemeClr val="tx1"/>
                          </a:solidFill>
                          <a:latin typeface="宋体" panose="02010600030101010101" pitchFamily="2" charset="-122"/>
                        </a:rPr>
                        <a:t>20160695</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p>
                      <a:pPr algn="l" fontAlgn="ctr"/>
                      <a:r>
                        <a:rPr lang="zh-CN" altLang="en-US" sz="1000" b="0" i="0" u="none" strike="noStrike" dirty="0" smtClean="0">
                          <a:solidFill>
                            <a:schemeClr val="tx1"/>
                          </a:solidFill>
                          <a:latin typeface="宋体" panose="02010600030101010101" pitchFamily="2" charset="-122"/>
                          <a:hlinkClick r:id="rId11"/>
                        </a:rPr>
                        <a:t> </a:t>
                      </a:r>
                      <a:r>
                        <a:rPr lang="zh-CN" altLang="en-US" sz="1000" b="0" i="0" u="none" strike="noStrike" dirty="0">
                          <a:solidFill>
                            <a:schemeClr val="tx1"/>
                          </a:solidFill>
                          <a:latin typeface="宋体" panose="02010600030101010101" pitchFamily="2" charset="-122"/>
                          <a:hlinkClick r:id="rId11"/>
                        </a:rPr>
                        <a:t>刑法学分论</a:t>
                      </a:r>
                      <a:endParaRPr lang="zh-CN" altLang="en-US"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p>
                      <a:pPr algn="l" fontAlgn="ctr"/>
                      <a:r>
                        <a:rPr lang="zh-CN" altLang="en-US" sz="1000" b="0" i="0" u="none" strike="noStrike" dirty="0" smtClean="0">
                          <a:solidFill>
                            <a:schemeClr val="tx1"/>
                          </a:solidFill>
                          <a:latin typeface="宋体" panose="02010600030101010101" pitchFamily="2" charset="-122"/>
                        </a:rPr>
                        <a:t> </a:t>
                      </a:r>
                      <a:r>
                        <a:rPr lang="zh-CN" altLang="en-US" sz="1000" b="0" i="0" u="none" strike="noStrike" dirty="0">
                          <a:solidFill>
                            <a:schemeClr val="tx1"/>
                          </a:solidFill>
                          <a:latin typeface="宋体" panose="02010600030101010101" pitchFamily="2" charset="-122"/>
                        </a:rPr>
                        <a:t>阮齐林</a:t>
                      </a:r>
                      <a:endParaRPr lang="zh-CN" altLang="en-US"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p>
                      <a:pPr algn="ctr" fontAlgn="ctr"/>
                      <a:r>
                        <a:rPr lang="en-US" altLang="zh-CN" sz="1000" b="0" i="0" u="none" strike="noStrike" dirty="0">
                          <a:solidFill>
                            <a:schemeClr val="tx1"/>
                          </a:solidFill>
                          <a:latin typeface="宋体" panose="02010600030101010101" pitchFamily="2" charset="-122"/>
                        </a:rPr>
                        <a:t>49.00</a:t>
                      </a:r>
                      <a:endParaRPr lang="en-US" altLang="zh-CN"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p>
                      <a:pPr algn="ctr" fontAlgn="ctr"/>
                      <a:r>
                        <a:rPr lang="en-US" altLang="zh-CN" sz="1000" dirty="0" smtClean="0">
                          <a:latin typeface="宋体" panose="02010600030101010101" pitchFamily="2" charset="-122"/>
                          <a:sym typeface="+mn-ea"/>
                        </a:rPr>
                        <a:t>2017-09</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27355">
                <a:tc>
                  <a:txBody>
                    <a:bodyPr/>
                    <a:p>
                      <a:pPr algn="ctr" fontAlgn="ctr"/>
                      <a:r>
                        <a:rPr lang="en-US" altLang="zh-CN" sz="1000" b="0" i="0" u="none" strike="noStrike">
                          <a:solidFill>
                            <a:schemeClr val="tx1"/>
                          </a:solidFill>
                          <a:latin typeface="宋体" panose="02010600030101010101" pitchFamily="2" charset="-122"/>
                        </a:rPr>
                        <a:t>978-7-5620-7581-3</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p>
                      <a:pPr algn="ctr" fontAlgn="ctr"/>
                      <a:r>
                        <a:rPr lang="en-US" altLang="zh-CN" sz="1000" b="0" i="0" u="none" strike="noStrike">
                          <a:solidFill>
                            <a:schemeClr val="tx1"/>
                          </a:solidFill>
                          <a:latin typeface="宋体" panose="02010600030101010101" pitchFamily="2" charset="-122"/>
                        </a:rPr>
                        <a:t>20160779</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p>
                      <a:pPr algn="l" fontAlgn="ctr"/>
                      <a:r>
                        <a:rPr lang="zh-CN" altLang="en-US" sz="1000" b="0" i="0" u="none" strike="noStrike" dirty="0" smtClean="0">
                          <a:solidFill>
                            <a:schemeClr val="tx1"/>
                          </a:solidFill>
                          <a:latin typeface="宋体" panose="02010600030101010101" pitchFamily="2" charset="-122"/>
                          <a:hlinkClick r:id="rId12"/>
                        </a:rPr>
                        <a:t> </a:t>
                      </a:r>
                      <a:r>
                        <a:rPr lang="zh-CN" altLang="en-US" sz="1000" b="0" i="0" u="none" strike="noStrike" dirty="0">
                          <a:solidFill>
                            <a:schemeClr val="tx1"/>
                          </a:solidFill>
                          <a:latin typeface="宋体" panose="02010600030101010101" pitchFamily="2" charset="-122"/>
                          <a:hlinkClick r:id="rId12"/>
                        </a:rPr>
                        <a:t>行政诉讼法学</a:t>
                      </a:r>
                      <a:endParaRPr lang="zh-CN" altLang="en-US"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p>
                      <a:pPr algn="l" fontAlgn="ctr"/>
                      <a:r>
                        <a:rPr lang="zh-CN" altLang="en-US" sz="1000" b="0" i="0" u="none" strike="noStrike" dirty="0">
                          <a:solidFill>
                            <a:schemeClr val="tx1"/>
                          </a:solidFill>
                          <a:latin typeface="宋体" panose="02010600030101010101" pitchFamily="2" charset="-122"/>
                        </a:rPr>
                        <a:t>张锋</a:t>
                      </a:r>
                      <a:endParaRPr lang="zh-CN" altLang="en-US"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p>
                      <a:pPr algn="ctr" fontAlgn="ctr"/>
                      <a:r>
                        <a:rPr lang="en-US" altLang="zh-CN" sz="1000" b="0" i="0" u="none" strike="noStrike" dirty="0">
                          <a:solidFill>
                            <a:schemeClr val="tx1"/>
                          </a:solidFill>
                          <a:latin typeface="宋体" panose="02010600030101010101" pitchFamily="2" charset="-122"/>
                        </a:rPr>
                        <a:t>39.00</a:t>
                      </a:r>
                      <a:endParaRPr lang="en-US" altLang="zh-CN"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p>
                      <a:pPr algn="ctr" fontAlgn="ctr"/>
                      <a:r>
                        <a:rPr lang="en-US" altLang="zh-CN" sz="1000" dirty="0" smtClean="0">
                          <a:latin typeface="宋体" panose="02010600030101010101" pitchFamily="2" charset="-122"/>
                          <a:sym typeface="+mn-ea"/>
                        </a:rPr>
                        <a:t>2017-09</a:t>
                      </a:r>
                      <a:endParaRPr lang="en-US" altLang="zh-CN" sz="1000" b="0" i="0" u="none" strike="noStrike">
                        <a:solidFill>
                          <a:schemeClr val="tx1"/>
                        </a:solidFill>
                        <a:latin typeface="宋体" panose="02010600030101010101" pitchFamily="2" charset="-122"/>
                      </a:endParaRPr>
                    </a:p>
                    <a:p>
                      <a:pPr algn="ctr" fontAlgn="ctr"/>
                      <a:endParaRPr lang="en-US" altLang="zh-CN"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25450">
                <a:tc>
                  <a:txBody>
                    <a:bodyPr/>
                    <a:p>
                      <a:pPr algn="ctr" fontAlgn="ctr"/>
                      <a:r>
                        <a:rPr lang="en-US" altLang="zh-CN" sz="1000" b="0" i="0" u="none" strike="noStrike">
                          <a:solidFill>
                            <a:schemeClr val="tx1"/>
                          </a:solidFill>
                          <a:latin typeface="宋体" panose="02010600030101010101" pitchFamily="2" charset="-122"/>
                        </a:rPr>
                        <a:t>978-7-5620-7899-9</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p>
                      <a:pPr algn="ctr" fontAlgn="ctr"/>
                      <a:r>
                        <a:rPr lang="en-US" altLang="zh-CN" sz="1000" b="0" i="0" u="none" strike="noStrike">
                          <a:solidFill>
                            <a:schemeClr val="tx1"/>
                          </a:solidFill>
                          <a:latin typeface="宋体" panose="02010600030101010101" pitchFamily="2" charset="-122"/>
                        </a:rPr>
                        <a:t>20160780</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p>
                      <a:pPr algn="l" fontAlgn="ctr"/>
                      <a:r>
                        <a:rPr lang="zh-CN" altLang="en-US" sz="1000" b="0" i="0" u="none" strike="noStrike" dirty="0">
                          <a:solidFill>
                            <a:schemeClr val="tx1"/>
                          </a:solidFill>
                          <a:latin typeface="宋体" panose="02010600030101010101" pitchFamily="2" charset="-122"/>
                          <a:hlinkClick r:id="rId13"/>
                        </a:rPr>
                        <a:t>公司法学</a:t>
                      </a:r>
                      <a:endParaRPr lang="zh-CN" altLang="en-US"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p>
                      <a:pPr algn="l" fontAlgn="ctr"/>
                      <a:r>
                        <a:rPr lang="zh-CN" altLang="en-US" sz="1000" b="0" i="0" u="none" strike="noStrike" dirty="0" smtClean="0">
                          <a:solidFill>
                            <a:schemeClr val="tx1"/>
                          </a:solidFill>
                          <a:latin typeface="宋体" panose="02010600030101010101" pitchFamily="2" charset="-122"/>
                        </a:rPr>
                        <a:t> </a:t>
                      </a:r>
                      <a:r>
                        <a:rPr lang="zh-CN" altLang="en-US" sz="1000" b="0" i="0" u="none" strike="noStrike" dirty="0">
                          <a:solidFill>
                            <a:schemeClr val="tx1"/>
                          </a:solidFill>
                          <a:latin typeface="宋体" panose="02010600030101010101" pitchFamily="2" charset="-122"/>
                        </a:rPr>
                        <a:t>吴景明、胡乃峰、买寒玉</a:t>
                      </a:r>
                      <a:endParaRPr lang="zh-CN" altLang="en-US"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p>
                      <a:pPr algn="ctr" fontAlgn="ctr"/>
                      <a:r>
                        <a:rPr lang="en-US" altLang="zh-CN" sz="1000" b="0" i="0" u="none" strike="noStrike">
                          <a:solidFill>
                            <a:schemeClr val="tx1"/>
                          </a:solidFill>
                          <a:latin typeface="宋体" panose="02010600030101010101" pitchFamily="2" charset="-122"/>
                        </a:rPr>
                        <a:t>39.00</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p>
                      <a:pPr algn="ctr" fontAlgn="ctr"/>
                      <a:r>
                        <a:rPr lang="en-US" altLang="zh-CN" sz="1000" dirty="0" smtClean="0">
                          <a:latin typeface="宋体" panose="02010600030101010101" pitchFamily="2" charset="-122"/>
                          <a:sym typeface="+mn-ea"/>
                        </a:rPr>
                        <a:t>2017-09</a:t>
                      </a:r>
                      <a:endParaRPr lang="en-US" altLang="zh-CN"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06425">
                <a:tc>
                  <a:txBody>
                    <a:bodyPr/>
                    <a:p>
                      <a:pPr algn="ctr" fontAlgn="ctr"/>
                      <a:r>
                        <a:rPr lang="en-US" altLang="zh-CN" sz="1000" b="0" i="0" u="none" strike="noStrike">
                          <a:solidFill>
                            <a:schemeClr val="tx1"/>
                          </a:solidFill>
                          <a:latin typeface="宋体" panose="02010600030101010101" pitchFamily="2" charset="-122"/>
                        </a:rPr>
                        <a:t>978-7-5620-7579-0</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p>
                      <a:pPr algn="ctr" fontAlgn="ctr"/>
                      <a:r>
                        <a:rPr lang="en-US" altLang="zh-CN" sz="1000" b="0" i="0" u="none" strike="noStrike">
                          <a:solidFill>
                            <a:schemeClr val="tx1"/>
                          </a:solidFill>
                          <a:latin typeface="宋体" panose="02010600030101010101" pitchFamily="2" charset="-122"/>
                        </a:rPr>
                        <a:t>20160691</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p>
                      <a:pPr algn="l" fontAlgn="ctr"/>
                      <a:r>
                        <a:rPr lang="zh-CN" altLang="en-US" sz="1000" b="0" i="0" u="none" strike="noStrike" dirty="0">
                          <a:solidFill>
                            <a:schemeClr val="tx1"/>
                          </a:solidFill>
                          <a:latin typeface="宋体" panose="02010600030101010101" pitchFamily="2" charset="-122"/>
                          <a:hlinkClick r:id="rId14"/>
                        </a:rPr>
                        <a:t>侵权责任法</a:t>
                      </a:r>
                      <a:endParaRPr lang="zh-CN" altLang="en-US"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p>
                      <a:pPr algn="l" fontAlgn="ctr"/>
                      <a:r>
                        <a:rPr lang="zh-CN" altLang="en-US" sz="1000" b="0" i="0" u="none" strike="noStrike" dirty="0">
                          <a:solidFill>
                            <a:schemeClr val="tx1"/>
                          </a:solidFill>
                          <a:latin typeface="宋体" panose="02010600030101010101" pitchFamily="2" charset="-122"/>
                        </a:rPr>
                        <a:t>寇广萍</a:t>
                      </a:r>
                      <a:endParaRPr lang="zh-CN" altLang="en-US"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p>
                      <a:pPr algn="ctr" fontAlgn="ctr"/>
                      <a:r>
                        <a:rPr lang="en-US" altLang="zh-CN" sz="1000" b="0" i="0" u="none" strike="noStrike">
                          <a:solidFill>
                            <a:schemeClr val="tx1"/>
                          </a:solidFill>
                          <a:latin typeface="宋体" panose="02010600030101010101" pitchFamily="2" charset="-122"/>
                        </a:rPr>
                        <a:t>46.00</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p>
                      <a:pPr algn="ctr" fontAlgn="ctr"/>
                      <a:endParaRPr lang="en-US" altLang="zh-CN" sz="1000" b="0" i="0" u="none" strike="noStrike" dirty="0">
                        <a:solidFill>
                          <a:schemeClr val="tx1"/>
                        </a:solidFill>
                        <a:latin typeface="宋体" panose="02010600030101010101" pitchFamily="2" charset="-122"/>
                      </a:endParaRPr>
                    </a:p>
                    <a:p>
                      <a:pPr algn="ctr" fontAlgn="ctr"/>
                      <a:r>
                        <a:rPr lang="en-US" altLang="zh-CN" sz="1000" dirty="0" smtClean="0">
                          <a:latin typeface="宋体" panose="02010600030101010101" pitchFamily="2" charset="-122"/>
                          <a:sym typeface="+mn-ea"/>
                        </a:rPr>
                        <a:t>2017-09</a:t>
                      </a:r>
                      <a:endParaRPr lang="en-US" altLang="zh-CN"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背景.jpg"/>
          <p:cNvPicPr>
            <a:picLocks noChangeAspect="1"/>
          </p:cNvPicPr>
          <p:nvPr/>
        </p:nvPicPr>
        <p:blipFill>
          <a:blip r:embed="rId1" cstate="print"/>
          <a:stretch>
            <a:fillRect/>
          </a:stretch>
        </p:blipFill>
        <p:spPr>
          <a:xfrm>
            <a:off x="0" y="1010"/>
            <a:ext cx="12192000" cy="6855979"/>
          </a:xfrm>
          <a:prstGeom prst="rect">
            <a:avLst/>
          </a:prstGeom>
        </p:spPr>
      </p:pic>
      <p:sp>
        <p:nvSpPr>
          <p:cNvPr id="2" name="灯片编号占位符 1"/>
          <p:cNvSpPr>
            <a:spLocks noGrp="1"/>
          </p:cNvSpPr>
          <p:nvPr>
            <p:ph type="sldNum" sz="quarter" idx="12"/>
          </p:nvPr>
        </p:nvSpPr>
        <p:spPr>
          <a:xfrm>
            <a:off x="1195427" y="6237312"/>
            <a:ext cx="292061" cy="283147"/>
          </a:xfrm>
        </p:spPr>
        <p:txBody>
          <a:bodyPr/>
          <a:lstStyle/>
          <a:p>
            <a:fld id="{55183D58-648D-4475-BEF8-624F48514A30}" type="slidenum">
              <a:rPr lang="zh-CN" altLang="en-US" smtClean="0"/>
            </a:fld>
            <a:endParaRPr lang="zh-CN" altLang="en-US" dirty="0"/>
          </a:p>
        </p:txBody>
      </p:sp>
      <p:sp>
        <p:nvSpPr>
          <p:cNvPr id="8" name="文本框 65"/>
          <p:cNvSpPr txBox="1"/>
          <p:nvPr/>
        </p:nvSpPr>
        <p:spPr>
          <a:xfrm>
            <a:off x="3143672" y="783488"/>
            <a:ext cx="6192688" cy="645160"/>
          </a:xfrm>
          <a:prstGeom prst="rect">
            <a:avLst/>
          </a:prstGeom>
          <a:noFill/>
        </p:spPr>
        <p:txBody>
          <a:bodyPr wrap="square" rtlCol="0">
            <a:spAutoFit/>
          </a:bodyPr>
          <a:lstStyle/>
          <a:p>
            <a:pPr algn="dist"/>
            <a:r>
              <a:rPr lang="en-US" altLang="zh-CN" b="1" dirty="0" smtClean="0">
                <a:solidFill>
                  <a:schemeClr val="tx1">
                    <a:lumMod val="75000"/>
                    <a:lumOff val="25000"/>
                  </a:schemeClr>
                </a:solidFill>
              </a:rPr>
              <a:t>08 </a:t>
            </a:r>
            <a:r>
              <a:rPr lang="zh-CN" altLang="en-US" b="1" dirty="0">
                <a:sym typeface="+mn-ea"/>
              </a:rPr>
              <a:t>中国特色社会主义法治理论系列教材</a:t>
            </a:r>
            <a:endParaRPr lang="zh-CN" altLang="en-US" dirty="0"/>
          </a:p>
          <a:p>
            <a:pPr algn="dist"/>
            <a:endParaRPr lang="zh-CN" altLang="en-US" b="1" dirty="0">
              <a:solidFill>
                <a:schemeClr val="tx1">
                  <a:lumMod val="75000"/>
                  <a:lumOff val="25000"/>
                </a:schemeClr>
              </a:solidFill>
            </a:endParaRPr>
          </a:p>
        </p:txBody>
      </p:sp>
      <p:cxnSp>
        <p:nvCxnSpPr>
          <p:cNvPr id="9" name="直接连接符 8"/>
          <p:cNvCxnSpPr/>
          <p:nvPr/>
        </p:nvCxnSpPr>
        <p:spPr>
          <a:xfrm>
            <a:off x="3215680" y="692696"/>
            <a:ext cx="6192688" cy="0"/>
          </a:xfrm>
          <a:prstGeom prst="line">
            <a:avLst/>
          </a:prstGeom>
          <a:ln w="19050">
            <a:gradFill flip="none" rotWithShape="1">
              <a:gsLst>
                <a:gs pos="48000">
                  <a:schemeClr val="bg1"/>
                </a:gs>
                <a:gs pos="0">
                  <a:schemeClr val="bg1">
                    <a:lumMod val="75000"/>
                  </a:schemeClr>
                </a:gs>
                <a:gs pos="100000">
                  <a:schemeClr val="bg1"/>
                </a:gs>
              </a:gsLst>
              <a:lin ang="5400000" scaled="1"/>
              <a:tileRect/>
            </a:gradFill>
          </a:ln>
          <a:effectLst>
            <a:innerShdw blurRad="63500" dist="50800" dir="54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271464" y="1268760"/>
            <a:ext cx="9145016" cy="2353310"/>
          </a:xfrm>
          <a:prstGeom prst="rect">
            <a:avLst/>
          </a:prstGeom>
          <a:noFill/>
        </p:spPr>
        <p:txBody>
          <a:bodyPr wrap="square" rtlCol="0">
            <a:spAutoFit/>
          </a:bodyPr>
          <a:lstStyle/>
          <a:p>
            <a:pPr algn="just">
              <a:lnSpc>
                <a:spcPct val="150000"/>
              </a:lnSpc>
            </a:pPr>
            <a:r>
              <a:rPr lang="zh-CN" altLang="en-US" sz="1400" dirty="0" smtClean="0"/>
              <a:t>        中国特色社会主义法治理论系列教材是由中国政法大学出版社组织编写、出版的以学生为中心、以课堂为导向的本科生教材。本系列教材的编写人员，均为从事一线教学多年，拥有丰富的法学教学经验、丰硕的科研成果、个性化教学特点鲜明的中青年教师，并多年连续当选</a:t>
            </a:r>
            <a:r>
              <a:rPr lang="en-US" altLang="zh-CN" sz="1400" dirty="0" smtClean="0"/>
              <a:t>“</a:t>
            </a:r>
            <a:r>
              <a:rPr lang="zh-CN" altLang="en-US" sz="1400" dirty="0" smtClean="0"/>
              <a:t>中国政法大学最受本科生欢迎的老师</a:t>
            </a:r>
            <a:r>
              <a:rPr lang="en-US" altLang="zh-CN" sz="1400" dirty="0" smtClean="0"/>
              <a:t>”</a:t>
            </a:r>
            <a:r>
              <a:rPr lang="zh-CN" altLang="en-US" sz="1400" dirty="0" smtClean="0"/>
              <a:t>，深受广大学生喜爱和好评。他们立足于法学教育改革和教学模式探索创新的需要，结合互联网资源信息化、数字化的特点，以自己多年授课形成的讲义为基础，根据学生课堂学习和课外拓展的需要与信息反馈，经过多年的加工与打磨，用心编写而成。本系列教材是各位编写人员数十年本科教学与思考的结晶，更是他们精心雕琢的课堂教学的载体和平台。</a:t>
            </a:r>
            <a:endParaRPr lang="zh-CN" altLang="en-US" sz="1400" dirty="0" smtClean="0"/>
          </a:p>
          <a:p>
            <a:pPr algn="just">
              <a:lnSpc>
                <a:spcPct val="150000"/>
              </a:lnSpc>
            </a:pPr>
            <a:endParaRPr lang="zh-CN" altLang="en-US" sz="1400" dirty="0">
              <a:solidFill>
                <a:srgbClr val="FF0000"/>
              </a:solidFill>
            </a:endParaRPr>
          </a:p>
        </p:txBody>
      </p:sp>
      <p:pic>
        <p:nvPicPr>
          <p:cNvPr id="13" name="图片 12" descr="社标.png"/>
          <p:cNvPicPr>
            <a:picLocks noChangeAspect="1"/>
          </p:cNvPicPr>
          <p:nvPr/>
        </p:nvPicPr>
        <p:blipFill>
          <a:blip r:embed="rId2" cstate="print"/>
          <a:stretch>
            <a:fillRect/>
          </a:stretch>
        </p:blipFill>
        <p:spPr>
          <a:xfrm>
            <a:off x="9624392" y="6095992"/>
            <a:ext cx="1778602" cy="285336"/>
          </a:xfrm>
          <a:prstGeom prst="rect">
            <a:avLst/>
          </a:prstGeom>
        </p:spPr>
      </p:pic>
      <p:cxnSp>
        <p:nvCxnSpPr>
          <p:cNvPr id="21" name="直接连接符 20"/>
          <p:cNvCxnSpPr/>
          <p:nvPr/>
        </p:nvCxnSpPr>
        <p:spPr>
          <a:xfrm>
            <a:off x="3215680" y="1196752"/>
            <a:ext cx="6192688" cy="0"/>
          </a:xfrm>
          <a:prstGeom prst="line">
            <a:avLst/>
          </a:prstGeom>
          <a:ln w="19050">
            <a:gradFill flip="none" rotWithShape="1">
              <a:gsLst>
                <a:gs pos="48000">
                  <a:schemeClr val="bg1"/>
                </a:gs>
                <a:gs pos="0">
                  <a:schemeClr val="bg1">
                    <a:lumMod val="75000"/>
                  </a:schemeClr>
                </a:gs>
                <a:gs pos="100000">
                  <a:schemeClr val="bg1"/>
                </a:gs>
              </a:gsLst>
              <a:lin ang="5400000" scaled="1"/>
              <a:tileRect/>
            </a:gradFill>
          </a:ln>
          <a:effectLst>
            <a:innerShdw blurRad="63500" dist="50800" dir="54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19" name="TextBox 18">
            <a:hlinkClick r:id="rId3" action="ppaction://hlinksldjump"/>
          </p:cNvPr>
          <p:cNvSpPr txBox="1"/>
          <p:nvPr/>
        </p:nvSpPr>
        <p:spPr>
          <a:xfrm>
            <a:off x="1127448" y="343689"/>
            <a:ext cx="1728192" cy="276999"/>
          </a:xfrm>
          <a:prstGeom prst="rect">
            <a:avLst/>
          </a:prstGeom>
          <a:noFill/>
        </p:spPr>
        <p:txBody>
          <a:bodyPr wrap="square" rtlCol="0">
            <a:spAutoFit/>
          </a:bodyPr>
          <a:lstStyle/>
          <a:p>
            <a:r>
              <a:rPr lang="zh-CN" altLang="en-US" sz="1200" dirty="0" smtClean="0">
                <a:solidFill>
                  <a:srgbClr val="FF0000"/>
                </a:solidFill>
              </a:rPr>
              <a:t>点击此处可回到概览页</a:t>
            </a:r>
            <a:endParaRPr lang="zh-CN" altLang="en-US" sz="1200" dirty="0">
              <a:solidFill>
                <a:srgbClr val="FF0000"/>
              </a:solidFill>
            </a:endParaRPr>
          </a:p>
        </p:txBody>
      </p:sp>
      <p:pic>
        <p:nvPicPr>
          <p:cNvPr id="4" name="图片 3" descr="中国特色社会主义"/>
          <p:cNvPicPr>
            <a:picLocks noChangeAspect="1"/>
          </p:cNvPicPr>
          <p:nvPr/>
        </p:nvPicPr>
        <p:blipFill>
          <a:blip r:embed="rId4"/>
          <a:stretch>
            <a:fillRect/>
          </a:stretch>
        </p:blipFill>
        <p:spPr>
          <a:xfrm>
            <a:off x="1357630" y="3622040"/>
            <a:ext cx="1626235" cy="2362835"/>
          </a:xfrm>
          <a:prstGeom prst="rect">
            <a:avLst/>
          </a:prstGeom>
        </p:spPr>
      </p:pic>
      <p:pic>
        <p:nvPicPr>
          <p:cNvPr id="5" name="图片 4" descr="特色2"/>
          <p:cNvPicPr>
            <a:picLocks noChangeAspect="1"/>
          </p:cNvPicPr>
          <p:nvPr/>
        </p:nvPicPr>
        <p:blipFill>
          <a:blip r:embed="rId5"/>
          <a:stretch>
            <a:fillRect/>
          </a:stretch>
        </p:blipFill>
        <p:spPr>
          <a:xfrm>
            <a:off x="3855085" y="3622040"/>
            <a:ext cx="1538605" cy="2381250"/>
          </a:xfrm>
          <a:prstGeom prst="rect">
            <a:avLst/>
          </a:prstGeom>
        </p:spPr>
      </p:pic>
      <p:pic>
        <p:nvPicPr>
          <p:cNvPr id="6" name="图片 5" descr="特色3"/>
          <p:cNvPicPr>
            <a:picLocks noChangeAspect="1"/>
          </p:cNvPicPr>
          <p:nvPr/>
        </p:nvPicPr>
        <p:blipFill>
          <a:blip r:embed="rId6"/>
          <a:stretch>
            <a:fillRect/>
          </a:stretch>
        </p:blipFill>
        <p:spPr>
          <a:xfrm>
            <a:off x="6612255" y="3622040"/>
            <a:ext cx="1559560" cy="2412365"/>
          </a:xfrm>
          <a:prstGeom prst="rect">
            <a:avLst/>
          </a:prstGeom>
        </p:spPr>
      </p:pic>
      <p:pic>
        <p:nvPicPr>
          <p:cNvPr id="10" name="图片 9" descr="特色4"/>
          <p:cNvPicPr>
            <a:picLocks noChangeAspect="1"/>
          </p:cNvPicPr>
          <p:nvPr/>
        </p:nvPicPr>
        <p:blipFill>
          <a:blip r:embed="rId7"/>
          <a:stretch>
            <a:fillRect/>
          </a:stretch>
        </p:blipFill>
        <p:spPr>
          <a:xfrm>
            <a:off x="9074785" y="3622040"/>
            <a:ext cx="2362835" cy="23628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55183D58-648D-4475-BEF8-624F48514A30}" type="slidenum">
              <a:rPr lang="zh-CN" altLang="en-US" smtClean="0"/>
            </a:fld>
            <a:endParaRPr lang="zh-CN" altLang="en-US" dirty="0"/>
          </a:p>
        </p:txBody>
      </p:sp>
      <p:pic>
        <p:nvPicPr>
          <p:cNvPr id="27" name="图片 26" descr="背景.jpg"/>
          <p:cNvPicPr>
            <a:picLocks noChangeAspect="1"/>
          </p:cNvPicPr>
          <p:nvPr/>
        </p:nvPicPr>
        <p:blipFill>
          <a:blip r:embed="rId1" cstate="print"/>
          <a:stretch>
            <a:fillRect/>
          </a:stretch>
        </p:blipFill>
        <p:spPr>
          <a:xfrm>
            <a:off x="0" y="1010"/>
            <a:ext cx="12192000" cy="6855979"/>
          </a:xfrm>
          <a:prstGeom prst="rect">
            <a:avLst/>
          </a:prstGeom>
        </p:spPr>
      </p:pic>
      <p:graphicFrame>
        <p:nvGraphicFramePr>
          <p:cNvPr id="28" name="表格 27"/>
          <p:cNvGraphicFramePr>
            <a:graphicFrameLocks noGrp="1"/>
          </p:cNvGraphicFramePr>
          <p:nvPr/>
        </p:nvGraphicFramePr>
        <p:xfrm>
          <a:off x="1271270" y="1268730"/>
          <a:ext cx="9721215" cy="4178300"/>
        </p:xfrm>
        <a:graphic>
          <a:graphicData uri="http://schemas.openxmlformats.org/drawingml/2006/table">
            <a:tbl>
              <a:tblPr/>
              <a:tblGrid>
                <a:gridCol w="1664970"/>
                <a:gridCol w="734695"/>
                <a:gridCol w="1992630"/>
                <a:gridCol w="1337310"/>
                <a:gridCol w="1609725"/>
                <a:gridCol w="2381885"/>
              </a:tblGrid>
              <a:tr h="706120">
                <a:tc>
                  <a:txBody>
                    <a:bodyPr/>
                    <a:lstStyle/>
                    <a:p>
                      <a:pPr algn="ctr" fontAlgn="ctr"/>
                      <a:r>
                        <a:rPr lang="zh-CN" altLang="en-US" sz="900" b="1" i="0" u="none" strike="noStrike" dirty="0">
                          <a:solidFill>
                            <a:srgbClr val="003366"/>
                          </a:solidFill>
                          <a:latin typeface="黑体" panose="02010609060101010101" charset="-122"/>
                        </a:rPr>
                        <a:t>书  号</a:t>
                      </a:r>
                      <a:endParaRPr lang="zh-CN" altLang="en-US" sz="900" b="1" i="0" u="none" strike="noStrike" dirty="0">
                        <a:solidFill>
                          <a:srgbClr val="003366"/>
                        </a:solidFill>
                        <a:latin typeface="黑体" panose="02010609060101010101"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CN" altLang="en-US" sz="900" b="1" i="0" u="none" strike="noStrike" dirty="0">
                          <a:solidFill>
                            <a:srgbClr val="003366"/>
                          </a:solidFill>
                          <a:latin typeface="黑体" panose="02010609060101010101" charset="-122"/>
                        </a:rPr>
                        <a:t>序号</a:t>
                      </a:r>
                      <a:endParaRPr lang="zh-CN" altLang="en-US" sz="900" b="1" i="0" u="none" strike="noStrike" dirty="0">
                        <a:solidFill>
                          <a:srgbClr val="003366"/>
                        </a:solidFill>
                        <a:latin typeface="黑体" panose="02010609060101010101"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CN" altLang="en-US" sz="900" b="1" i="0" u="none" strike="noStrike" dirty="0">
                          <a:solidFill>
                            <a:srgbClr val="003366"/>
                          </a:solidFill>
                          <a:latin typeface="黑体" panose="02010609060101010101" charset="-122"/>
                        </a:rPr>
                        <a:t>书   名</a:t>
                      </a:r>
                      <a:endParaRPr lang="zh-CN" altLang="en-US" sz="900" b="1" i="0" u="none" strike="noStrike" dirty="0">
                        <a:solidFill>
                          <a:srgbClr val="003366"/>
                        </a:solidFill>
                        <a:latin typeface="黑体" panose="02010609060101010101"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CN" altLang="en-US" sz="900" b="1" i="0" u="none" strike="noStrike" dirty="0">
                          <a:solidFill>
                            <a:srgbClr val="003366"/>
                          </a:solidFill>
                          <a:latin typeface="黑体" panose="02010609060101010101" charset="-122"/>
                        </a:rPr>
                        <a:t>主    编</a:t>
                      </a:r>
                      <a:endParaRPr lang="zh-CN" altLang="en-US" sz="900" b="1" i="0" u="none" strike="noStrike" dirty="0">
                        <a:solidFill>
                          <a:srgbClr val="003366"/>
                        </a:solidFill>
                        <a:latin typeface="黑体" panose="02010609060101010101"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CN" altLang="en-US" sz="900" b="1" i="0" u="none" strike="noStrike" dirty="0">
                          <a:solidFill>
                            <a:srgbClr val="003366"/>
                          </a:solidFill>
                          <a:latin typeface="黑体" panose="02010609060101010101" charset="-122"/>
                        </a:rPr>
                        <a:t>定价</a:t>
                      </a:r>
                      <a:endParaRPr lang="zh-CN" altLang="en-US" sz="900" b="1" i="0" u="none" strike="noStrike" dirty="0">
                        <a:solidFill>
                          <a:srgbClr val="003366"/>
                        </a:solidFill>
                        <a:latin typeface="黑体" panose="02010609060101010101"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CN" altLang="en-US" sz="900" b="1" i="0" u="none" strike="noStrike" dirty="0">
                          <a:solidFill>
                            <a:srgbClr val="003366"/>
                          </a:solidFill>
                          <a:latin typeface="黑体" panose="02010609060101010101" charset="-122"/>
                        </a:rPr>
                        <a:t>版本</a:t>
                      </a:r>
                      <a:endParaRPr lang="zh-CN" altLang="en-US" sz="900" b="1" i="0" u="none" strike="noStrike" dirty="0">
                        <a:solidFill>
                          <a:srgbClr val="003366"/>
                        </a:solidFill>
                        <a:latin typeface="黑体" panose="02010609060101010101"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67410">
                <a:tc>
                  <a:txBody>
                    <a:bodyPr/>
                    <a:lstStyle/>
                    <a:p>
                      <a:pPr algn="ctr" fontAlgn="ctr"/>
                      <a:r>
                        <a:rPr lang="en-US" altLang="zh-CN" sz="1000" b="0" i="0" u="none" strike="noStrike" dirty="0">
                          <a:solidFill>
                            <a:schemeClr val="tx1"/>
                          </a:solidFill>
                          <a:latin typeface="宋体" panose="02010600030101010101" pitchFamily="2" charset="-122"/>
                        </a:rPr>
                        <a:t>978-7-5620-7571-4</a:t>
                      </a:r>
                      <a:endParaRPr lang="en-US" altLang="zh-CN"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a:solidFill>
                            <a:schemeClr val="tx1"/>
                          </a:solidFill>
                          <a:latin typeface="宋体" panose="02010600030101010101" pitchFamily="2" charset="-122"/>
                        </a:rPr>
                        <a:t>20170090</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smtClean="0">
                          <a:solidFill>
                            <a:schemeClr val="tx1"/>
                          </a:solidFill>
                          <a:latin typeface="宋体" panose="02010600030101010101" pitchFamily="2" charset="-122"/>
                          <a:hlinkClick r:id="rId2"/>
                        </a:rPr>
                        <a:t> </a:t>
                      </a:r>
                      <a:r>
                        <a:rPr lang="zh-CN" altLang="en-US" sz="1000" b="0" i="0" u="none" strike="noStrike" dirty="0">
                          <a:solidFill>
                            <a:schemeClr val="tx1"/>
                          </a:solidFill>
                          <a:latin typeface="宋体" panose="02010600030101010101" pitchFamily="2" charset="-122"/>
                          <a:hlinkClick r:id="rId2"/>
                        </a:rPr>
                        <a:t>国际私法</a:t>
                      </a:r>
                      <a:endParaRPr lang="zh-CN" altLang="en-US"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smtClean="0">
                          <a:solidFill>
                            <a:schemeClr val="tx1"/>
                          </a:solidFill>
                          <a:latin typeface="宋体" panose="02010600030101010101" pitchFamily="2" charset="-122"/>
                        </a:rPr>
                        <a:t> 霍政欣</a:t>
                      </a:r>
                      <a:endParaRPr lang="zh-CN" altLang="en-US" sz="1000" b="0" i="0" u="none" strike="noStrike" dirty="0" smtClean="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a:solidFill>
                            <a:schemeClr val="tx1"/>
                          </a:solidFill>
                          <a:latin typeface="宋体" panose="02010600030101010101" pitchFamily="2" charset="-122"/>
                        </a:rPr>
                        <a:t>49.00</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a:solidFill>
                            <a:schemeClr val="tx1"/>
                          </a:solidFill>
                          <a:latin typeface="宋体" panose="02010600030101010101" pitchFamily="2" charset="-122"/>
                        </a:rPr>
                        <a:t>2017/09</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69315">
                <a:tc>
                  <a:txBody>
                    <a:bodyPr/>
                    <a:lstStyle/>
                    <a:p>
                      <a:pPr algn="ctr" fontAlgn="ctr"/>
                      <a:r>
                        <a:rPr lang="en-US" altLang="zh-CN" sz="1000" b="0" i="0" u="none" strike="noStrike" dirty="0">
                          <a:solidFill>
                            <a:schemeClr val="tx1"/>
                          </a:solidFill>
                          <a:latin typeface="宋体" panose="02010600030101010101" pitchFamily="2" charset="-122"/>
                        </a:rPr>
                        <a:t>978-7-5620-7570-7</a:t>
                      </a:r>
                      <a:endParaRPr lang="en-US" altLang="zh-CN"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dirty="0">
                          <a:solidFill>
                            <a:schemeClr val="tx1"/>
                          </a:solidFill>
                          <a:latin typeface="宋体" panose="02010600030101010101" pitchFamily="2" charset="-122"/>
                        </a:rPr>
                        <a:t>20170148</a:t>
                      </a:r>
                      <a:endParaRPr lang="en-US" altLang="zh-CN"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smtClean="0">
                          <a:solidFill>
                            <a:schemeClr val="tx1"/>
                          </a:solidFill>
                          <a:latin typeface="宋体" panose="02010600030101010101" pitchFamily="2" charset="-122"/>
                          <a:hlinkClick r:id="rId3"/>
                        </a:rPr>
                        <a:t> </a:t>
                      </a:r>
                      <a:r>
                        <a:rPr lang="zh-CN" altLang="en-US" sz="1000" b="0" i="0" u="none" strike="noStrike" dirty="0">
                          <a:solidFill>
                            <a:schemeClr val="tx1"/>
                          </a:solidFill>
                          <a:latin typeface="宋体" panose="02010600030101010101" pitchFamily="2" charset="-122"/>
                          <a:hlinkClick r:id="rId3"/>
                        </a:rPr>
                        <a:t>刑法学总论</a:t>
                      </a:r>
                      <a:endParaRPr lang="zh-CN" altLang="en-US"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smtClean="0">
                          <a:solidFill>
                            <a:schemeClr val="tx1"/>
                          </a:solidFill>
                          <a:latin typeface="宋体" panose="02010600030101010101" pitchFamily="2" charset="-122"/>
                        </a:rPr>
                        <a:t> </a:t>
                      </a:r>
                      <a:r>
                        <a:rPr lang="zh-CN" altLang="en-US" sz="1000" b="0" i="0" u="none" strike="noStrike" dirty="0">
                          <a:solidFill>
                            <a:schemeClr val="tx1"/>
                          </a:solidFill>
                          <a:latin typeface="宋体" panose="02010600030101010101" pitchFamily="2" charset="-122"/>
                        </a:rPr>
                        <a:t>罗翔</a:t>
                      </a:r>
                      <a:endParaRPr lang="zh-CN" altLang="en-US"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a:solidFill>
                            <a:schemeClr val="tx1"/>
                          </a:solidFill>
                          <a:latin typeface="宋体" panose="02010600030101010101" pitchFamily="2" charset="-122"/>
                        </a:rPr>
                        <a:t>43.00</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a:latin typeface="宋体" panose="02010600030101010101" pitchFamily="2" charset="-122"/>
                          <a:sym typeface="+mn-ea"/>
                        </a:rPr>
                        <a:t>2017/09</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68045">
                <a:tc>
                  <a:txBody>
                    <a:bodyPr/>
                    <a:lstStyle/>
                    <a:p>
                      <a:pPr algn="ctr" fontAlgn="ctr"/>
                      <a:r>
                        <a:rPr lang="en-US" altLang="zh-CN" sz="1000" b="0" i="0" u="none" strike="noStrike">
                          <a:solidFill>
                            <a:schemeClr val="tx1"/>
                          </a:solidFill>
                          <a:latin typeface="宋体" panose="02010600030101010101" pitchFamily="2" charset="-122"/>
                        </a:rPr>
                        <a:t>978-7-5620-7591-2</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a:solidFill>
                            <a:schemeClr val="tx1"/>
                          </a:solidFill>
                          <a:latin typeface="宋体" panose="02010600030101010101" pitchFamily="2" charset="-122"/>
                        </a:rPr>
                        <a:t>20170215</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smtClean="0">
                          <a:solidFill>
                            <a:schemeClr val="tx1"/>
                          </a:solidFill>
                          <a:latin typeface="宋体" panose="02010600030101010101" pitchFamily="2" charset="-122"/>
                          <a:hlinkClick r:id="rId4"/>
                        </a:rPr>
                        <a:t> </a:t>
                      </a:r>
                      <a:r>
                        <a:rPr lang="zh-CN" altLang="en-US" sz="1000" b="0" i="0" u="none" strike="noStrike" dirty="0">
                          <a:solidFill>
                            <a:schemeClr val="tx1"/>
                          </a:solidFill>
                          <a:latin typeface="宋体" panose="02010600030101010101" pitchFamily="2" charset="-122"/>
                          <a:hlinkClick r:id="rId4"/>
                        </a:rPr>
                        <a:t>国际经济法</a:t>
                      </a:r>
                      <a:endParaRPr lang="zh-CN" altLang="en-US"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a:solidFill>
                            <a:schemeClr val="tx1"/>
                          </a:solidFill>
                          <a:latin typeface="宋体" panose="02010600030101010101" pitchFamily="2" charset="-122"/>
                        </a:rPr>
                        <a:t>杨帆</a:t>
                      </a:r>
                      <a:endParaRPr lang="zh-CN" altLang="en-US"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a:solidFill>
                            <a:schemeClr val="tx1"/>
                          </a:solidFill>
                          <a:latin typeface="宋体" panose="02010600030101010101" pitchFamily="2" charset="-122"/>
                        </a:rPr>
                        <a:t>43.00</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a:latin typeface="宋体" panose="02010600030101010101" pitchFamily="2" charset="-122"/>
                          <a:sym typeface="+mn-ea"/>
                        </a:rPr>
                        <a:t>2017/09</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67410">
                <a:tc>
                  <a:txBody>
                    <a:bodyPr/>
                    <a:lstStyle/>
                    <a:p>
                      <a:pPr algn="ctr" fontAlgn="ctr"/>
                      <a:r>
                        <a:rPr lang="en-US" altLang="zh-CN" sz="1000" b="0" i="0" u="none" strike="noStrike">
                          <a:solidFill>
                            <a:schemeClr val="tx1"/>
                          </a:solidFill>
                          <a:latin typeface="宋体" panose="02010600030101010101" pitchFamily="2" charset="-122"/>
                        </a:rPr>
                        <a:t>978-7-5620-7588-2</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a:solidFill>
                            <a:schemeClr val="tx1"/>
                          </a:solidFill>
                          <a:latin typeface="宋体" panose="02010600030101010101" pitchFamily="2" charset="-122"/>
                        </a:rPr>
                        <a:t>20170216</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smtClean="0">
                          <a:solidFill>
                            <a:schemeClr val="tx1"/>
                          </a:solidFill>
                          <a:latin typeface="宋体" panose="02010600030101010101" pitchFamily="2" charset="-122"/>
                          <a:hlinkClick r:id="rId5"/>
                        </a:rPr>
                        <a:t> </a:t>
                      </a:r>
                      <a:r>
                        <a:rPr lang="zh-CN" altLang="en-US" sz="1000" b="0" i="0" u="none" strike="noStrike" dirty="0">
                          <a:solidFill>
                            <a:schemeClr val="tx1"/>
                          </a:solidFill>
                          <a:latin typeface="宋体" panose="02010600030101010101" pitchFamily="2" charset="-122"/>
                          <a:hlinkClick r:id="rId5"/>
                        </a:rPr>
                        <a:t>行政法与行政诉讼法</a:t>
                      </a:r>
                      <a:endParaRPr lang="zh-CN" altLang="en-US"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smtClean="0">
                          <a:solidFill>
                            <a:schemeClr val="tx1"/>
                          </a:solidFill>
                          <a:latin typeface="宋体" panose="02010600030101010101" pitchFamily="2" charset="-122"/>
                        </a:rPr>
                        <a:t> </a:t>
                      </a:r>
                      <a:r>
                        <a:rPr lang="zh-CN" altLang="en-US" sz="1000" b="0" i="0" u="none" strike="noStrike" dirty="0">
                          <a:solidFill>
                            <a:schemeClr val="tx1"/>
                          </a:solidFill>
                          <a:latin typeface="宋体" panose="02010600030101010101" pitchFamily="2" charset="-122"/>
                        </a:rPr>
                        <a:t>林鸿潮</a:t>
                      </a:r>
                      <a:endParaRPr lang="zh-CN" altLang="en-US"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a:solidFill>
                            <a:schemeClr val="tx1"/>
                          </a:solidFill>
                          <a:latin typeface="宋体" panose="02010600030101010101" pitchFamily="2" charset="-122"/>
                        </a:rPr>
                        <a:t>49.00</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a:latin typeface="宋体" panose="02010600030101010101" pitchFamily="2" charset="-122"/>
                          <a:sym typeface="+mn-ea"/>
                        </a:rPr>
                        <a:t>2017/09</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30" name="灯片编号占位符 1"/>
          <p:cNvSpPr txBox="1"/>
          <p:nvPr/>
        </p:nvSpPr>
        <p:spPr>
          <a:xfrm>
            <a:off x="1195427" y="6237312"/>
            <a:ext cx="292061" cy="283147"/>
          </a:xfrm>
          <a:prstGeom prst="rect">
            <a:avLst/>
          </a:prstGeom>
        </p:spPr>
        <p:txBody>
          <a:bodyPr wrap="square" lIns="0" tIns="0" rIns="0" bIns="0" anchor="ctr" anchorCtr="1"/>
          <a:lstStyle/>
          <a:p>
            <a:pPr marL="0" marR="0" lvl="0" indent="0" algn="ctr" defTabSz="914400" rtl="0" eaLnBrk="1" fontAlgn="auto" latinLnBrk="0" hangingPunct="1">
              <a:lnSpc>
                <a:spcPct val="100000"/>
              </a:lnSpc>
              <a:spcBef>
                <a:spcPts val="0"/>
              </a:spcBef>
              <a:spcAft>
                <a:spcPts val="0"/>
              </a:spcAft>
              <a:buClrTx/>
              <a:buSzTx/>
              <a:buFontTx/>
              <a:buNone/>
              <a:defRPr/>
            </a:pPr>
            <a:fld id="{55183D58-648D-4475-BEF8-624F48514A30}" type="slidenum">
              <a:rPr kumimoji="0" lang="zh-CN" altLang="en-US" sz="1200" b="0" i="0" u="none" strike="noStrike" kern="1200" cap="none" spc="0" normalizeH="0" baseline="0" noProof="0" smtClean="0">
                <a:ln>
                  <a:noFill/>
                </a:ln>
                <a:solidFill>
                  <a:schemeClr val="tx1"/>
                </a:solidFill>
                <a:effectLst/>
                <a:uLnTx/>
                <a:uFillTx/>
                <a:latin typeface="+mn-lt"/>
                <a:ea typeface="+mn-ea"/>
                <a:cs typeface="+mn-cs"/>
              </a:rPr>
            </a:fld>
            <a:endParaRPr kumimoji="0" lang="zh-CN" altLang="en-US" sz="1200" b="0" i="0" u="none" strike="noStrike" kern="1200" cap="none" spc="0" normalizeH="0" baseline="0" noProof="0" dirty="0">
              <a:ln>
                <a:noFill/>
              </a:ln>
              <a:solidFill>
                <a:schemeClr val="tx1"/>
              </a:solidFill>
              <a:effectLst/>
              <a:uLnTx/>
              <a:uFillTx/>
              <a:latin typeface="+mn-lt"/>
              <a:ea typeface="+mn-ea"/>
              <a:cs typeface="+mn-cs"/>
            </a:endParaRPr>
          </a:p>
        </p:txBody>
      </p:sp>
      <p:pic>
        <p:nvPicPr>
          <p:cNvPr id="31" name="图片 30" descr="社标.png"/>
          <p:cNvPicPr>
            <a:picLocks noChangeAspect="1"/>
          </p:cNvPicPr>
          <p:nvPr/>
        </p:nvPicPr>
        <p:blipFill>
          <a:blip r:embed="rId6" cstate="print"/>
          <a:stretch>
            <a:fillRect/>
          </a:stretch>
        </p:blipFill>
        <p:spPr>
          <a:xfrm>
            <a:off x="9624392" y="6095992"/>
            <a:ext cx="1778602" cy="285336"/>
          </a:xfrm>
          <a:prstGeom prst="rect">
            <a:avLst/>
          </a:prstGeom>
        </p:spPr>
      </p:pic>
      <p:sp>
        <p:nvSpPr>
          <p:cNvPr id="7" name="TextBox 6">
            <a:hlinkClick r:id="rId7" action="ppaction://hlinksldjump"/>
          </p:cNvPr>
          <p:cNvSpPr txBox="1"/>
          <p:nvPr/>
        </p:nvSpPr>
        <p:spPr>
          <a:xfrm>
            <a:off x="1127448" y="343689"/>
            <a:ext cx="1728192" cy="276999"/>
          </a:xfrm>
          <a:prstGeom prst="rect">
            <a:avLst/>
          </a:prstGeom>
          <a:noFill/>
        </p:spPr>
        <p:txBody>
          <a:bodyPr wrap="square" rtlCol="0">
            <a:spAutoFit/>
          </a:bodyPr>
          <a:lstStyle/>
          <a:p>
            <a:r>
              <a:rPr lang="zh-CN" altLang="en-US" sz="1200" dirty="0" smtClean="0">
                <a:solidFill>
                  <a:srgbClr val="FF0000"/>
                </a:solidFill>
              </a:rPr>
              <a:t>点击此处可回到概览页</a:t>
            </a:r>
            <a:endParaRPr lang="zh-CN" altLang="en-US" sz="1200" dirty="0">
              <a:solidFill>
                <a:srgbClr val="FF0000"/>
              </a:solidFill>
            </a:endParaRPr>
          </a:p>
        </p:txBody>
      </p:sp>
      <p:sp>
        <p:nvSpPr>
          <p:cNvPr id="8" name="TextBox 7"/>
          <p:cNvSpPr txBox="1"/>
          <p:nvPr/>
        </p:nvSpPr>
        <p:spPr>
          <a:xfrm>
            <a:off x="8472264" y="332656"/>
            <a:ext cx="2520280" cy="261610"/>
          </a:xfrm>
          <a:prstGeom prst="rect">
            <a:avLst/>
          </a:prstGeom>
          <a:noFill/>
        </p:spPr>
        <p:txBody>
          <a:bodyPr wrap="square" rtlCol="0">
            <a:spAutoFit/>
          </a:bodyPr>
          <a:lstStyle/>
          <a:p>
            <a:r>
              <a:rPr lang="zh-CN" altLang="en-US" sz="1100" dirty="0" smtClean="0">
                <a:solidFill>
                  <a:srgbClr val="7030A0"/>
                </a:solidFill>
              </a:rPr>
              <a:t>点击书名可进入我社官网中该书页面</a:t>
            </a:r>
            <a:endParaRPr lang="zh-CN" altLang="en-US" sz="1100" dirty="0">
              <a:solidFill>
                <a:srgbClr val="7030A0"/>
              </a:solidFill>
            </a:endParaRPr>
          </a:p>
        </p:txBody>
      </p:sp>
    </p:spTree>
  </p:cSld>
  <p:clrMapOvr>
    <a:masterClrMapping/>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55183D58-648D-4475-BEF8-624F48514A30}" type="slidenum">
              <a:rPr lang="zh-CN" altLang="en-US" smtClean="0"/>
            </a:fld>
            <a:endParaRPr lang="zh-CN" altLang="en-US" dirty="0"/>
          </a:p>
        </p:txBody>
      </p:sp>
      <p:pic>
        <p:nvPicPr>
          <p:cNvPr id="46" name="图片 45" descr="背景.jpg"/>
          <p:cNvPicPr>
            <a:picLocks noChangeAspect="1"/>
          </p:cNvPicPr>
          <p:nvPr/>
        </p:nvPicPr>
        <p:blipFill>
          <a:blip r:embed="rId1" cstate="print"/>
          <a:stretch>
            <a:fillRect/>
          </a:stretch>
        </p:blipFill>
        <p:spPr>
          <a:xfrm>
            <a:off x="0" y="-27384"/>
            <a:ext cx="12192000" cy="6855979"/>
          </a:xfrm>
          <a:prstGeom prst="rect">
            <a:avLst/>
          </a:prstGeom>
        </p:spPr>
      </p:pic>
      <p:cxnSp>
        <p:nvCxnSpPr>
          <p:cNvPr id="43" name="直接连接符 42"/>
          <p:cNvCxnSpPr/>
          <p:nvPr/>
        </p:nvCxnSpPr>
        <p:spPr>
          <a:xfrm>
            <a:off x="5159490" y="1569494"/>
            <a:ext cx="1873021" cy="0"/>
          </a:xfrm>
          <a:prstGeom prst="line">
            <a:avLst/>
          </a:prstGeom>
          <a:ln w="19050">
            <a:gradFill flip="none" rotWithShape="1">
              <a:gsLst>
                <a:gs pos="48000">
                  <a:schemeClr val="bg1"/>
                </a:gs>
                <a:gs pos="0">
                  <a:schemeClr val="bg1">
                    <a:lumMod val="75000"/>
                  </a:schemeClr>
                </a:gs>
                <a:gs pos="100000">
                  <a:schemeClr val="bg1"/>
                </a:gs>
              </a:gsLst>
              <a:lin ang="5400000" scaled="1"/>
              <a:tileRect/>
            </a:gradFill>
          </a:ln>
          <a:effectLst>
            <a:innerShdw blurRad="63500" dist="50800" dir="54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5159490" y="1086894"/>
            <a:ext cx="1873021" cy="0"/>
          </a:xfrm>
          <a:prstGeom prst="line">
            <a:avLst/>
          </a:prstGeom>
          <a:ln w="19050">
            <a:gradFill flip="none" rotWithShape="1">
              <a:gsLst>
                <a:gs pos="48000">
                  <a:schemeClr val="bg1"/>
                </a:gs>
                <a:gs pos="0">
                  <a:schemeClr val="bg1">
                    <a:lumMod val="75000"/>
                  </a:schemeClr>
                </a:gs>
                <a:gs pos="100000">
                  <a:schemeClr val="bg1"/>
                </a:gs>
              </a:gsLst>
              <a:lin ang="5400000" scaled="1"/>
              <a:tileRect/>
            </a:gradFill>
          </a:ln>
          <a:effectLst>
            <a:innerShdw blurRad="63500" dist="50800" dir="54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47" name="文本框 46"/>
          <p:cNvSpPr txBox="1"/>
          <p:nvPr/>
        </p:nvSpPr>
        <p:spPr>
          <a:xfrm>
            <a:off x="5520690" y="1080307"/>
            <a:ext cx="1150620" cy="523220"/>
          </a:xfrm>
          <a:prstGeom prst="rect">
            <a:avLst/>
          </a:prstGeom>
          <a:noFill/>
        </p:spPr>
        <p:txBody>
          <a:bodyPr wrap="square" rtlCol="0">
            <a:spAutoFit/>
          </a:bodyPr>
          <a:lstStyle/>
          <a:p>
            <a:pPr algn="dist"/>
            <a:r>
              <a:rPr lang="zh-CN" altLang="en-US" sz="2800" b="1" dirty="0" smtClean="0">
                <a:solidFill>
                  <a:schemeClr val="tx1">
                    <a:lumMod val="85000"/>
                    <a:lumOff val="15000"/>
                  </a:schemeClr>
                </a:solidFill>
              </a:rPr>
              <a:t>简介</a:t>
            </a:r>
            <a:endParaRPr lang="zh-CN" altLang="en-US" sz="2800" b="1" dirty="0">
              <a:solidFill>
                <a:schemeClr val="tx1">
                  <a:lumMod val="85000"/>
                  <a:lumOff val="15000"/>
                </a:schemeClr>
              </a:solidFill>
            </a:endParaRPr>
          </a:p>
        </p:txBody>
      </p:sp>
      <p:pic>
        <p:nvPicPr>
          <p:cNvPr id="48" name="图片 47" descr="社标.png"/>
          <p:cNvPicPr>
            <a:picLocks noChangeAspect="1"/>
          </p:cNvPicPr>
          <p:nvPr/>
        </p:nvPicPr>
        <p:blipFill>
          <a:blip r:embed="rId2" cstate="print"/>
          <a:stretch>
            <a:fillRect/>
          </a:stretch>
        </p:blipFill>
        <p:spPr>
          <a:xfrm>
            <a:off x="9624392" y="6023984"/>
            <a:ext cx="1778602" cy="285336"/>
          </a:xfrm>
          <a:prstGeom prst="rect">
            <a:avLst/>
          </a:prstGeom>
        </p:spPr>
      </p:pic>
      <p:sp>
        <p:nvSpPr>
          <p:cNvPr id="50" name="TextBox 49"/>
          <p:cNvSpPr txBox="1"/>
          <p:nvPr/>
        </p:nvSpPr>
        <p:spPr>
          <a:xfrm>
            <a:off x="1271464" y="2060848"/>
            <a:ext cx="9145016" cy="2585323"/>
          </a:xfrm>
          <a:prstGeom prst="rect">
            <a:avLst/>
          </a:prstGeom>
          <a:noFill/>
        </p:spPr>
        <p:txBody>
          <a:bodyPr wrap="square" rtlCol="0">
            <a:spAutoFit/>
          </a:bodyPr>
          <a:lstStyle/>
          <a:p>
            <a:pPr algn="just">
              <a:lnSpc>
                <a:spcPct val="150000"/>
              </a:lnSpc>
            </a:pPr>
            <a:r>
              <a:rPr lang="zh-CN" altLang="en-US" dirty="0" smtClean="0"/>
              <a:t>         中国政法大学出版社是由国家教育部主管、中国政法大学主办的专业法律图书出版机构，其宗旨为中国的法律教育、法学研究服务。多年来，中国政法大学出版社始终把精品法学教材建设放在首位，向广大读者提供研究生、本科、专科、高职、中专等不同层次、多种系列的法学教材，其中不少教材荣获国家教育部、国家司法部、国家新闻出版总署等部门的优秀教材奖。本社教材规模大、品种齐全、质量上乘，被广大读者誉为我国重要的法学教材出版基地之一。</a:t>
            </a:r>
            <a:endParaRPr lang="zh-CN" altLang="en-US" dirty="0"/>
          </a:p>
        </p:txBody>
      </p:sp>
      <p:sp>
        <p:nvSpPr>
          <p:cNvPr id="51" name="灯片编号占位符 1"/>
          <p:cNvSpPr txBox="1"/>
          <p:nvPr/>
        </p:nvSpPr>
        <p:spPr>
          <a:xfrm>
            <a:off x="1195427" y="6237312"/>
            <a:ext cx="292061" cy="283147"/>
          </a:xfrm>
          <a:prstGeom prst="rect">
            <a:avLst/>
          </a:prstGeom>
        </p:spPr>
        <p:txBody>
          <a:bodyPr wrap="square" lIns="0" tIns="0" rIns="0" bIns="0" anchor="ctr" anchorCtr="1"/>
          <a:lstStyle/>
          <a:p>
            <a:pPr marL="0" marR="0" lvl="0" indent="0" algn="ctr" defTabSz="914400" rtl="0" eaLnBrk="1" fontAlgn="auto" latinLnBrk="0" hangingPunct="1">
              <a:lnSpc>
                <a:spcPct val="100000"/>
              </a:lnSpc>
              <a:spcBef>
                <a:spcPts val="0"/>
              </a:spcBef>
              <a:spcAft>
                <a:spcPts val="0"/>
              </a:spcAft>
              <a:buClrTx/>
              <a:buSzTx/>
              <a:buFontTx/>
              <a:buNone/>
              <a:defRPr/>
            </a:pPr>
            <a:fld id="{55183D58-648D-4475-BEF8-624F48514A30}" type="slidenum">
              <a:rPr kumimoji="0" lang="zh-CN" altLang="en-US" sz="1200" b="0" i="0" u="none" strike="noStrike" kern="1200" cap="none" spc="0" normalizeH="0" baseline="0" noProof="0" smtClean="0">
                <a:ln>
                  <a:noFill/>
                </a:ln>
                <a:solidFill>
                  <a:schemeClr val="tx1"/>
                </a:solidFill>
                <a:effectLst/>
                <a:uLnTx/>
                <a:uFillTx/>
                <a:latin typeface="+mn-lt"/>
                <a:ea typeface="+mn-ea"/>
                <a:cs typeface="+mn-cs"/>
              </a:rPr>
            </a:fld>
            <a:endParaRPr kumimoji="0" lang="zh-CN" altLang="en-US" sz="1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4294967295"/>
          </p:nvPr>
        </p:nvSpPr>
        <p:spPr>
          <a:xfrm>
            <a:off x="0" y="6338570"/>
            <a:ext cx="541020" cy="282575"/>
          </a:xfrm>
        </p:spPr>
        <p:txBody>
          <a:bodyPr/>
          <a:p>
            <a:fld id="{55183D58-648D-4475-BEF8-624F48514A30}" type="slidenum">
              <a:rPr lang="zh-CN" altLang="en-US" smtClean="0"/>
            </a:fld>
            <a:endParaRPr lang="zh-CN" altLang="en-US" dirty="0"/>
          </a:p>
        </p:txBody>
      </p:sp>
      <p:pic>
        <p:nvPicPr>
          <p:cNvPr id="7" name="图片 6" descr="背景.jpg"/>
          <p:cNvPicPr>
            <a:picLocks noChangeAspect="1"/>
          </p:cNvPicPr>
          <p:nvPr/>
        </p:nvPicPr>
        <p:blipFill>
          <a:blip r:embed="rId1" cstate="print"/>
          <a:stretch>
            <a:fillRect/>
          </a:stretch>
        </p:blipFill>
        <p:spPr>
          <a:xfrm>
            <a:off x="-110575" y="1010"/>
            <a:ext cx="12192000" cy="6855979"/>
          </a:xfrm>
          <a:prstGeom prst="rect">
            <a:avLst/>
          </a:prstGeom>
        </p:spPr>
      </p:pic>
      <p:sp>
        <p:nvSpPr>
          <p:cNvPr id="3" name="文本框 2"/>
          <p:cNvSpPr txBox="1"/>
          <p:nvPr/>
        </p:nvSpPr>
        <p:spPr>
          <a:xfrm>
            <a:off x="3815715" y="625475"/>
            <a:ext cx="4763135" cy="368300"/>
          </a:xfrm>
          <a:prstGeom prst="rect">
            <a:avLst/>
          </a:prstGeom>
          <a:noFill/>
        </p:spPr>
        <p:txBody>
          <a:bodyPr wrap="square" rtlCol="0">
            <a:spAutoFit/>
          </a:bodyPr>
          <a:p>
            <a:pPr algn="l"/>
            <a:r>
              <a:rPr lang="zh-CN" altLang="en-US"/>
              <a:t>经典社科书</a:t>
            </a:r>
            <a:r>
              <a:rPr lang="en-US" altLang="zh-CN"/>
              <a:t>——</a:t>
            </a:r>
            <a:r>
              <a:rPr lang="zh-CN" altLang="en-US"/>
              <a:t>《唐碑论语译释》</a:t>
            </a:r>
            <a:endParaRPr lang="zh-CN" altLang="en-US"/>
          </a:p>
        </p:txBody>
      </p:sp>
      <p:sp>
        <p:nvSpPr>
          <p:cNvPr id="4" name="文本框 3"/>
          <p:cNvSpPr txBox="1"/>
          <p:nvPr/>
        </p:nvSpPr>
        <p:spPr>
          <a:xfrm>
            <a:off x="1720850" y="1214120"/>
            <a:ext cx="4269740" cy="3692525"/>
          </a:xfrm>
          <a:prstGeom prst="rect">
            <a:avLst/>
          </a:prstGeom>
          <a:noFill/>
        </p:spPr>
        <p:txBody>
          <a:bodyPr wrap="square" rtlCol="0">
            <a:spAutoFit/>
          </a:bodyPr>
          <a:p>
            <a:pPr algn="l"/>
            <a:r>
              <a:rPr lang="en-US" altLang="zh-CN"/>
              <a:t>   </a:t>
            </a:r>
            <a:r>
              <a:rPr lang="zh-CN" altLang="en-US"/>
              <a:t>唐碑《论语》是现存最早、最完整的儒学经典石刻，具有极高的学术权威和书法价值。公元830年，唐文宗诏令将《论语》等儒家经典刻于石碑，作为经学定本和书法楷范。刊刻之前，先由朝廷委派著名经师硕儒对经典的文学内容进行严格审定，因而具有极高的学术权威性。石经的书写镌刻者均为当时著名的书法镌刻家，字体参用欧阳询、虞世南等人的楷书笔法，工整严谨，前后如一。本书以拓本和摹刻为底影印原文，具有较高的阅读和收藏价值。</a:t>
            </a:r>
            <a:endParaRPr lang="zh-CN" altLang="en-US"/>
          </a:p>
          <a:p>
            <a:pPr algn="l"/>
            <a:endParaRPr lang="zh-CN" altLang="en-US"/>
          </a:p>
        </p:txBody>
      </p:sp>
      <p:pic>
        <p:nvPicPr>
          <p:cNvPr id="5" name="图片 4" descr="唐碑"/>
          <p:cNvPicPr>
            <a:picLocks noChangeAspect="1"/>
          </p:cNvPicPr>
          <p:nvPr/>
        </p:nvPicPr>
        <p:blipFill>
          <a:blip r:embed="rId2"/>
          <a:stretch>
            <a:fillRect/>
          </a:stretch>
        </p:blipFill>
        <p:spPr>
          <a:xfrm>
            <a:off x="7203440" y="1214755"/>
            <a:ext cx="3707765" cy="512381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4294967295"/>
          </p:nvPr>
        </p:nvSpPr>
        <p:spPr>
          <a:xfrm>
            <a:off x="0" y="6338570"/>
            <a:ext cx="541020" cy="282575"/>
          </a:xfrm>
        </p:spPr>
        <p:txBody>
          <a:bodyPr/>
          <a:p>
            <a:fld id="{55183D58-648D-4475-BEF8-624F48514A30}" type="slidenum">
              <a:rPr lang="zh-CN" altLang="en-US" smtClean="0"/>
            </a:fld>
            <a:endParaRPr lang="zh-CN" altLang="en-US" dirty="0"/>
          </a:p>
        </p:txBody>
      </p:sp>
      <p:pic>
        <p:nvPicPr>
          <p:cNvPr id="7" name="图片 6" descr="背景.jpg"/>
          <p:cNvPicPr>
            <a:picLocks noChangeAspect="1"/>
          </p:cNvPicPr>
          <p:nvPr/>
        </p:nvPicPr>
        <p:blipFill>
          <a:blip r:embed="rId1" cstate="print"/>
          <a:stretch>
            <a:fillRect/>
          </a:stretch>
        </p:blipFill>
        <p:spPr>
          <a:xfrm>
            <a:off x="-85" y="375"/>
            <a:ext cx="12192000" cy="6855979"/>
          </a:xfrm>
          <a:prstGeom prst="rect">
            <a:avLst/>
          </a:prstGeom>
        </p:spPr>
      </p:pic>
      <p:sp>
        <p:nvSpPr>
          <p:cNvPr id="3" name="文本框 2"/>
          <p:cNvSpPr txBox="1"/>
          <p:nvPr/>
        </p:nvSpPr>
        <p:spPr>
          <a:xfrm>
            <a:off x="3815715" y="625475"/>
            <a:ext cx="4763135" cy="368300"/>
          </a:xfrm>
          <a:prstGeom prst="rect">
            <a:avLst/>
          </a:prstGeom>
          <a:noFill/>
        </p:spPr>
        <p:txBody>
          <a:bodyPr wrap="square" rtlCol="0">
            <a:spAutoFit/>
          </a:bodyPr>
          <a:p>
            <a:pPr algn="l"/>
            <a:r>
              <a:rPr lang="zh-CN" altLang="en-US"/>
              <a:t>经典社科书</a:t>
            </a:r>
            <a:r>
              <a:rPr lang="en-US" altLang="zh-CN"/>
              <a:t>——</a:t>
            </a:r>
            <a:r>
              <a:rPr lang="zh-CN" altLang="en-US"/>
              <a:t>《沈家本全集》</a:t>
            </a:r>
            <a:endParaRPr lang="zh-CN" altLang="en-US"/>
          </a:p>
        </p:txBody>
      </p:sp>
      <p:sp>
        <p:nvSpPr>
          <p:cNvPr id="4" name="文本框 3"/>
          <p:cNvSpPr txBox="1"/>
          <p:nvPr/>
        </p:nvSpPr>
        <p:spPr>
          <a:xfrm>
            <a:off x="1316355" y="1214120"/>
            <a:ext cx="4110355" cy="3138170"/>
          </a:xfrm>
          <a:prstGeom prst="rect">
            <a:avLst/>
          </a:prstGeom>
          <a:noFill/>
        </p:spPr>
        <p:txBody>
          <a:bodyPr wrap="square" rtlCol="0">
            <a:spAutoFit/>
          </a:bodyPr>
          <a:p>
            <a:pPr algn="l"/>
            <a:r>
              <a:rPr lang="en-US" altLang="zh-CN"/>
              <a:t>   </a:t>
            </a:r>
            <a:r>
              <a:rPr lang="zh-CN" altLang="en-US"/>
              <a:t>《</a:t>
            </a:r>
            <a:r>
              <a:rPr lang="zh-CN" altLang="en-US"/>
              <a:t>沈家本全集》除收集已整理出版的书目以外，还收录了众多馆藏和私人的珍贵手稿文献，总收书48种，共分8卷，近800万字，汇集1861年至1911年间所有作品。第1卷至第4卷为修律、司法、公牍及法律之学，收书25种；第5卷位经学，收书3种；第6卷为史学，收书8种；第7卷为诗文、杂纂、日记，收书10种；第8卷为编纂2种，吴兴长桥沈氏家集及沈家本收集世所罕见的枕碧楼丛书12种抄本。</a:t>
            </a:r>
            <a:endParaRPr lang="zh-CN" altLang="en-US"/>
          </a:p>
        </p:txBody>
      </p:sp>
      <p:pic>
        <p:nvPicPr>
          <p:cNvPr id="6" name="图片 5" descr="沈家本"/>
          <p:cNvPicPr>
            <a:picLocks noChangeAspect="1"/>
          </p:cNvPicPr>
          <p:nvPr/>
        </p:nvPicPr>
        <p:blipFill>
          <a:blip r:embed="rId2"/>
          <a:stretch>
            <a:fillRect/>
          </a:stretch>
        </p:blipFill>
        <p:spPr>
          <a:xfrm>
            <a:off x="6375400" y="1214120"/>
            <a:ext cx="5462270" cy="512381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4294967295"/>
          </p:nvPr>
        </p:nvSpPr>
        <p:spPr>
          <a:xfrm>
            <a:off x="0" y="6338570"/>
            <a:ext cx="541020" cy="282575"/>
          </a:xfrm>
        </p:spPr>
        <p:txBody>
          <a:bodyPr/>
          <a:p>
            <a:fld id="{55183D58-648D-4475-BEF8-624F48514A30}" type="slidenum">
              <a:rPr lang="zh-CN" altLang="en-US" smtClean="0"/>
            </a:fld>
            <a:endParaRPr lang="zh-CN" altLang="en-US" dirty="0"/>
          </a:p>
        </p:txBody>
      </p:sp>
      <p:pic>
        <p:nvPicPr>
          <p:cNvPr id="7" name="图片 6" descr="背景.jpg"/>
          <p:cNvPicPr>
            <a:picLocks noChangeAspect="1"/>
          </p:cNvPicPr>
          <p:nvPr/>
        </p:nvPicPr>
        <p:blipFill>
          <a:blip r:embed="rId1" cstate="print"/>
          <a:stretch>
            <a:fillRect/>
          </a:stretch>
        </p:blipFill>
        <p:spPr>
          <a:xfrm>
            <a:off x="-85" y="375"/>
            <a:ext cx="12192000" cy="6855979"/>
          </a:xfrm>
          <a:prstGeom prst="rect">
            <a:avLst/>
          </a:prstGeom>
        </p:spPr>
      </p:pic>
      <p:sp>
        <p:nvSpPr>
          <p:cNvPr id="3" name="文本框 2"/>
          <p:cNvSpPr txBox="1"/>
          <p:nvPr/>
        </p:nvSpPr>
        <p:spPr>
          <a:xfrm>
            <a:off x="3314065" y="625475"/>
            <a:ext cx="5264785" cy="368300"/>
          </a:xfrm>
          <a:prstGeom prst="rect">
            <a:avLst/>
          </a:prstGeom>
          <a:noFill/>
        </p:spPr>
        <p:txBody>
          <a:bodyPr wrap="square" rtlCol="0">
            <a:spAutoFit/>
          </a:bodyPr>
          <a:p>
            <a:pPr algn="l"/>
            <a:r>
              <a:rPr lang="zh-CN" altLang="en-US"/>
              <a:t>经典社科书</a:t>
            </a:r>
            <a:r>
              <a:rPr lang="en-US" altLang="zh-CN"/>
              <a:t>——</a:t>
            </a:r>
            <a:r>
              <a:rPr lang="zh-CN" altLang="en-US"/>
              <a:t>《法理学:法律哲学与法律方法》</a:t>
            </a:r>
            <a:endParaRPr lang="zh-CN" altLang="en-US"/>
          </a:p>
        </p:txBody>
      </p:sp>
      <p:sp>
        <p:nvSpPr>
          <p:cNvPr id="4" name="文本框 3"/>
          <p:cNvSpPr txBox="1"/>
          <p:nvPr/>
        </p:nvSpPr>
        <p:spPr>
          <a:xfrm>
            <a:off x="1720850" y="1214120"/>
            <a:ext cx="5750560" cy="3415030"/>
          </a:xfrm>
          <a:prstGeom prst="rect">
            <a:avLst/>
          </a:prstGeom>
          <a:noFill/>
        </p:spPr>
        <p:txBody>
          <a:bodyPr wrap="square" rtlCol="0">
            <a:spAutoFit/>
          </a:bodyPr>
          <a:p>
            <a:pPr algn="l"/>
            <a:r>
              <a:rPr lang="en-US" altLang="zh-CN"/>
              <a:t>   </a:t>
            </a:r>
            <a:r>
              <a:rPr lang="zh-CN" altLang="en-US"/>
              <a:t>《美国法律哲学家埃德加</a:t>
            </a:r>
            <a:r>
              <a:rPr lang="en-US" altLang="zh-CN"/>
              <a:t>·</a:t>
            </a:r>
            <a:r>
              <a:rPr lang="zh-CN" altLang="en-US"/>
              <a:t>博登海默花费了</a:t>
            </a:r>
            <a:r>
              <a:rPr lang="en-US" altLang="zh-CN"/>
              <a:t>30</a:t>
            </a:r>
            <a:r>
              <a:rPr lang="zh-CN" altLang="en-US"/>
              <a:t>年时间完成了他的法理学著作《法理学</a:t>
            </a:r>
            <a:r>
              <a:rPr lang="en-US" altLang="zh-CN"/>
              <a:t>.</a:t>
            </a:r>
            <a:r>
              <a:rPr lang="zh-CN" altLang="en-US"/>
              <a:t>法律哲学与法律方法》，这本书是他作为综合法理学派代表人物的集大成之作，也是迄今为止法学界最具影响力的一部法理学名著。本书主要有两方面的内容：一是试图为中国法学的重建做一些知识上的清理工作，二是试图对学者在法律方面的疑惑做一些知识上的清理工作。博登海默的《法理学》不仅有各派民家的资料，而且提取精华，并有自己的评论和研究心得，是对西方法理学的全貌探索，展示了西方法理学的各类珍宝，是法理学研究的基础和范例。该书多年未经修订，如今进行了大规模修订，将以崭新的面貌再次呈现给广大读者。</a:t>
            </a:r>
            <a:endParaRPr lang="zh-CN" altLang="en-US"/>
          </a:p>
        </p:txBody>
      </p:sp>
      <p:pic>
        <p:nvPicPr>
          <p:cNvPr id="5" name="图片 4" descr="法理学"/>
          <p:cNvPicPr>
            <a:picLocks noChangeAspect="1"/>
          </p:cNvPicPr>
          <p:nvPr/>
        </p:nvPicPr>
        <p:blipFill>
          <a:blip r:embed="rId2"/>
          <a:stretch>
            <a:fillRect/>
          </a:stretch>
        </p:blipFill>
        <p:spPr>
          <a:xfrm>
            <a:off x="7887970" y="1128395"/>
            <a:ext cx="3916680" cy="49879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4294967295"/>
          </p:nvPr>
        </p:nvSpPr>
        <p:spPr>
          <a:xfrm>
            <a:off x="0" y="6338570"/>
            <a:ext cx="541020" cy="282575"/>
          </a:xfrm>
        </p:spPr>
        <p:txBody>
          <a:bodyPr/>
          <a:p>
            <a:fld id="{55183D58-648D-4475-BEF8-624F48514A30}" type="slidenum">
              <a:rPr lang="zh-CN" altLang="en-US" smtClean="0"/>
            </a:fld>
            <a:endParaRPr lang="zh-CN" altLang="en-US" dirty="0"/>
          </a:p>
        </p:txBody>
      </p:sp>
      <p:pic>
        <p:nvPicPr>
          <p:cNvPr id="7" name="图片 6" descr="背景.jpg"/>
          <p:cNvPicPr>
            <a:picLocks noChangeAspect="1"/>
          </p:cNvPicPr>
          <p:nvPr/>
        </p:nvPicPr>
        <p:blipFill>
          <a:blip r:embed="rId1" cstate="print"/>
          <a:stretch>
            <a:fillRect/>
          </a:stretch>
        </p:blipFill>
        <p:spPr>
          <a:xfrm>
            <a:off x="-85" y="375"/>
            <a:ext cx="12192000" cy="6855979"/>
          </a:xfrm>
          <a:prstGeom prst="rect">
            <a:avLst/>
          </a:prstGeom>
        </p:spPr>
      </p:pic>
      <p:sp>
        <p:nvSpPr>
          <p:cNvPr id="3" name="文本框 2"/>
          <p:cNvSpPr txBox="1"/>
          <p:nvPr/>
        </p:nvSpPr>
        <p:spPr>
          <a:xfrm>
            <a:off x="4116070" y="671830"/>
            <a:ext cx="3611880" cy="368300"/>
          </a:xfrm>
          <a:prstGeom prst="rect">
            <a:avLst/>
          </a:prstGeom>
          <a:noFill/>
        </p:spPr>
        <p:txBody>
          <a:bodyPr wrap="none" rtlCol="0">
            <a:spAutoFit/>
          </a:bodyPr>
          <a:p>
            <a:r>
              <a:rPr lang="zh-CN" altLang="en-US"/>
              <a:t>经典社科书</a:t>
            </a:r>
            <a:r>
              <a:rPr lang="en-US" altLang="zh-CN"/>
              <a:t>——</a:t>
            </a:r>
            <a:r>
              <a:rPr lang="zh-CN" altLang="en-US"/>
              <a:t>雅理译丛系列图书</a:t>
            </a:r>
            <a:endParaRPr lang="zh-CN" altLang="en-US"/>
          </a:p>
        </p:txBody>
      </p:sp>
      <p:sp>
        <p:nvSpPr>
          <p:cNvPr id="4" name="文本框 3"/>
          <p:cNvSpPr txBox="1"/>
          <p:nvPr/>
        </p:nvSpPr>
        <p:spPr>
          <a:xfrm>
            <a:off x="1052830" y="1407160"/>
            <a:ext cx="9845675" cy="922020"/>
          </a:xfrm>
          <a:prstGeom prst="rect">
            <a:avLst/>
          </a:prstGeom>
          <a:noFill/>
        </p:spPr>
        <p:txBody>
          <a:bodyPr wrap="square" rtlCol="0">
            <a:spAutoFit/>
          </a:bodyPr>
          <a:p>
            <a:pPr algn="l"/>
            <a:r>
              <a:rPr lang="en-US" altLang="zh-CN"/>
              <a:t>  </a:t>
            </a:r>
            <a:r>
              <a:rPr lang="zh-CN" altLang="en-US"/>
              <a:t>雅理，一取“耶鲁”旧译“雅礼”之音，意在记录这套丛书的出版缘起；二取其理正，其言雅之意，理正言雅，即将至正之理以至雅之言所表达，是谓，雅理译丛，意在表达以至雅之言呈现至正之理的学术以及出版理念。该译丛自2014年6月推出，至今已出版27部。</a:t>
            </a:r>
            <a:endParaRPr lang="zh-CN" altLang="en-US"/>
          </a:p>
        </p:txBody>
      </p:sp>
      <p:pic>
        <p:nvPicPr>
          <p:cNvPr id="5" name="图片 4" descr="星球大战"/>
          <p:cNvPicPr>
            <a:picLocks noChangeAspect="1"/>
          </p:cNvPicPr>
          <p:nvPr/>
        </p:nvPicPr>
        <p:blipFill>
          <a:blip r:embed="rId2"/>
          <a:stretch>
            <a:fillRect/>
          </a:stretch>
        </p:blipFill>
        <p:spPr>
          <a:xfrm>
            <a:off x="1052830" y="3777615"/>
            <a:ext cx="1750060" cy="2279015"/>
          </a:xfrm>
          <a:prstGeom prst="rect">
            <a:avLst/>
          </a:prstGeom>
        </p:spPr>
      </p:pic>
      <p:pic>
        <p:nvPicPr>
          <p:cNvPr id="6" name="图片 5" descr="军人与国家"/>
          <p:cNvPicPr>
            <a:picLocks noChangeAspect="1"/>
          </p:cNvPicPr>
          <p:nvPr/>
        </p:nvPicPr>
        <p:blipFill>
          <a:blip r:embed="rId3"/>
          <a:stretch>
            <a:fillRect/>
          </a:stretch>
        </p:blipFill>
        <p:spPr>
          <a:xfrm>
            <a:off x="3237230" y="3777615"/>
            <a:ext cx="1769745" cy="2278380"/>
          </a:xfrm>
          <a:prstGeom prst="rect">
            <a:avLst/>
          </a:prstGeom>
        </p:spPr>
      </p:pic>
      <p:pic>
        <p:nvPicPr>
          <p:cNvPr id="8" name="图片 7" descr="我们的孩子"/>
          <p:cNvPicPr>
            <a:picLocks noChangeAspect="1"/>
          </p:cNvPicPr>
          <p:nvPr/>
        </p:nvPicPr>
        <p:blipFill>
          <a:blip r:embed="rId4"/>
          <a:stretch>
            <a:fillRect/>
          </a:stretch>
        </p:blipFill>
        <p:spPr>
          <a:xfrm>
            <a:off x="5418455" y="3765550"/>
            <a:ext cx="1637030" cy="2290445"/>
          </a:xfrm>
          <a:prstGeom prst="rect">
            <a:avLst/>
          </a:prstGeom>
        </p:spPr>
      </p:pic>
      <p:pic>
        <p:nvPicPr>
          <p:cNvPr id="9" name="图片 8" descr="自由之路"/>
          <p:cNvPicPr>
            <a:picLocks noChangeAspect="1"/>
          </p:cNvPicPr>
          <p:nvPr/>
        </p:nvPicPr>
        <p:blipFill>
          <a:blip r:embed="rId5"/>
          <a:stretch>
            <a:fillRect/>
          </a:stretch>
        </p:blipFill>
        <p:spPr>
          <a:xfrm>
            <a:off x="7465695" y="3726180"/>
            <a:ext cx="1445260" cy="2329815"/>
          </a:xfrm>
          <a:prstGeom prst="rect">
            <a:avLst/>
          </a:prstGeom>
        </p:spPr>
      </p:pic>
      <p:pic>
        <p:nvPicPr>
          <p:cNvPr id="12" name="图片 11" descr="大屠杀"/>
          <p:cNvPicPr>
            <a:picLocks noChangeAspect="1"/>
          </p:cNvPicPr>
          <p:nvPr/>
        </p:nvPicPr>
        <p:blipFill>
          <a:blip r:embed="rId6"/>
          <a:stretch>
            <a:fillRect/>
          </a:stretch>
        </p:blipFill>
        <p:spPr>
          <a:xfrm>
            <a:off x="9382760" y="3811270"/>
            <a:ext cx="1515745" cy="22453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4"/>
          </p:nvPr>
        </p:nvSpPr>
        <p:spPr>
          <a:xfrm>
            <a:off x="0" y="6338570"/>
            <a:ext cx="541020" cy="282575"/>
          </a:xfrm>
        </p:spPr>
        <p:txBody>
          <a:bodyPr/>
          <a:p>
            <a:fld id="{55183D58-648D-4475-BEF8-624F48514A30}" type="slidenum">
              <a:rPr lang="zh-CN" altLang="en-US" smtClean="0"/>
            </a:fld>
            <a:endParaRPr lang="zh-CN" altLang="en-US" dirty="0"/>
          </a:p>
        </p:txBody>
      </p:sp>
      <p:pic>
        <p:nvPicPr>
          <p:cNvPr id="7" name="图片 6" descr="背景.jpg"/>
          <p:cNvPicPr>
            <a:picLocks noChangeAspect="1"/>
          </p:cNvPicPr>
          <p:nvPr/>
        </p:nvPicPr>
        <p:blipFill>
          <a:blip r:embed="rId1" cstate="print"/>
          <a:stretch>
            <a:fillRect/>
          </a:stretch>
        </p:blipFill>
        <p:spPr>
          <a:xfrm>
            <a:off x="-85" y="375"/>
            <a:ext cx="12192000" cy="6855979"/>
          </a:xfrm>
          <a:prstGeom prst="rect">
            <a:avLst/>
          </a:prstGeom>
        </p:spPr>
      </p:pic>
      <p:graphicFrame>
        <p:nvGraphicFramePr>
          <p:cNvPr id="3" name="表格 2"/>
          <p:cNvGraphicFramePr/>
          <p:nvPr/>
        </p:nvGraphicFramePr>
        <p:xfrm>
          <a:off x="1786890" y="172720"/>
          <a:ext cx="9173210" cy="6736080"/>
        </p:xfrm>
        <a:graphic>
          <a:graphicData uri="http://schemas.openxmlformats.org/drawingml/2006/table">
            <a:tbl>
              <a:tblPr firstRow="1" bandRow="1">
                <a:tableStyleId>{5C22544A-7EE6-4342-B048-85BDC9FD1C3A}</a:tableStyleId>
              </a:tblPr>
              <a:tblGrid>
                <a:gridCol w="1289050"/>
                <a:gridCol w="785495"/>
                <a:gridCol w="4419600"/>
                <a:gridCol w="2029460"/>
                <a:gridCol w="649605"/>
              </a:tblGrid>
              <a:tr h="243840">
                <a:tc>
                  <a:txBody>
                    <a:bodyPr/>
                    <a:p>
                      <a:pPr indent="0">
                        <a:buNone/>
                      </a:pPr>
                      <a:r>
                        <a:rPr lang="en-US" sz="1000" b="0">
                          <a:solidFill>
                            <a:srgbClr val="000000"/>
                          </a:solidFill>
                          <a:latin typeface="宋体" panose="02010600030101010101" pitchFamily="2" charset="-122"/>
                        </a:rPr>
                        <a:t>ISBN</a:t>
                      </a:r>
                      <a:endParaRPr lang="en-US" altLang="en-US" sz="1000" b="0">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000" b="0">
                          <a:solidFill>
                            <a:srgbClr val="000000"/>
                          </a:solidFill>
                          <a:ea typeface="宋体" panose="02010600030101010101" pitchFamily="2" charset="-122"/>
                        </a:rPr>
                        <a:t>序号</a:t>
                      </a:r>
                      <a:endParaRPr lang="zh-CN" altLang="en-US" sz="1000" b="0">
                        <a:solidFill>
                          <a:srgbClr val="000000"/>
                        </a:solidFill>
                        <a:latin typeface="宋体" panose="02010600030101010101" pitchFamily="2" charset="-122"/>
                        <a:ea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000" b="0">
                          <a:solidFill>
                            <a:srgbClr val="000000"/>
                          </a:solidFill>
                          <a:ea typeface="宋体" panose="02010600030101010101" pitchFamily="2" charset="-122"/>
                        </a:rPr>
                        <a:t>书名</a:t>
                      </a:r>
                      <a:endParaRPr lang="zh-CN" altLang="en-US" sz="1000" b="0">
                        <a:solidFill>
                          <a:srgbClr val="000000"/>
                        </a:solidFill>
                        <a:latin typeface="宋体" panose="02010600030101010101" pitchFamily="2" charset="-122"/>
                        <a:ea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000" b="0">
                          <a:solidFill>
                            <a:srgbClr val="000000"/>
                          </a:solidFill>
                          <a:ea typeface="宋体" panose="02010600030101010101" pitchFamily="2" charset="-122"/>
                        </a:rPr>
                        <a:t>主编</a:t>
                      </a:r>
                      <a:endParaRPr lang="zh-CN" altLang="en-US" sz="1000" b="0">
                        <a:solidFill>
                          <a:srgbClr val="000000"/>
                        </a:solidFill>
                        <a:latin typeface="宋体" panose="02010600030101010101" pitchFamily="2" charset="-122"/>
                        <a:ea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000" b="0">
                          <a:solidFill>
                            <a:srgbClr val="000000"/>
                          </a:solidFill>
                          <a:ea typeface="宋体" panose="02010600030101010101" pitchFamily="2" charset="-122"/>
                        </a:rPr>
                        <a:t>单价</a:t>
                      </a:r>
                      <a:endParaRPr lang="zh-CN" altLang="en-US" sz="1000" b="0">
                        <a:solidFill>
                          <a:srgbClr val="000000"/>
                        </a:solidFill>
                        <a:latin typeface="宋体" panose="02010600030101010101" pitchFamily="2" charset="-122"/>
                        <a:ea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3840">
                <a:tc>
                  <a:txBody>
                    <a:bodyPr/>
                    <a:p>
                      <a:pPr indent="0">
                        <a:buNone/>
                      </a:pPr>
                      <a:r>
                        <a:rPr lang="en-US" sz="1000" b="0">
                          <a:solidFill>
                            <a:srgbClr val="000000"/>
                          </a:solidFill>
                          <a:latin typeface="宋体" panose="02010600030101010101" pitchFamily="2" charset="-122"/>
                        </a:rPr>
                        <a:t>978-7-5620-6139-7</a:t>
                      </a:r>
                      <a:endParaRPr lang="en-US" altLang="en-US" sz="1000" b="0">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rPr>
                        <a:t>20130303</a:t>
                      </a:r>
                      <a:endParaRPr lang="en-US" altLang="en-US" sz="1000" b="0">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000" b="0">
                          <a:solidFill>
                            <a:srgbClr val="000000"/>
                          </a:solidFill>
                          <a:ea typeface="宋体" panose="02010600030101010101" pitchFamily="2" charset="-122"/>
                        </a:rPr>
                        <a:t>摆正自由主义的位置（雅理译丛）</a:t>
                      </a:r>
                      <a:endParaRPr lang="zh-CN" altLang="en-US" sz="1000" b="0">
                        <a:solidFill>
                          <a:srgbClr val="000000"/>
                        </a:solidFill>
                        <a:latin typeface="宋体" panose="02010600030101010101" pitchFamily="2" charset="-122"/>
                        <a:ea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000" b="0">
                          <a:solidFill>
                            <a:srgbClr val="000000"/>
                          </a:solidFill>
                          <a:ea typeface="宋体" panose="02010600030101010101" pitchFamily="2" charset="-122"/>
                        </a:rPr>
                        <a:t>（美）保罗·卡恩</a:t>
                      </a:r>
                      <a:endParaRPr lang="zh-CN" altLang="en-US" sz="1000" b="0">
                        <a:solidFill>
                          <a:srgbClr val="000000"/>
                        </a:solidFill>
                        <a:latin typeface="宋体" panose="02010600030101010101" pitchFamily="2" charset="-122"/>
                        <a:ea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rPr>
                        <a:t>52</a:t>
                      </a:r>
                      <a:endParaRPr lang="en-US" altLang="en-US" sz="1000" b="0">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3840">
                <a:tc>
                  <a:txBody>
                    <a:bodyPr/>
                    <a:p>
                      <a:pPr indent="0">
                        <a:buNone/>
                      </a:pPr>
                      <a:r>
                        <a:rPr lang="en-US" sz="1000" b="0">
                          <a:solidFill>
                            <a:srgbClr val="000000"/>
                          </a:solidFill>
                          <a:latin typeface="宋体" panose="02010600030101010101" pitchFamily="2" charset="-122"/>
                        </a:rPr>
                        <a:t>978-7-5620-5391-0</a:t>
                      </a:r>
                      <a:endParaRPr lang="en-US" altLang="en-US" sz="1000" b="0">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rPr>
                        <a:t>20130408</a:t>
                      </a:r>
                      <a:endParaRPr lang="en-US" altLang="en-US" sz="1000" b="0">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000" b="0">
                          <a:solidFill>
                            <a:srgbClr val="000000"/>
                          </a:solidFill>
                          <a:ea typeface="宋体" panose="02010600030101010101" pitchFamily="2" charset="-122"/>
                        </a:rPr>
                        <a:t>起火的世界（雅理译丛）</a:t>
                      </a:r>
                      <a:endParaRPr lang="zh-CN" altLang="en-US" sz="1000" b="0">
                        <a:solidFill>
                          <a:srgbClr val="000000"/>
                        </a:solidFill>
                        <a:latin typeface="宋体" panose="02010600030101010101" pitchFamily="2" charset="-122"/>
                        <a:ea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000" b="0">
                          <a:solidFill>
                            <a:srgbClr val="000000"/>
                          </a:solidFill>
                          <a:ea typeface="宋体" panose="02010600030101010101" pitchFamily="2" charset="-122"/>
                        </a:rPr>
                        <a:t>（美）蔡美儿</a:t>
                      </a:r>
                      <a:endParaRPr lang="zh-CN" altLang="en-US" sz="1000" b="0">
                        <a:solidFill>
                          <a:srgbClr val="000000"/>
                        </a:solidFill>
                        <a:latin typeface="宋体" panose="02010600030101010101" pitchFamily="2" charset="-122"/>
                        <a:ea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rPr>
                        <a:t>39</a:t>
                      </a:r>
                      <a:endParaRPr lang="en-US" altLang="en-US" sz="1000" b="0">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3840">
                <a:tc>
                  <a:txBody>
                    <a:bodyPr/>
                    <a:p>
                      <a:pPr indent="0">
                        <a:buNone/>
                      </a:pPr>
                      <a:r>
                        <a:rPr lang="en-US" sz="1000" b="0">
                          <a:solidFill>
                            <a:srgbClr val="000000"/>
                          </a:solidFill>
                          <a:latin typeface="宋体" panose="02010600030101010101" pitchFamily="2" charset="-122"/>
                        </a:rPr>
                        <a:t>978-7-5620-6382-7</a:t>
                      </a:r>
                      <a:endParaRPr lang="en-US" altLang="en-US" sz="1000" b="0">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rPr>
                        <a:t>20130409</a:t>
                      </a:r>
                      <a:endParaRPr lang="en-US" altLang="en-US" sz="1000" b="0">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000" b="0">
                          <a:solidFill>
                            <a:srgbClr val="000000"/>
                          </a:solidFill>
                          <a:ea typeface="宋体" panose="02010600030101010101" pitchFamily="2" charset="-122"/>
                        </a:rPr>
                        <a:t>数字民主的迷思（雅理译丛）</a:t>
                      </a:r>
                      <a:endParaRPr lang="zh-CN" altLang="en-US" sz="1000" b="0">
                        <a:solidFill>
                          <a:srgbClr val="000000"/>
                        </a:solidFill>
                        <a:latin typeface="宋体" panose="02010600030101010101" pitchFamily="2" charset="-122"/>
                        <a:ea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000" b="0">
                          <a:solidFill>
                            <a:srgbClr val="000000"/>
                          </a:solidFill>
                          <a:ea typeface="宋体" panose="02010600030101010101" pitchFamily="2" charset="-122"/>
                        </a:rPr>
                        <a:t>（美）马修&amp;#8226;辛德曼</a:t>
                      </a:r>
                      <a:endParaRPr lang="zh-CN" altLang="en-US" sz="1000" b="0">
                        <a:solidFill>
                          <a:srgbClr val="000000"/>
                        </a:solidFill>
                        <a:latin typeface="宋体" panose="02010600030101010101" pitchFamily="2" charset="-122"/>
                        <a:ea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rPr>
                        <a:t>39</a:t>
                      </a:r>
                      <a:endParaRPr lang="en-US" altLang="en-US" sz="1000" b="0">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3840">
                <a:tc>
                  <a:txBody>
                    <a:bodyPr/>
                    <a:p>
                      <a:pPr indent="0">
                        <a:buNone/>
                      </a:pPr>
                      <a:r>
                        <a:rPr lang="en-US" sz="1000" b="0">
                          <a:solidFill>
                            <a:srgbClr val="000000"/>
                          </a:solidFill>
                          <a:latin typeface="宋体" panose="02010600030101010101" pitchFamily="2" charset="-122"/>
                        </a:rPr>
                        <a:t>978-7-5620-7869-2</a:t>
                      </a:r>
                      <a:endParaRPr lang="en-US" altLang="en-US" sz="1000" b="0">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rPr>
                        <a:t>20140072</a:t>
                      </a:r>
                      <a:endParaRPr lang="en-US" altLang="en-US" sz="1000" b="0">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000" b="0">
                          <a:solidFill>
                            <a:srgbClr val="000000"/>
                          </a:solidFill>
                          <a:ea typeface="宋体" panose="02010600030101010101" pitchFamily="2" charset="-122"/>
                        </a:rPr>
                        <a:t>乌托邦之概念（雅理译丛）</a:t>
                      </a:r>
                      <a:endParaRPr lang="zh-CN" altLang="en-US" sz="1000" b="0">
                        <a:solidFill>
                          <a:srgbClr val="000000"/>
                        </a:solidFill>
                        <a:latin typeface="宋体" panose="02010600030101010101" pitchFamily="2" charset="-122"/>
                        <a:ea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000" b="0">
                          <a:solidFill>
                            <a:srgbClr val="000000"/>
                          </a:solidFill>
                          <a:ea typeface="宋体" panose="02010600030101010101" pitchFamily="2" charset="-122"/>
                        </a:rPr>
                        <a:t>（英）鲁思&amp;#8226;列维塔斯</a:t>
                      </a:r>
                      <a:endParaRPr lang="zh-CN" altLang="en-US" sz="1000" b="0">
                        <a:solidFill>
                          <a:srgbClr val="000000"/>
                        </a:solidFill>
                        <a:latin typeface="宋体" panose="02010600030101010101" pitchFamily="2" charset="-122"/>
                        <a:ea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rPr>
                        <a:t>59</a:t>
                      </a:r>
                      <a:endParaRPr lang="en-US" altLang="en-US" sz="1000" b="0">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3840">
                <a:tc>
                  <a:txBody>
                    <a:bodyPr/>
                    <a:p>
                      <a:pPr indent="0">
                        <a:buNone/>
                      </a:pPr>
                      <a:r>
                        <a:rPr lang="en-US" sz="1000" b="0">
                          <a:solidFill>
                            <a:srgbClr val="000000"/>
                          </a:solidFill>
                          <a:latin typeface="宋体" panose="02010600030101010101" pitchFamily="2" charset="-122"/>
                        </a:rPr>
                        <a:t>978-7-5620-5937-0</a:t>
                      </a:r>
                      <a:endParaRPr lang="en-US" altLang="en-US" sz="1000" b="0">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rPr>
                        <a:t>20140261</a:t>
                      </a:r>
                      <a:endParaRPr lang="en-US" altLang="en-US" sz="1000" b="0">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000" b="0">
                          <a:solidFill>
                            <a:srgbClr val="000000"/>
                          </a:solidFill>
                          <a:ea typeface="宋体" panose="02010600030101010101" pitchFamily="2" charset="-122"/>
                        </a:rPr>
                        <a:t>林肯守则：美国战争法史（雅理译丛）（Mark）</a:t>
                      </a:r>
                      <a:endParaRPr lang="zh-CN" altLang="en-US" sz="1000" b="0">
                        <a:solidFill>
                          <a:srgbClr val="000000"/>
                        </a:solidFill>
                        <a:latin typeface="宋体" panose="02010600030101010101" pitchFamily="2" charset="-122"/>
                        <a:ea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000" b="0">
                          <a:solidFill>
                            <a:srgbClr val="000000"/>
                          </a:solidFill>
                          <a:ea typeface="宋体" panose="02010600030101010101" pitchFamily="2" charset="-122"/>
                        </a:rPr>
                        <a:t>（美）维特</a:t>
                      </a:r>
                      <a:endParaRPr lang="zh-CN" altLang="en-US" sz="1000" b="0">
                        <a:solidFill>
                          <a:srgbClr val="000000"/>
                        </a:solidFill>
                        <a:latin typeface="宋体" panose="02010600030101010101" pitchFamily="2" charset="-122"/>
                        <a:ea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rPr>
                        <a:t>79</a:t>
                      </a:r>
                      <a:endParaRPr lang="en-US" altLang="en-US" sz="1000" b="0">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3840">
                <a:tc>
                  <a:txBody>
                    <a:bodyPr/>
                    <a:p>
                      <a:pPr indent="0">
                        <a:buNone/>
                      </a:pPr>
                      <a:r>
                        <a:rPr lang="en-US" sz="1000" b="0">
                          <a:solidFill>
                            <a:srgbClr val="000000"/>
                          </a:solidFill>
                          <a:latin typeface="宋体" panose="02010600030101010101" pitchFamily="2" charset="-122"/>
                        </a:rPr>
                        <a:t>978-7-5620-6182-3</a:t>
                      </a:r>
                      <a:endParaRPr lang="en-US" altLang="en-US" sz="1000" b="0">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rPr>
                        <a:t>20140263</a:t>
                      </a:r>
                      <a:endParaRPr lang="en-US" altLang="en-US" sz="1000" b="0">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000" b="0">
                          <a:solidFill>
                            <a:srgbClr val="000000"/>
                          </a:solidFill>
                          <a:ea typeface="宋体" panose="02010600030101010101" pitchFamily="2" charset="-122"/>
                        </a:rPr>
                        <a:t>战争之谕：胜利之法与现代战争形态的形成（雅理译丛）</a:t>
                      </a:r>
                      <a:endParaRPr lang="zh-CN" altLang="en-US" sz="1000" b="0">
                        <a:solidFill>
                          <a:srgbClr val="000000"/>
                        </a:solidFill>
                        <a:latin typeface="宋体" panose="02010600030101010101" pitchFamily="2" charset="-122"/>
                        <a:ea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000" b="0">
                          <a:solidFill>
                            <a:srgbClr val="000000"/>
                          </a:solidFill>
                          <a:ea typeface="宋体" panose="02010600030101010101" pitchFamily="2" charset="-122"/>
                        </a:rPr>
                        <a:t>赖骏楠译</a:t>
                      </a:r>
                      <a:endParaRPr lang="zh-CN" altLang="en-US" sz="1000" b="0">
                        <a:solidFill>
                          <a:srgbClr val="000000"/>
                        </a:solidFill>
                        <a:latin typeface="宋体" panose="02010600030101010101" pitchFamily="2" charset="-122"/>
                        <a:ea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rPr>
                        <a:t>49</a:t>
                      </a:r>
                      <a:endParaRPr lang="en-US" altLang="en-US" sz="1000" b="0">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3840">
                <a:tc>
                  <a:txBody>
                    <a:bodyPr/>
                    <a:p>
                      <a:pPr indent="0">
                        <a:buNone/>
                      </a:pPr>
                      <a:r>
                        <a:rPr lang="en-US" sz="1000" b="0">
                          <a:solidFill>
                            <a:srgbClr val="000000"/>
                          </a:solidFill>
                          <a:latin typeface="宋体" panose="02010600030101010101" pitchFamily="2" charset="-122"/>
                        </a:rPr>
                        <a:t>978-7-5620-6832-7</a:t>
                      </a:r>
                      <a:endParaRPr lang="en-US" altLang="en-US" sz="1000" b="0">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rPr>
                        <a:t>20140345</a:t>
                      </a:r>
                      <a:endParaRPr lang="en-US" altLang="en-US" sz="1000" b="0">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000" b="0">
                          <a:solidFill>
                            <a:srgbClr val="000000"/>
                          </a:solidFill>
                          <a:ea typeface="宋体" panose="02010600030101010101" pitchFamily="2" charset="-122"/>
                        </a:rPr>
                        <a:t>法律东方主义：中国、美国与现代法（雅理译丛）</a:t>
                      </a:r>
                      <a:endParaRPr lang="zh-CN" altLang="en-US" sz="1000" b="0">
                        <a:solidFill>
                          <a:srgbClr val="000000"/>
                        </a:solidFill>
                        <a:latin typeface="宋体" panose="02010600030101010101" pitchFamily="2" charset="-122"/>
                        <a:ea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000" b="0">
                          <a:solidFill>
                            <a:srgbClr val="000000"/>
                          </a:solidFill>
                          <a:ea typeface="宋体" panose="02010600030101010101" pitchFamily="2" charset="-122"/>
                        </a:rPr>
                        <a:t>（美）络德睦</a:t>
                      </a:r>
                      <a:endParaRPr lang="zh-CN" altLang="en-US" sz="1000" b="0">
                        <a:solidFill>
                          <a:srgbClr val="000000"/>
                        </a:solidFill>
                        <a:latin typeface="宋体" panose="02010600030101010101" pitchFamily="2" charset="-122"/>
                        <a:ea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rPr>
                        <a:t>66</a:t>
                      </a:r>
                      <a:endParaRPr lang="en-US" altLang="en-US" sz="1000" b="0">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3840">
                <a:tc>
                  <a:txBody>
                    <a:bodyPr/>
                    <a:p>
                      <a:pPr indent="0">
                        <a:buNone/>
                      </a:pPr>
                      <a:r>
                        <a:rPr lang="en-US" sz="1000" b="0">
                          <a:solidFill>
                            <a:srgbClr val="000000"/>
                          </a:solidFill>
                          <a:latin typeface="宋体" panose="02010600030101010101" pitchFamily="2" charset="-122"/>
                        </a:rPr>
                        <a:t>978-7-5620-7269-0</a:t>
                      </a:r>
                      <a:endParaRPr lang="en-US" altLang="en-US" sz="1000" b="0">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rPr>
                        <a:t>20140503</a:t>
                      </a:r>
                      <a:endParaRPr lang="en-US" altLang="en-US" sz="1000" b="0">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000" b="0">
                          <a:solidFill>
                            <a:srgbClr val="000000"/>
                          </a:solidFill>
                          <a:ea typeface="宋体" panose="02010600030101010101" pitchFamily="2" charset="-122"/>
                        </a:rPr>
                        <a:t>军人与国家：军政关系的理论与政治（雅理译丛）</a:t>
                      </a:r>
                      <a:endParaRPr lang="zh-CN" altLang="en-US" sz="1000" b="0">
                        <a:solidFill>
                          <a:srgbClr val="000000"/>
                        </a:solidFill>
                        <a:latin typeface="宋体" panose="02010600030101010101" pitchFamily="2" charset="-122"/>
                        <a:ea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000" b="0">
                          <a:solidFill>
                            <a:srgbClr val="000000"/>
                          </a:solidFill>
                          <a:ea typeface="宋体" panose="02010600030101010101" pitchFamily="2" charset="-122"/>
                        </a:rPr>
                        <a:t>（美）塞缪尔·亨廷顿</a:t>
                      </a:r>
                      <a:endParaRPr lang="zh-CN" altLang="en-US" sz="1000" b="0">
                        <a:solidFill>
                          <a:srgbClr val="000000"/>
                        </a:solidFill>
                        <a:latin typeface="宋体" panose="02010600030101010101" pitchFamily="2" charset="-122"/>
                        <a:ea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rPr>
                        <a:t>100</a:t>
                      </a:r>
                      <a:endParaRPr lang="en-US" altLang="en-US" sz="1000" b="0">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3840">
                <a:tc>
                  <a:txBody>
                    <a:bodyPr/>
                    <a:p>
                      <a:pPr indent="0">
                        <a:buNone/>
                      </a:pPr>
                      <a:r>
                        <a:rPr lang="en-US" sz="1000" b="0">
                          <a:solidFill>
                            <a:srgbClr val="000000"/>
                          </a:solidFill>
                          <a:latin typeface="宋体" panose="02010600030101010101" pitchFamily="2" charset="-122"/>
                        </a:rPr>
                        <a:t>978-7-5620-7574-5</a:t>
                      </a:r>
                      <a:endParaRPr lang="en-US" altLang="en-US" sz="1000" b="0">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rPr>
                        <a:t>20140555</a:t>
                      </a:r>
                      <a:endParaRPr lang="en-US" altLang="en-US" sz="1000" b="0">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000" b="0">
                          <a:solidFill>
                            <a:srgbClr val="000000"/>
                          </a:solidFill>
                          <a:ea typeface="宋体" panose="02010600030101010101" pitchFamily="2" charset="-122"/>
                        </a:rPr>
                        <a:t>财产故事（雅理译丛）</a:t>
                      </a:r>
                      <a:endParaRPr lang="zh-CN" altLang="en-US" sz="1000" b="0">
                        <a:solidFill>
                          <a:srgbClr val="000000"/>
                        </a:solidFill>
                        <a:latin typeface="宋体" panose="02010600030101010101" pitchFamily="2" charset="-122"/>
                        <a:ea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000" b="0">
                          <a:solidFill>
                            <a:srgbClr val="000000"/>
                          </a:solidFill>
                          <a:ea typeface="宋体" panose="02010600030101010101" pitchFamily="2" charset="-122"/>
                        </a:rPr>
                        <a:t>（美）斯图尔特&amp;#8226;班纳</a:t>
                      </a:r>
                      <a:endParaRPr lang="zh-CN" altLang="en-US" sz="1000" b="0">
                        <a:solidFill>
                          <a:srgbClr val="000000"/>
                        </a:solidFill>
                        <a:latin typeface="宋体" panose="02010600030101010101" pitchFamily="2" charset="-122"/>
                        <a:ea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rPr>
                        <a:t>66</a:t>
                      </a:r>
                      <a:endParaRPr lang="en-US" altLang="en-US" sz="1000" b="0">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3840">
                <a:tc>
                  <a:txBody>
                    <a:bodyPr/>
                    <a:p>
                      <a:pPr indent="0">
                        <a:buNone/>
                      </a:pPr>
                      <a:r>
                        <a:rPr lang="en-US" sz="1000" b="0">
                          <a:solidFill>
                            <a:srgbClr val="000000"/>
                          </a:solidFill>
                          <a:latin typeface="宋体" panose="02010600030101010101" pitchFamily="2" charset="-122"/>
                        </a:rPr>
                        <a:t>978-7-5620-6632-3</a:t>
                      </a:r>
                      <a:endParaRPr lang="en-US" altLang="en-US" sz="1000" b="0">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rPr>
                        <a:t>20140710</a:t>
                      </a:r>
                      <a:endParaRPr lang="en-US" altLang="en-US" sz="1000" b="0">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000" b="0">
                          <a:solidFill>
                            <a:srgbClr val="000000"/>
                          </a:solidFill>
                          <a:ea typeface="宋体" panose="02010600030101010101" pitchFamily="2" charset="-122"/>
                        </a:rPr>
                        <a:t>罗斯福宪法：第二权利法案的历史与未来（雅理译丛）</a:t>
                      </a:r>
                      <a:endParaRPr lang="zh-CN" altLang="en-US" sz="1000" b="0">
                        <a:solidFill>
                          <a:srgbClr val="000000"/>
                        </a:solidFill>
                        <a:latin typeface="宋体" panose="02010600030101010101" pitchFamily="2" charset="-122"/>
                        <a:ea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000" b="0">
                          <a:solidFill>
                            <a:srgbClr val="000000"/>
                          </a:solidFill>
                          <a:ea typeface="宋体" panose="02010600030101010101" pitchFamily="2" charset="-122"/>
                        </a:rPr>
                        <a:t>（美）桑斯坦</a:t>
                      </a:r>
                      <a:endParaRPr lang="zh-CN" altLang="en-US" sz="1000" b="0">
                        <a:solidFill>
                          <a:srgbClr val="000000"/>
                        </a:solidFill>
                        <a:latin typeface="宋体" panose="02010600030101010101" pitchFamily="2" charset="-122"/>
                        <a:ea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rPr>
                        <a:t>48</a:t>
                      </a:r>
                      <a:endParaRPr lang="en-US" altLang="en-US" sz="1000" b="0">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3840">
                <a:tc>
                  <a:txBody>
                    <a:bodyPr/>
                    <a:p>
                      <a:pPr indent="0">
                        <a:buNone/>
                      </a:pPr>
                      <a:r>
                        <a:rPr lang="en-US" sz="1000" b="0">
                          <a:solidFill>
                            <a:srgbClr val="000000"/>
                          </a:solidFill>
                          <a:latin typeface="宋体" panose="02010600030101010101" pitchFamily="2" charset="-122"/>
                        </a:rPr>
                        <a:t>978-7-5620-7577-6</a:t>
                      </a:r>
                      <a:endParaRPr lang="en-US" altLang="en-US" sz="1000" b="0">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rPr>
                        <a:t>20140712</a:t>
                      </a:r>
                      <a:endParaRPr lang="en-US" altLang="en-US" sz="1000" b="0">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000" b="0">
                          <a:solidFill>
                            <a:srgbClr val="000000"/>
                          </a:solidFill>
                          <a:ea typeface="宋体" panose="02010600030101010101" pitchFamily="2" charset="-122"/>
                        </a:rPr>
                        <a:t>正义与差异政治（雅理译丛）</a:t>
                      </a:r>
                      <a:endParaRPr lang="zh-CN" altLang="en-US" sz="1000" b="0">
                        <a:solidFill>
                          <a:srgbClr val="000000"/>
                        </a:solidFill>
                        <a:latin typeface="宋体" panose="02010600030101010101" pitchFamily="2" charset="-122"/>
                        <a:ea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000" b="0">
                          <a:solidFill>
                            <a:srgbClr val="000000"/>
                          </a:solidFill>
                          <a:ea typeface="宋体" panose="02010600030101010101" pitchFamily="2" charset="-122"/>
                        </a:rPr>
                        <a:t>（美）艾丽斯&amp;#8226;M.杨</a:t>
                      </a:r>
                      <a:endParaRPr lang="zh-CN" altLang="en-US" sz="1000" b="0">
                        <a:solidFill>
                          <a:srgbClr val="000000"/>
                        </a:solidFill>
                        <a:latin typeface="宋体" panose="02010600030101010101" pitchFamily="2" charset="-122"/>
                        <a:ea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rPr>
                        <a:t>69</a:t>
                      </a:r>
                      <a:endParaRPr lang="en-US" altLang="en-US" sz="1000" b="0">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3840">
                <a:tc>
                  <a:txBody>
                    <a:bodyPr/>
                    <a:p>
                      <a:pPr indent="0">
                        <a:buNone/>
                      </a:pPr>
                      <a:r>
                        <a:rPr lang="en-US" sz="1000" b="0">
                          <a:solidFill>
                            <a:srgbClr val="000000"/>
                          </a:solidFill>
                          <a:latin typeface="宋体" panose="02010600030101010101" pitchFamily="2" charset="-122"/>
                        </a:rPr>
                        <a:t>978-7-5620-7353-6</a:t>
                      </a:r>
                      <a:endParaRPr lang="en-US" altLang="en-US" sz="1000" b="0">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rPr>
                        <a:t>20150061</a:t>
                      </a:r>
                      <a:endParaRPr lang="en-US" altLang="en-US" sz="1000" b="0">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000" b="0">
                          <a:solidFill>
                            <a:srgbClr val="000000"/>
                          </a:solidFill>
                          <a:ea typeface="宋体" panose="02010600030101010101" pitchFamily="2" charset="-122"/>
                        </a:rPr>
                        <a:t>自由之路：“地下铁路”秘史（雅理译丛）</a:t>
                      </a:r>
                      <a:endParaRPr lang="zh-CN" altLang="en-US" sz="1000" b="0">
                        <a:solidFill>
                          <a:srgbClr val="000000"/>
                        </a:solidFill>
                        <a:latin typeface="宋体" panose="02010600030101010101" pitchFamily="2" charset="-122"/>
                        <a:ea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000" b="0">
                          <a:solidFill>
                            <a:srgbClr val="000000"/>
                          </a:solidFill>
                          <a:ea typeface="宋体" panose="02010600030101010101" pitchFamily="2" charset="-122"/>
                        </a:rPr>
                        <a:t>（美）埃里克&amp;#8226;方纳</a:t>
                      </a:r>
                      <a:endParaRPr lang="zh-CN" altLang="en-US" sz="1000" b="0">
                        <a:solidFill>
                          <a:srgbClr val="000000"/>
                        </a:solidFill>
                        <a:latin typeface="宋体" panose="02010600030101010101" pitchFamily="2" charset="-122"/>
                        <a:ea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rPr>
                        <a:t>69</a:t>
                      </a:r>
                      <a:endParaRPr lang="en-US" altLang="en-US" sz="1000" b="0">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3840">
                <a:tc>
                  <a:txBody>
                    <a:bodyPr/>
                    <a:p>
                      <a:pPr indent="0">
                        <a:buNone/>
                      </a:pPr>
                      <a:r>
                        <a:rPr lang="en-US" sz="1000" b="0">
                          <a:solidFill>
                            <a:srgbClr val="000000"/>
                          </a:solidFill>
                          <a:latin typeface="宋体" panose="02010600030101010101" pitchFamily="2" charset="-122"/>
                        </a:rPr>
                        <a:t>978-7-5620-5976-9</a:t>
                      </a:r>
                      <a:endParaRPr lang="en-US" altLang="en-US" sz="1000" b="0">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rPr>
                        <a:t>20150062</a:t>
                      </a:r>
                      <a:endParaRPr lang="en-US" altLang="en-US" sz="1000" b="0">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000" b="0">
                          <a:solidFill>
                            <a:srgbClr val="000000"/>
                          </a:solidFill>
                          <a:ea typeface="宋体" panose="02010600030101010101" pitchFamily="2" charset="-122"/>
                        </a:rPr>
                        <a:t>兴邦之难：改变美国的那场大火（雅理译丛）</a:t>
                      </a:r>
                      <a:endParaRPr lang="zh-CN" altLang="en-US" sz="1000" b="0">
                        <a:solidFill>
                          <a:srgbClr val="000000"/>
                        </a:solidFill>
                        <a:latin typeface="宋体" panose="02010600030101010101" pitchFamily="2" charset="-122"/>
                        <a:ea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000" b="0">
                          <a:solidFill>
                            <a:srgbClr val="000000"/>
                          </a:solidFill>
                          <a:ea typeface="宋体" panose="02010600030101010101" pitchFamily="2" charset="-122"/>
                        </a:rPr>
                        <a:t>大卫&amp;#8226;冯&amp;#8226;德莱尔</a:t>
                      </a:r>
                      <a:endParaRPr lang="zh-CN" altLang="en-US" sz="1000" b="0">
                        <a:solidFill>
                          <a:srgbClr val="000000"/>
                        </a:solidFill>
                        <a:latin typeface="宋体" panose="02010600030101010101" pitchFamily="2" charset="-122"/>
                        <a:ea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rPr>
                        <a:t>49</a:t>
                      </a:r>
                      <a:endParaRPr lang="en-US" altLang="en-US" sz="1000" b="0">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3840">
                <a:tc>
                  <a:txBody>
                    <a:bodyPr/>
                    <a:p>
                      <a:pPr indent="0">
                        <a:buNone/>
                      </a:pPr>
                      <a:r>
                        <a:rPr lang="en-US" sz="1000" b="0">
                          <a:solidFill>
                            <a:srgbClr val="000000"/>
                          </a:solidFill>
                          <a:latin typeface="宋体" panose="02010600030101010101" pitchFamily="2" charset="-122"/>
                        </a:rPr>
                        <a:t>978-7-5620-6415-2</a:t>
                      </a:r>
                      <a:endParaRPr lang="en-US" altLang="en-US" sz="1000" b="0">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rPr>
                        <a:t>20150165</a:t>
                      </a:r>
                      <a:endParaRPr lang="en-US" altLang="en-US" sz="1000" b="0">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000" b="0">
                          <a:solidFill>
                            <a:srgbClr val="000000"/>
                          </a:solidFill>
                          <a:ea typeface="宋体" panose="02010600030101010101" pitchFamily="2" charset="-122"/>
                        </a:rPr>
                        <a:t>林肯传（雅理译丛）</a:t>
                      </a:r>
                      <a:endParaRPr lang="zh-CN" altLang="en-US" sz="1000" b="0">
                        <a:solidFill>
                          <a:srgbClr val="000000"/>
                        </a:solidFill>
                        <a:latin typeface="宋体" panose="02010600030101010101" pitchFamily="2" charset="-122"/>
                        <a:ea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000" b="0">
                          <a:solidFill>
                            <a:srgbClr val="000000"/>
                          </a:solidFill>
                          <a:ea typeface="宋体" panose="02010600030101010101" pitchFamily="2" charset="-122"/>
                        </a:rPr>
                        <a:t>（美）詹姆斯&amp;#8226;麦克弗森</a:t>
                      </a:r>
                      <a:endParaRPr lang="zh-CN" altLang="en-US" sz="1000" b="0">
                        <a:solidFill>
                          <a:srgbClr val="000000"/>
                        </a:solidFill>
                        <a:latin typeface="宋体" panose="02010600030101010101" pitchFamily="2" charset="-122"/>
                        <a:ea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rPr>
                        <a:t>39</a:t>
                      </a:r>
                      <a:endParaRPr lang="en-US" altLang="en-US" sz="1000" b="0">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3840">
                <a:tc>
                  <a:txBody>
                    <a:bodyPr/>
                    <a:p>
                      <a:pPr indent="0">
                        <a:buNone/>
                      </a:pPr>
                      <a:r>
                        <a:rPr lang="en-US" sz="1000" b="0">
                          <a:solidFill>
                            <a:srgbClr val="000000"/>
                          </a:solidFill>
                          <a:latin typeface="宋体" panose="02010600030101010101" pitchFamily="2" charset="-122"/>
                        </a:rPr>
                        <a:t>978-7-5620-7282-9</a:t>
                      </a:r>
                      <a:endParaRPr lang="en-US" altLang="en-US" sz="1000" b="0">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rPr>
                        <a:t>20150348</a:t>
                      </a:r>
                      <a:endParaRPr lang="en-US" altLang="en-US" sz="1000" b="0">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000" b="0">
                          <a:solidFill>
                            <a:srgbClr val="000000"/>
                          </a:solidFill>
                          <a:ea typeface="宋体" panose="02010600030101010101" pitchFamily="2" charset="-122"/>
                        </a:rPr>
                        <a:t>黄河之水：蜿蜒中的现代中国（雅理译丛）</a:t>
                      </a:r>
                      <a:endParaRPr lang="zh-CN" altLang="en-US" sz="1000" b="0">
                        <a:solidFill>
                          <a:srgbClr val="000000"/>
                        </a:solidFill>
                        <a:latin typeface="宋体" panose="02010600030101010101" pitchFamily="2" charset="-122"/>
                        <a:ea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000" b="0">
                          <a:solidFill>
                            <a:srgbClr val="000000"/>
                          </a:solidFill>
                          <a:ea typeface="宋体" panose="02010600030101010101" pitchFamily="2" charset="-122"/>
                        </a:rPr>
                        <a:t>（美）戴维·艾伦·佩兹</a:t>
                      </a:r>
                      <a:endParaRPr lang="zh-CN" altLang="en-US" sz="1000" b="0">
                        <a:solidFill>
                          <a:srgbClr val="000000"/>
                        </a:solidFill>
                        <a:latin typeface="宋体" panose="02010600030101010101" pitchFamily="2" charset="-122"/>
                        <a:ea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rPr>
                        <a:t>79</a:t>
                      </a:r>
                      <a:endParaRPr lang="en-US" altLang="en-US" sz="1000" b="0">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3840">
                <a:tc>
                  <a:txBody>
                    <a:bodyPr/>
                    <a:p>
                      <a:pPr indent="0">
                        <a:buNone/>
                      </a:pPr>
                      <a:r>
                        <a:rPr lang="en-US" sz="1000" b="0">
                          <a:solidFill>
                            <a:srgbClr val="000000"/>
                          </a:solidFill>
                          <a:latin typeface="宋体" panose="02010600030101010101" pitchFamily="2" charset="-122"/>
                        </a:rPr>
                        <a:t>978-7-5620-6319-3</a:t>
                      </a:r>
                      <a:endParaRPr lang="en-US" altLang="en-US" sz="1000" b="0">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rPr>
                        <a:t>20150350</a:t>
                      </a:r>
                      <a:endParaRPr lang="en-US" altLang="en-US" sz="1000" b="0">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000" b="0">
                          <a:solidFill>
                            <a:srgbClr val="000000"/>
                          </a:solidFill>
                          <a:ea typeface="宋体" panose="02010600030101010101" pitchFamily="2" charset="-122"/>
                        </a:rPr>
                        <a:t>事故共和国——残疾的工人、贫穷的寡妇与美国法的重构（雅理译丛）</a:t>
                      </a:r>
                      <a:endParaRPr lang="zh-CN" altLang="en-US" sz="1000" b="0">
                        <a:solidFill>
                          <a:srgbClr val="000000"/>
                        </a:solidFill>
                        <a:latin typeface="宋体" panose="02010600030101010101" pitchFamily="2" charset="-122"/>
                        <a:ea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000" b="0">
                          <a:solidFill>
                            <a:srgbClr val="000000"/>
                          </a:solidFill>
                          <a:ea typeface="宋体" panose="02010600030101010101" pitchFamily="2" charset="-122"/>
                        </a:rPr>
                        <a:t>（美）约翰·法比安·维特</a:t>
                      </a:r>
                      <a:endParaRPr lang="zh-CN" altLang="en-US" sz="1000" b="0">
                        <a:solidFill>
                          <a:srgbClr val="000000"/>
                        </a:solidFill>
                        <a:latin typeface="宋体" panose="02010600030101010101" pitchFamily="2" charset="-122"/>
                        <a:ea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rPr>
                        <a:t>49</a:t>
                      </a:r>
                      <a:endParaRPr lang="en-US" altLang="en-US" sz="1000" b="0">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3840">
                <a:tc>
                  <a:txBody>
                    <a:bodyPr/>
                    <a:p>
                      <a:pPr indent="0">
                        <a:buNone/>
                      </a:pPr>
                      <a:r>
                        <a:rPr lang="en-US" sz="1000" b="0">
                          <a:solidFill>
                            <a:srgbClr val="000000"/>
                          </a:solidFill>
                          <a:latin typeface="宋体" panose="02010600030101010101" pitchFamily="2" charset="-122"/>
                        </a:rPr>
                        <a:t>978-7-5620-7004-7</a:t>
                      </a:r>
                      <a:endParaRPr lang="en-US" altLang="en-US" sz="1000" b="0">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rPr>
                        <a:t>20150476</a:t>
                      </a:r>
                      <a:endParaRPr lang="en-US" altLang="en-US" sz="1000" b="0">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000" b="0">
                          <a:solidFill>
                            <a:srgbClr val="000000"/>
                          </a:solidFill>
                          <a:ea typeface="宋体" panose="02010600030101010101" pitchFamily="2" charset="-122"/>
                        </a:rPr>
                        <a:t>美丽新世界：《世界人权宣言》诞生记（雅理译丛）</a:t>
                      </a:r>
                      <a:endParaRPr lang="zh-CN" altLang="en-US" sz="1000" b="0">
                        <a:solidFill>
                          <a:srgbClr val="000000"/>
                        </a:solidFill>
                        <a:latin typeface="宋体" panose="02010600030101010101" pitchFamily="2" charset="-122"/>
                        <a:ea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000" b="0">
                          <a:solidFill>
                            <a:srgbClr val="000000"/>
                          </a:solidFill>
                          <a:ea typeface="宋体" panose="02010600030101010101" pitchFamily="2" charset="-122"/>
                        </a:rPr>
                        <a:t>（美）玛丽·安·葛兰顿</a:t>
                      </a:r>
                      <a:endParaRPr lang="zh-CN" altLang="en-US" sz="1000" b="0">
                        <a:solidFill>
                          <a:srgbClr val="000000"/>
                        </a:solidFill>
                        <a:latin typeface="宋体" panose="02010600030101010101" pitchFamily="2" charset="-122"/>
                        <a:ea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rPr>
                        <a:t>59</a:t>
                      </a:r>
                      <a:endParaRPr lang="en-US" altLang="en-US" sz="1000" b="0">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3840">
                <a:tc>
                  <a:txBody>
                    <a:bodyPr/>
                    <a:p>
                      <a:pPr indent="0">
                        <a:buNone/>
                      </a:pPr>
                      <a:r>
                        <a:rPr lang="en-US" sz="1000" b="0">
                          <a:solidFill>
                            <a:srgbClr val="000000"/>
                          </a:solidFill>
                          <a:latin typeface="宋体" panose="02010600030101010101" pitchFamily="2" charset="-122"/>
                        </a:rPr>
                        <a:t>978-7-5620-6931-7</a:t>
                      </a:r>
                      <a:endParaRPr lang="en-US" altLang="en-US" sz="1000" b="0">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rPr>
                        <a:t>20150502</a:t>
                      </a:r>
                      <a:endParaRPr lang="en-US" altLang="en-US" sz="1000" b="0">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000" b="0">
                          <a:solidFill>
                            <a:srgbClr val="000000"/>
                          </a:solidFill>
                          <a:ea typeface="宋体" panose="02010600030101010101" pitchFamily="2" charset="-122"/>
                        </a:rPr>
                        <a:t>大屠杀：巴黎公社生与死（雅理译丛）</a:t>
                      </a:r>
                      <a:endParaRPr lang="zh-CN" altLang="en-US" sz="1000" b="0">
                        <a:solidFill>
                          <a:srgbClr val="000000"/>
                        </a:solidFill>
                        <a:latin typeface="宋体" panose="02010600030101010101" pitchFamily="2" charset="-122"/>
                        <a:ea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000" b="0">
                          <a:solidFill>
                            <a:srgbClr val="000000"/>
                          </a:solidFill>
                          <a:ea typeface="宋体" panose="02010600030101010101" pitchFamily="2" charset="-122"/>
                        </a:rPr>
                        <a:t>（美）约翰·梅里曼</a:t>
                      </a:r>
                      <a:endParaRPr lang="zh-CN" altLang="en-US" sz="1000" b="0">
                        <a:solidFill>
                          <a:srgbClr val="000000"/>
                        </a:solidFill>
                        <a:latin typeface="宋体" panose="02010600030101010101" pitchFamily="2" charset="-122"/>
                        <a:ea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rPr>
                        <a:t>79</a:t>
                      </a:r>
                      <a:endParaRPr lang="en-US" altLang="en-US" sz="1000" b="0">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80670">
                <a:tc>
                  <a:txBody>
                    <a:bodyPr/>
                    <a:p>
                      <a:pPr indent="0">
                        <a:buNone/>
                      </a:pPr>
                      <a:r>
                        <a:rPr lang="en-US" sz="1000" b="0">
                          <a:solidFill>
                            <a:srgbClr val="000000"/>
                          </a:solidFill>
                          <a:latin typeface="宋体" panose="02010600030101010101" pitchFamily="2" charset="-122"/>
                        </a:rPr>
                        <a:t>978-7-5620-7014-6</a:t>
                      </a:r>
                      <a:endParaRPr lang="en-US" altLang="en-US" sz="1000" b="0">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rPr>
                        <a:t>20150503</a:t>
                      </a:r>
                      <a:endParaRPr lang="en-US" altLang="en-US" sz="1000" b="0">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000" b="0">
                          <a:solidFill>
                            <a:srgbClr val="000000"/>
                          </a:solidFill>
                          <a:ea typeface="宋体" panose="02010600030101010101" pitchFamily="2" charset="-122"/>
                        </a:rPr>
                        <a:t>我们的孩子（雅理译丛）</a:t>
                      </a:r>
                      <a:endParaRPr lang="zh-CN" altLang="en-US" sz="1000" b="0">
                        <a:solidFill>
                          <a:srgbClr val="000000"/>
                        </a:solidFill>
                        <a:latin typeface="宋体" panose="02010600030101010101" pitchFamily="2" charset="-122"/>
                        <a:ea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000" b="0">
                          <a:solidFill>
                            <a:srgbClr val="000000"/>
                          </a:solidFill>
                          <a:ea typeface="宋体" panose="02010600030101010101" pitchFamily="2" charset="-122"/>
                        </a:rPr>
                        <a:t>（美）罗伯特&amp;#8226;D.</a:t>
                      </a:r>
                      <a:r>
                        <a:rPr lang="en-US" sz="1000" b="0">
                          <a:solidFill>
                            <a:srgbClr val="000000"/>
                          </a:solidFill>
                          <a:latin typeface="宋体" panose="02010600030101010101" pitchFamily="2" charset="-122"/>
                        </a:rPr>
                        <a:t> </a:t>
                      </a:r>
                      <a:r>
                        <a:rPr lang="zh-CN" sz="1000" b="0">
                          <a:solidFill>
                            <a:srgbClr val="000000"/>
                          </a:solidFill>
                          <a:ea typeface="宋体" panose="02010600030101010101" pitchFamily="2" charset="-122"/>
                        </a:rPr>
                        <a:t>帕特南</a:t>
                      </a:r>
                      <a:endParaRPr lang="en-US" altLang="en-US" sz="1000" b="0">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rPr>
                        <a:t>69</a:t>
                      </a:r>
                      <a:endParaRPr lang="en-US" altLang="en-US" sz="1000" b="0">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3840">
                <a:tc>
                  <a:txBody>
                    <a:bodyPr/>
                    <a:p>
                      <a:pPr indent="0">
                        <a:buNone/>
                      </a:pPr>
                      <a:r>
                        <a:rPr lang="en-US" sz="1000" b="0">
                          <a:solidFill>
                            <a:srgbClr val="000000"/>
                          </a:solidFill>
                          <a:latin typeface="宋体" panose="02010600030101010101" pitchFamily="2" charset="-122"/>
                        </a:rPr>
                        <a:t>978-7-5620-7738-1</a:t>
                      </a:r>
                      <a:endParaRPr lang="en-US" altLang="en-US" sz="1000" b="0">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rPr>
                        <a:t>20160332</a:t>
                      </a:r>
                      <a:endParaRPr lang="en-US" altLang="en-US" sz="1000" b="0">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000" b="0">
                          <a:solidFill>
                            <a:srgbClr val="000000"/>
                          </a:solidFill>
                          <a:ea typeface="宋体" panose="02010600030101010101" pitchFamily="2" charset="-122"/>
                        </a:rPr>
                        <a:t>星球大战的世界（雅理译丛）</a:t>
                      </a:r>
                      <a:endParaRPr lang="zh-CN" altLang="en-US" sz="1000" b="0">
                        <a:solidFill>
                          <a:srgbClr val="000000"/>
                        </a:solidFill>
                        <a:latin typeface="宋体" panose="02010600030101010101" pitchFamily="2" charset="-122"/>
                        <a:ea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000" b="0">
                          <a:solidFill>
                            <a:srgbClr val="000000"/>
                          </a:solidFill>
                          <a:ea typeface="宋体" panose="02010600030101010101" pitchFamily="2" charset="-122"/>
                        </a:rPr>
                        <a:t>凯斯&amp;#8226;R.</a:t>
                      </a:r>
                      <a:r>
                        <a:rPr lang="en-US" sz="1000" b="0">
                          <a:solidFill>
                            <a:srgbClr val="000000"/>
                          </a:solidFill>
                          <a:latin typeface="宋体" panose="02010600030101010101" pitchFamily="2" charset="-122"/>
                        </a:rPr>
                        <a:t> </a:t>
                      </a:r>
                      <a:r>
                        <a:rPr lang="zh-CN" sz="1000" b="0">
                          <a:solidFill>
                            <a:srgbClr val="000000"/>
                          </a:solidFill>
                          <a:ea typeface="宋体" panose="02010600030101010101" pitchFamily="2" charset="-122"/>
                        </a:rPr>
                        <a:t>桑斯坦</a:t>
                      </a:r>
                      <a:endParaRPr lang="en-US" altLang="en-US" sz="1000" b="0">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rPr>
                        <a:t>49</a:t>
                      </a:r>
                      <a:endParaRPr lang="en-US" altLang="en-US" sz="1000" b="0">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3840">
                <a:tc>
                  <a:txBody>
                    <a:bodyPr/>
                    <a:p>
                      <a:pPr indent="0">
                        <a:buNone/>
                      </a:pPr>
                      <a:r>
                        <a:rPr lang="en-US" sz="1000" b="0">
                          <a:solidFill>
                            <a:srgbClr val="000000"/>
                          </a:solidFill>
                          <a:latin typeface="宋体" panose="02010600030101010101" pitchFamily="2" charset="-122"/>
                        </a:rPr>
                        <a:t>978-7-5620-7808-1</a:t>
                      </a:r>
                      <a:endParaRPr lang="en-US" altLang="en-US" sz="1000" b="0">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rPr>
                        <a:t>20160604</a:t>
                      </a:r>
                      <a:endParaRPr lang="en-US" altLang="en-US" sz="1000" b="0">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000" b="0">
                          <a:solidFill>
                            <a:srgbClr val="000000"/>
                          </a:solidFill>
                          <a:ea typeface="宋体" panose="02010600030101010101" pitchFamily="2" charset="-122"/>
                        </a:rPr>
                        <a:t>法律的文化研究（雅理译丛）</a:t>
                      </a:r>
                      <a:endParaRPr lang="zh-CN" altLang="en-US" sz="1000" b="0">
                        <a:solidFill>
                          <a:srgbClr val="000000"/>
                        </a:solidFill>
                        <a:latin typeface="宋体" panose="02010600030101010101" pitchFamily="2" charset="-122"/>
                        <a:ea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000" b="0">
                          <a:solidFill>
                            <a:srgbClr val="000000"/>
                          </a:solidFill>
                          <a:ea typeface="宋体" panose="02010600030101010101" pitchFamily="2" charset="-122"/>
                        </a:rPr>
                        <a:t>(美)保罗&amp;#8226;卡恩</a:t>
                      </a:r>
                      <a:endParaRPr lang="zh-CN" altLang="en-US" sz="1000" b="0">
                        <a:solidFill>
                          <a:srgbClr val="000000"/>
                        </a:solidFill>
                        <a:latin typeface="宋体" panose="02010600030101010101" pitchFamily="2" charset="-122"/>
                        <a:ea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rPr>
                        <a:t>52</a:t>
                      </a:r>
                      <a:endParaRPr lang="en-US" altLang="en-US" sz="1000" b="0">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3840">
                <a:tc>
                  <a:txBody>
                    <a:bodyPr/>
                    <a:p>
                      <a:pPr indent="0">
                        <a:buNone/>
                      </a:pPr>
                      <a:r>
                        <a:rPr lang="en-US" sz="1000" b="0">
                          <a:solidFill>
                            <a:srgbClr val="000000"/>
                          </a:solidFill>
                          <a:latin typeface="宋体" panose="02010600030101010101" pitchFamily="2" charset="-122"/>
                        </a:rPr>
                        <a:t>978-7-5620-7536-3</a:t>
                      </a:r>
                      <a:endParaRPr lang="en-US" altLang="en-US" sz="1000" b="0">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rPr>
                        <a:t>20170076</a:t>
                      </a:r>
                      <a:endParaRPr lang="en-US" altLang="en-US" sz="1000" b="0">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000" b="0">
                          <a:solidFill>
                            <a:srgbClr val="000000"/>
                          </a:solidFill>
                          <a:ea typeface="宋体" panose="02010600030101010101" pitchFamily="2" charset="-122"/>
                        </a:rPr>
                        <a:t>起火的世界：自由市场民主与种族仇恨、全球动荡（第二版）（雅理译丛）</a:t>
                      </a:r>
                      <a:endParaRPr lang="zh-CN" altLang="en-US" sz="1000" b="0">
                        <a:solidFill>
                          <a:srgbClr val="000000"/>
                        </a:solidFill>
                        <a:latin typeface="宋体" panose="02010600030101010101" pitchFamily="2" charset="-122"/>
                        <a:ea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000" b="0">
                          <a:solidFill>
                            <a:srgbClr val="000000"/>
                          </a:solidFill>
                          <a:ea typeface="宋体" panose="02010600030101010101" pitchFamily="2" charset="-122"/>
                        </a:rPr>
                        <a:t>（美）蔡美儿</a:t>
                      </a:r>
                      <a:endParaRPr lang="zh-CN" altLang="en-US" sz="1000" b="0">
                        <a:solidFill>
                          <a:srgbClr val="000000"/>
                        </a:solidFill>
                        <a:latin typeface="宋体" panose="02010600030101010101" pitchFamily="2" charset="-122"/>
                        <a:ea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rPr>
                        <a:t>58</a:t>
                      </a:r>
                      <a:endParaRPr lang="en-US" altLang="en-US" sz="1000" b="0">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3840">
                <a:tc>
                  <a:txBody>
                    <a:bodyPr/>
                    <a:p>
                      <a:pPr indent="0">
                        <a:buNone/>
                      </a:pPr>
                      <a:r>
                        <a:rPr lang="en-US" sz="1000" b="0">
                          <a:solidFill>
                            <a:srgbClr val="000000"/>
                          </a:solidFill>
                          <a:latin typeface="宋体" panose="02010600030101010101" pitchFamily="2" charset="-122"/>
                        </a:rPr>
                        <a:t>978-7-5620-7694-0</a:t>
                      </a:r>
                      <a:endParaRPr lang="en-US" altLang="en-US" sz="1000" b="0">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rPr>
                        <a:t>20170081</a:t>
                      </a:r>
                      <a:endParaRPr lang="en-US" altLang="en-US" sz="1000" b="0">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000" b="0">
                          <a:solidFill>
                            <a:srgbClr val="000000"/>
                          </a:solidFill>
                          <a:ea typeface="宋体" panose="02010600030101010101" pitchFamily="2" charset="-122"/>
                        </a:rPr>
                        <a:t>林肯：在内战中（1861-1865）（雅理译丛）</a:t>
                      </a:r>
                      <a:endParaRPr lang="zh-CN" altLang="en-US" sz="1000" b="0">
                        <a:solidFill>
                          <a:srgbClr val="000000"/>
                        </a:solidFill>
                        <a:latin typeface="宋体" panose="02010600030101010101" pitchFamily="2" charset="-122"/>
                        <a:ea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000" b="0">
                          <a:solidFill>
                            <a:srgbClr val="000000"/>
                          </a:solidFill>
                          <a:ea typeface="宋体" panose="02010600030101010101" pitchFamily="2" charset="-122"/>
                        </a:rPr>
                        <a:t>（美）丹尼尔&amp;#8226;法伯</a:t>
                      </a:r>
                      <a:endParaRPr lang="zh-CN" altLang="en-US" sz="1000" b="0">
                        <a:solidFill>
                          <a:srgbClr val="000000"/>
                        </a:solidFill>
                        <a:latin typeface="宋体" panose="02010600030101010101" pitchFamily="2" charset="-122"/>
                        <a:ea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rPr>
                        <a:t>58</a:t>
                      </a:r>
                      <a:endParaRPr lang="en-US" altLang="en-US" sz="1000" b="0">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5"/>
          <p:cNvSpPr>
            <a:spLocks noEditPoints="1"/>
          </p:cNvSpPr>
          <p:nvPr/>
        </p:nvSpPr>
        <p:spPr bwMode="auto">
          <a:xfrm>
            <a:off x="0" y="263187"/>
            <a:ext cx="12192000" cy="2353917"/>
          </a:xfrm>
          <a:custGeom>
            <a:avLst/>
            <a:gdLst>
              <a:gd name="T0" fmla="*/ 7933 w 8000"/>
              <a:gd name="T1" fmla="*/ 1418 h 1542"/>
              <a:gd name="T2" fmla="*/ 7832 w 8000"/>
              <a:gd name="T3" fmla="*/ 1315 h 1542"/>
              <a:gd name="T4" fmla="*/ 7738 w 8000"/>
              <a:gd name="T5" fmla="*/ 1352 h 1542"/>
              <a:gd name="T6" fmla="*/ 7673 w 8000"/>
              <a:gd name="T7" fmla="*/ 1336 h 1542"/>
              <a:gd name="T8" fmla="*/ 7538 w 8000"/>
              <a:gd name="T9" fmla="*/ 1313 h 1542"/>
              <a:gd name="T10" fmla="*/ 7430 w 8000"/>
              <a:gd name="T11" fmla="*/ 1287 h 1542"/>
              <a:gd name="T12" fmla="*/ 7292 w 8000"/>
              <a:gd name="T13" fmla="*/ 1358 h 1542"/>
              <a:gd name="T14" fmla="*/ 7170 w 8000"/>
              <a:gd name="T15" fmla="*/ 1352 h 1542"/>
              <a:gd name="T16" fmla="*/ 6993 w 8000"/>
              <a:gd name="T17" fmla="*/ 1400 h 1542"/>
              <a:gd name="T18" fmla="*/ 6886 w 8000"/>
              <a:gd name="T19" fmla="*/ 1357 h 1542"/>
              <a:gd name="T20" fmla="*/ 6766 w 8000"/>
              <a:gd name="T21" fmla="*/ 1380 h 1542"/>
              <a:gd name="T22" fmla="*/ 6640 w 8000"/>
              <a:gd name="T23" fmla="*/ 1194 h 1542"/>
              <a:gd name="T24" fmla="*/ 6505 w 8000"/>
              <a:gd name="T25" fmla="*/ 1157 h 1542"/>
              <a:gd name="T26" fmla="*/ 6381 w 8000"/>
              <a:gd name="T27" fmla="*/ 1311 h 1542"/>
              <a:gd name="T28" fmla="*/ 6242 w 8000"/>
              <a:gd name="T29" fmla="*/ 1181 h 1542"/>
              <a:gd name="T30" fmla="*/ 5688 w 8000"/>
              <a:gd name="T31" fmla="*/ 818 h 1542"/>
              <a:gd name="T32" fmla="*/ 5396 w 8000"/>
              <a:gd name="T33" fmla="*/ 674 h 1542"/>
              <a:gd name="T34" fmla="*/ 5346 w 8000"/>
              <a:gd name="T35" fmla="*/ 615 h 1542"/>
              <a:gd name="T36" fmla="*/ 5292 w 8000"/>
              <a:gd name="T37" fmla="*/ 1274 h 1542"/>
              <a:gd name="T38" fmla="*/ 5007 w 8000"/>
              <a:gd name="T39" fmla="*/ 1089 h 1542"/>
              <a:gd name="T40" fmla="*/ 4819 w 8000"/>
              <a:gd name="T41" fmla="*/ 685 h 1542"/>
              <a:gd name="T42" fmla="*/ 4540 w 8000"/>
              <a:gd name="T43" fmla="*/ 1250 h 1542"/>
              <a:gd name="T44" fmla="*/ 4474 w 8000"/>
              <a:gd name="T45" fmla="*/ 1255 h 1542"/>
              <a:gd name="T46" fmla="*/ 4398 w 8000"/>
              <a:gd name="T47" fmla="*/ 1265 h 1542"/>
              <a:gd name="T48" fmla="*/ 4286 w 8000"/>
              <a:gd name="T49" fmla="*/ 1131 h 1542"/>
              <a:gd name="T50" fmla="*/ 4046 w 8000"/>
              <a:gd name="T51" fmla="*/ 1117 h 1542"/>
              <a:gd name="T52" fmla="*/ 3923 w 8000"/>
              <a:gd name="T53" fmla="*/ 975 h 1542"/>
              <a:gd name="T54" fmla="*/ 3742 w 8000"/>
              <a:gd name="T55" fmla="*/ 1095 h 1542"/>
              <a:gd name="T56" fmla="*/ 3585 w 8000"/>
              <a:gd name="T57" fmla="*/ 1415 h 1542"/>
              <a:gd name="T58" fmla="*/ 3463 w 8000"/>
              <a:gd name="T59" fmla="*/ 1255 h 1542"/>
              <a:gd name="T60" fmla="*/ 3390 w 8000"/>
              <a:gd name="T61" fmla="*/ 372 h 1542"/>
              <a:gd name="T62" fmla="*/ 3367 w 8000"/>
              <a:gd name="T63" fmla="*/ 187 h 1542"/>
              <a:gd name="T64" fmla="*/ 3329 w 8000"/>
              <a:gd name="T65" fmla="*/ 695 h 1542"/>
              <a:gd name="T66" fmla="*/ 2997 w 8000"/>
              <a:gd name="T67" fmla="*/ 1479 h 1542"/>
              <a:gd name="T68" fmla="*/ 2797 w 8000"/>
              <a:gd name="T69" fmla="*/ 1119 h 1542"/>
              <a:gd name="T70" fmla="*/ 2628 w 8000"/>
              <a:gd name="T71" fmla="*/ 1372 h 1542"/>
              <a:gd name="T72" fmla="*/ 2470 w 8000"/>
              <a:gd name="T73" fmla="*/ 1378 h 1542"/>
              <a:gd name="T74" fmla="*/ 2310 w 8000"/>
              <a:gd name="T75" fmla="*/ 1440 h 1542"/>
              <a:gd name="T76" fmla="*/ 2152 w 8000"/>
              <a:gd name="T77" fmla="*/ 1391 h 1542"/>
              <a:gd name="T78" fmla="*/ 2055 w 8000"/>
              <a:gd name="T79" fmla="*/ 1463 h 1542"/>
              <a:gd name="T80" fmla="*/ 1975 w 8000"/>
              <a:gd name="T81" fmla="*/ 1479 h 1542"/>
              <a:gd name="T82" fmla="*/ 1805 w 8000"/>
              <a:gd name="T83" fmla="*/ 1456 h 1542"/>
              <a:gd name="T84" fmla="*/ 1673 w 8000"/>
              <a:gd name="T85" fmla="*/ 1469 h 1542"/>
              <a:gd name="T86" fmla="*/ 1531 w 8000"/>
              <a:gd name="T87" fmla="*/ 1408 h 1542"/>
              <a:gd name="T88" fmla="*/ 1443 w 8000"/>
              <a:gd name="T89" fmla="*/ 1265 h 1542"/>
              <a:gd name="T90" fmla="*/ 1253 w 8000"/>
              <a:gd name="T91" fmla="*/ 1421 h 1542"/>
              <a:gd name="T92" fmla="*/ 1155 w 8000"/>
              <a:gd name="T93" fmla="*/ 1401 h 1542"/>
              <a:gd name="T94" fmla="*/ 1051 w 8000"/>
              <a:gd name="T95" fmla="*/ 1389 h 1542"/>
              <a:gd name="T96" fmla="*/ 969 w 8000"/>
              <a:gd name="T97" fmla="*/ 1224 h 1542"/>
              <a:gd name="T98" fmla="*/ 843 w 8000"/>
              <a:gd name="T99" fmla="*/ 1375 h 1542"/>
              <a:gd name="T100" fmla="*/ 664 w 8000"/>
              <a:gd name="T101" fmla="*/ 1427 h 1542"/>
              <a:gd name="T102" fmla="*/ 515 w 8000"/>
              <a:gd name="T103" fmla="*/ 1241 h 1542"/>
              <a:gd name="T104" fmla="*/ 320 w 8000"/>
              <a:gd name="T105" fmla="*/ 1245 h 1542"/>
              <a:gd name="T106" fmla="*/ 218 w 8000"/>
              <a:gd name="T107" fmla="*/ 1342 h 1542"/>
              <a:gd name="T108" fmla="*/ 56 w 8000"/>
              <a:gd name="T109" fmla="*/ 1357 h 1542"/>
              <a:gd name="T110" fmla="*/ 3369 w 8000"/>
              <a:gd name="T111" fmla="*/ 1408 h 1542"/>
              <a:gd name="T112" fmla="*/ 3356 w 8000"/>
              <a:gd name="T113" fmla="*/ 1141 h 1542"/>
              <a:gd name="T114" fmla="*/ 3356 w 8000"/>
              <a:gd name="T115" fmla="*/ 872 h 1542"/>
              <a:gd name="T116" fmla="*/ 3356 w 8000"/>
              <a:gd name="T117" fmla="*/ 756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000" h="1542">
                <a:moveTo>
                  <a:pt x="7978" y="1472"/>
                </a:moveTo>
                <a:cubicBezTo>
                  <a:pt x="7978" y="1462"/>
                  <a:pt x="7978" y="1462"/>
                  <a:pt x="7978" y="1462"/>
                </a:cubicBezTo>
                <a:cubicBezTo>
                  <a:pt x="7966" y="1462"/>
                  <a:pt x="7966" y="1462"/>
                  <a:pt x="7966" y="1462"/>
                </a:cubicBezTo>
                <a:cubicBezTo>
                  <a:pt x="7966" y="1436"/>
                  <a:pt x="7966" y="1436"/>
                  <a:pt x="7966" y="1436"/>
                </a:cubicBezTo>
                <a:cubicBezTo>
                  <a:pt x="7955" y="1436"/>
                  <a:pt x="7955" y="1436"/>
                  <a:pt x="7955" y="1436"/>
                </a:cubicBezTo>
                <a:cubicBezTo>
                  <a:pt x="7955" y="1420"/>
                  <a:pt x="7955" y="1420"/>
                  <a:pt x="7955" y="1420"/>
                </a:cubicBezTo>
                <a:cubicBezTo>
                  <a:pt x="7941" y="1420"/>
                  <a:pt x="7941" y="1420"/>
                  <a:pt x="7941" y="1420"/>
                </a:cubicBezTo>
                <a:cubicBezTo>
                  <a:pt x="7941" y="1428"/>
                  <a:pt x="7941" y="1428"/>
                  <a:pt x="7941" y="1428"/>
                </a:cubicBezTo>
                <a:cubicBezTo>
                  <a:pt x="7933" y="1428"/>
                  <a:pt x="7933" y="1428"/>
                  <a:pt x="7933" y="1428"/>
                </a:cubicBezTo>
                <a:cubicBezTo>
                  <a:pt x="7933" y="1418"/>
                  <a:pt x="7933" y="1418"/>
                  <a:pt x="7933" y="1418"/>
                </a:cubicBezTo>
                <a:cubicBezTo>
                  <a:pt x="7916" y="1418"/>
                  <a:pt x="7916" y="1418"/>
                  <a:pt x="7916" y="1418"/>
                </a:cubicBezTo>
                <a:cubicBezTo>
                  <a:pt x="7916" y="1433"/>
                  <a:pt x="7916" y="1433"/>
                  <a:pt x="7916" y="1433"/>
                </a:cubicBezTo>
                <a:cubicBezTo>
                  <a:pt x="7895" y="1433"/>
                  <a:pt x="7895" y="1433"/>
                  <a:pt x="7895" y="1433"/>
                </a:cubicBezTo>
                <a:cubicBezTo>
                  <a:pt x="7895" y="1335"/>
                  <a:pt x="7895" y="1335"/>
                  <a:pt x="7895" y="1335"/>
                </a:cubicBezTo>
                <a:cubicBezTo>
                  <a:pt x="7879" y="1335"/>
                  <a:pt x="7879" y="1335"/>
                  <a:pt x="7879" y="1335"/>
                </a:cubicBezTo>
                <a:cubicBezTo>
                  <a:pt x="7855" y="1316"/>
                  <a:pt x="7855" y="1316"/>
                  <a:pt x="7855" y="1316"/>
                </a:cubicBezTo>
                <a:cubicBezTo>
                  <a:pt x="7855" y="1300"/>
                  <a:pt x="7855" y="1300"/>
                  <a:pt x="7855" y="1300"/>
                </a:cubicBezTo>
                <a:cubicBezTo>
                  <a:pt x="7843" y="1300"/>
                  <a:pt x="7843" y="1300"/>
                  <a:pt x="7843" y="1300"/>
                </a:cubicBezTo>
                <a:cubicBezTo>
                  <a:pt x="7843" y="1315"/>
                  <a:pt x="7843" y="1315"/>
                  <a:pt x="7843" y="1315"/>
                </a:cubicBezTo>
                <a:cubicBezTo>
                  <a:pt x="7832" y="1315"/>
                  <a:pt x="7832" y="1315"/>
                  <a:pt x="7832" y="1315"/>
                </a:cubicBezTo>
                <a:cubicBezTo>
                  <a:pt x="7832" y="1300"/>
                  <a:pt x="7832" y="1300"/>
                  <a:pt x="7832" y="1300"/>
                </a:cubicBezTo>
                <a:cubicBezTo>
                  <a:pt x="7821" y="1300"/>
                  <a:pt x="7821" y="1300"/>
                  <a:pt x="7821" y="1300"/>
                </a:cubicBezTo>
                <a:cubicBezTo>
                  <a:pt x="7821" y="1315"/>
                  <a:pt x="7821" y="1315"/>
                  <a:pt x="7821" y="1315"/>
                </a:cubicBezTo>
                <a:cubicBezTo>
                  <a:pt x="7806" y="1335"/>
                  <a:pt x="7806" y="1335"/>
                  <a:pt x="7806" y="1335"/>
                </a:cubicBezTo>
                <a:cubicBezTo>
                  <a:pt x="7789" y="1335"/>
                  <a:pt x="7789" y="1335"/>
                  <a:pt x="7789" y="1335"/>
                </a:cubicBezTo>
                <a:cubicBezTo>
                  <a:pt x="7789" y="1436"/>
                  <a:pt x="7789" y="1436"/>
                  <a:pt x="7789" y="1436"/>
                </a:cubicBezTo>
                <a:cubicBezTo>
                  <a:pt x="7749" y="1436"/>
                  <a:pt x="7749" y="1436"/>
                  <a:pt x="7749" y="1436"/>
                </a:cubicBezTo>
                <a:cubicBezTo>
                  <a:pt x="7749" y="1345"/>
                  <a:pt x="7749" y="1345"/>
                  <a:pt x="7749" y="1345"/>
                </a:cubicBezTo>
                <a:cubicBezTo>
                  <a:pt x="7738" y="1345"/>
                  <a:pt x="7738" y="1345"/>
                  <a:pt x="7738" y="1345"/>
                </a:cubicBezTo>
                <a:cubicBezTo>
                  <a:pt x="7738" y="1352"/>
                  <a:pt x="7738" y="1352"/>
                  <a:pt x="7738" y="1352"/>
                </a:cubicBezTo>
                <a:cubicBezTo>
                  <a:pt x="7724" y="1352"/>
                  <a:pt x="7724" y="1352"/>
                  <a:pt x="7724" y="1352"/>
                </a:cubicBezTo>
                <a:cubicBezTo>
                  <a:pt x="7724" y="1337"/>
                  <a:pt x="7724" y="1337"/>
                  <a:pt x="7724" y="1337"/>
                </a:cubicBezTo>
                <a:cubicBezTo>
                  <a:pt x="7713" y="1337"/>
                  <a:pt x="7713" y="1337"/>
                  <a:pt x="7713" y="1337"/>
                </a:cubicBezTo>
                <a:cubicBezTo>
                  <a:pt x="7713" y="1321"/>
                  <a:pt x="7713" y="1321"/>
                  <a:pt x="7713" y="1321"/>
                </a:cubicBezTo>
                <a:cubicBezTo>
                  <a:pt x="7697" y="1321"/>
                  <a:pt x="7697" y="1321"/>
                  <a:pt x="7697" y="1321"/>
                </a:cubicBezTo>
                <a:cubicBezTo>
                  <a:pt x="7697" y="1336"/>
                  <a:pt x="7697" y="1336"/>
                  <a:pt x="7697" y="1336"/>
                </a:cubicBezTo>
                <a:cubicBezTo>
                  <a:pt x="7687" y="1336"/>
                  <a:pt x="7687" y="1336"/>
                  <a:pt x="7687" y="1336"/>
                </a:cubicBezTo>
                <a:cubicBezTo>
                  <a:pt x="7687" y="1324"/>
                  <a:pt x="7687" y="1324"/>
                  <a:pt x="7687" y="1324"/>
                </a:cubicBezTo>
                <a:cubicBezTo>
                  <a:pt x="7673" y="1324"/>
                  <a:pt x="7673" y="1324"/>
                  <a:pt x="7673" y="1324"/>
                </a:cubicBezTo>
                <a:cubicBezTo>
                  <a:pt x="7673" y="1336"/>
                  <a:pt x="7673" y="1336"/>
                  <a:pt x="7673" y="1336"/>
                </a:cubicBezTo>
                <a:cubicBezTo>
                  <a:pt x="7659" y="1336"/>
                  <a:pt x="7659" y="1336"/>
                  <a:pt x="7659" y="1336"/>
                </a:cubicBezTo>
                <a:cubicBezTo>
                  <a:pt x="7659" y="1326"/>
                  <a:pt x="7659" y="1326"/>
                  <a:pt x="7659" y="1326"/>
                </a:cubicBezTo>
                <a:cubicBezTo>
                  <a:pt x="7645" y="1326"/>
                  <a:pt x="7645" y="1326"/>
                  <a:pt x="7645" y="1326"/>
                </a:cubicBezTo>
                <a:cubicBezTo>
                  <a:pt x="7645" y="1356"/>
                  <a:pt x="7645" y="1356"/>
                  <a:pt x="7645" y="1356"/>
                </a:cubicBezTo>
                <a:cubicBezTo>
                  <a:pt x="7616" y="1356"/>
                  <a:pt x="7616" y="1356"/>
                  <a:pt x="7616" y="1356"/>
                </a:cubicBezTo>
                <a:cubicBezTo>
                  <a:pt x="7616" y="1439"/>
                  <a:pt x="7616" y="1439"/>
                  <a:pt x="7616" y="1439"/>
                </a:cubicBezTo>
                <a:cubicBezTo>
                  <a:pt x="7581" y="1439"/>
                  <a:pt x="7581" y="1439"/>
                  <a:pt x="7581" y="1439"/>
                </a:cubicBezTo>
                <a:cubicBezTo>
                  <a:pt x="7581" y="1337"/>
                  <a:pt x="7581" y="1337"/>
                  <a:pt x="7581" y="1337"/>
                </a:cubicBezTo>
                <a:cubicBezTo>
                  <a:pt x="7557" y="1337"/>
                  <a:pt x="7557" y="1337"/>
                  <a:pt x="7557" y="1337"/>
                </a:cubicBezTo>
                <a:cubicBezTo>
                  <a:pt x="7538" y="1313"/>
                  <a:pt x="7538" y="1313"/>
                  <a:pt x="7538" y="1313"/>
                </a:cubicBezTo>
                <a:cubicBezTo>
                  <a:pt x="7497" y="1313"/>
                  <a:pt x="7497" y="1313"/>
                  <a:pt x="7497" y="1313"/>
                </a:cubicBezTo>
                <a:cubicBezTo>
                  <a:pt x="7497" y="1416"/>
                  <a:pt x="7497" y="1416"/>
                  <a:pt x="7497" y="1416"/>
                </a:cubicBezTo>
                <a:cubicBezTo>
                  <a:pt x="7483" y="1416"/>
                  <a:pt x="7483" y="1416"/>
                  <a:pt x="7483" y="1416"/>
                </a:cubicBezTo>
                <a:cubicBezTo>
                  <a:pt x="7483" y="1314"/>
                  <a:pt x="7483" y="1314"/>
                  <a:pt x="7483" y="1314"/>
                </a:cubicBezTo>
                <a:cubicBezTo>
                  <a:pt x="7465" y="1285"/>
                  <a:pt x="7465" y="1285"/>
                  <a:pt x="7465" y="1285"/>
                </a:cubicBezTo>
                <a:cubicBezTo>
                  <a:pt x="7452" y="1285"/>
                  <a:pt x="7452" y="1285"/>
                  <a:pt x="7452" y="1285"/>
                </a:cubicBezTo>
                <a:cubicBezTo>
                  <a:pt x="7452" y="1291"/>
                  <a:pt x="7452" y="1291"/>
                  <a:pt x="7452" y="1291"/>
                </a:cubicBezTo>
                <a:cubicBezTo>
                  <a:pt x="7441" y="1291"/>
                  <a:pt x="7441" y="1291"/>
                  <a:pt x="7441" y="1291"/>
                </a:cubicBezTo>
                <a:cubicBezTo>
                  <a:pt x="7441" y="1287"/>
                  <a:pt x="7441" y="1287"/>
                  <a:pt x="7441" y="1287"/>
                </a:cubicBezTo>
                <a:cubicBezTo>
                  <a:pt x="7430" y="1287"/>
                  <a:pt x="7430" y="1287"/>
                  <a:pt x="7430" y="1287"/>
                </a:cubicBezTo>
                <a:cubicBezTo>
                  <a:pt x="7430" y="1301"/>
                  <a:pt x="7430" y="1301"/>
                  <a:pt x="7430" y="1301"/>
                </a:cubicBezTo>
                <a:cubicBezTo>
                  <a:pt x="7383" y="1301"/>
                  <a:pt x="7383" y="1301"/>
                  <a:pt x="7383" y="1301"/>
                </a:cubicBezTo>
                <a:cubicBezTo>
                  <a:pt x="7383" y="1286"/>
                  <a:pt x="7383" y="1286"/>
                  <a:pt x="7383" y="1286"/>
                </a:cubicBezTo>
                <a:cubicBezTo>
                  <a:pt x="7370" y="1261"/>
                  <a:pt x="7370" y="1261"/>
                  <a:pt x="7370" y="1261"/>
                </a:cubicBezTo>
                <a:cubicBezTo>
                  <a:pt x="7326" y="1261"/>
                  <a:pt x="7326" y="1261"/>
                  <a:pt x="7326" y="1261"/>
                </a:cubicBezTo>
                <a:cubicBezTo>
                  <a:pt x="7326" y="1286"/>
                  <a:pt x="7326" y="1286"/>
                  <a:pt x="7326" y="1286"/>
                </a:cubicBezTo>
                <a:cubicBezTo>
                  <a:pt x="7297" y="1286"/>
                  <a:pt x="7297" y="1286"/>
                  <a:pt x="7297" y="1286"/>
                </a:cubicBezTo>
                <a:cubicBezTo>
                  <a:pt x="7297" y="1303"/>
                  <a:pt x="7297" y="1303"/>
                  <a:pt x="7297" y="1303"/>
                </a:cubicBezTo>
                <a:cubicBezTo>
                  <a:pt x="7292" y="1303"/>
                  <a:pt x="7292" y="1303"/>
                  <a:pt x="7292" y="1303"/>
                </a:cubicBezTo>
                <a:cubicBezTo>
                  <a:pt x="7292" y="1358"/>
                  <a:pt x="7292" y="1358"/>
                  <a:pt x="7292" y="1358"/>
                </a:cubicBezTo>
                <a:cubicBezTo>
                  <a:pt x="7281" y="1358"/>
                  <a:pt x="7281" y="1358"/>
                  <a:pt x="7281" y="1358"/>
                </a:cubicBezTo>
                <a:cubicBezTo>
                  <a:pt x="7281" y="1302"/>
                  <a:pt x="7281" y="1302"/>
                  <a:pt x="7281" y="1302"/>
                </a:cubicBezTo>
                <a:cubicBezTo>
                  <a:pt x="7273" y="1302"/>
                  <a:pt x="7273" y="1302"/>
                  <a:pt x="7273" y="1302"/>
                </a:cubicBezTo>
                <a:cubicBezTo>
                  <a:pt x="7273" y="1279"/>
                  <a:pt x="7273" y="1279"/>
                  <a:pt x="7273" y="1279"/>
                </a:cubicBezTo>
                <a:cubicBezTo>
                  <a:pt x="7210" y="1279"/>
                  <a:pt x="7210" y="1279"/>
                  <a:pt x="7210" y="1279"/>
                </a:cubicBezTo>
                <a:cubicBezTo>
                  <a:pt x="7210" y="1303"/>
                  <a:pt x="7210" y="1303"/>
                  <a:pt x="7210" y="1303"/>
                </a:cubicBezTo>
                <a:cubicBezTo>
                  <a:pt x="7179" y="1303"/>
                  <a:pt x="7179" y="1303"/>
                  <a:pt x="7179" y="1303"/>
                </a:cubicBezTo>
                <a:cubicBezTo>
                  <a:pt x="7179" y="1323"/>
                  <a:pt x="7179" y="1323"/>
                  <a:pt x="7179" y="1323"/>
                </a:cubicBezTo>
                <a:cubicBezTo>
                  <a:pt x="7170" y="1323"/>
                  <a:pt x="7170" y="1323"/>
                  <a:pt x="7170" y="1323"/>
                </a:cubicBezTo>
                <a:cubicBezTo>
                  <a:pt x="7170" y="1352"/>
                  <a:pt x="7170" y="1352"/>
                  <a:pt x="7170" y="1352"/>
                </a:cubicBezTo>
                <a:cubicBezTo>
                  <a:pt x="7090" y="1352"/>
                  <a:pt x="7090" y="1352"/>
                  <a:pt x="7090" y="1352"/>
                </a:cubicBezTo>
                <a:cubicBezTo>
                  <a:pt x="7090" y="1362"/>
                  <a:pt x="7090" y="1362"/>
                  <a:pt x="7090" y="1362"/>
                </a:cubicBezTo>
                <a:cubicBezTo>
                  <a:pt x="7069" y="1362"/>
                  <a:pt x="7069" y="1362"/>
                  <a:pt x="7069" y="1362"/>
                </a:cubicBezTo>
                <a:cubicBezTo>
                  <a:pt x="7069" y="1308"/>
                  <a:pt x="7069" y="1308"/>
                  <a:pt x="7069" y="1308"/>
                </a:cubicBezTo>
                <a:cubicBezTo>
                  <a:pt x="7036" y="1308"/>
                  <a:pt x="7036" y="1308"/>
                  <a:pt x="7036" y="1308"/>
                </a:cubicBezTo>
                <a:cubicBezTo>
                  <a:pt x="7036" y="1291"/>
                  <a:pt x="7036" y="1291"/>
                  <a:pt x="7036" y="1291"/>
                </a:cubicBezTo>
                <a:cubicBezTo>
                  <a:pt x="7010" y="1291"/>
                  <a:pt x="7010" y="1291"/>
                  <a:pt x="7010" y="1291"/>
                </a:cubicBezTo>
                <a:cubicBezTo>
                  <a:pt x="7010" y="1305"/>
                  <a:pt x="7010" y="1305"/>
                  <a:pt x="7010" y="1305"/>
                </a:cubicBezTo>
                <a:cubicBezTo>
                  <a:pt x="6993" y="1305"/>
                  <a:pt x="6993" y="1305"/>
                  <a:pt x="6993" y="1305"/>
                </a:cubicBezTo>
                <a:cubicBezTo>
                  <a:pt x="6993" y="1400"/>
                  <a:pt x="6993" y="1400"/>
                  <a:pt x="6993" y="1400"/>
                </a:cubicBezTo>
                <a:cubicBezTo>
                  <a:pt x="6972" y="1400"/>
                  <a:pt x="6972" y="1400"/>
                  <a:pt x="6972" y="1400"/>
                </a:cubicBezTo>
                <a:cubicBezTo>
                  <a:pt x="6972" y="1391"/>
                  <a:pt x="6972" y="1391"/>
                  <a:pt x="6972" y="1391"/>
                </a:cubicBezTo>
                <a:cubicBezTo>
                  <a:pt x="6952" y="1391"/>
                  <a:pt x="6952" y="1391"/>
                  <a:pt x="6952" y="1391"/>
                </a:cubicBezTo>
                <a:cubicBezTo>
                  <a:pt x="6952" y="1405"/>
                  <a:pt x="6952" y="1405"/>
                  <a:pt x="6952" y="1405"/>
                </a:cubicBezTo>
                <a:cubicBezTo>
                  <a:pt x="6936" y="1405"/>
                  <a:pt x="6936" y="1405"/>
                  <a:pt x="6936" y="1405"/>
                </a:cubicBezTo>
                <a:cubicBezTo>
                  <a:pt x="6936" y="1375"/>
                  <a:pt x="6936" y="1375"/>
                  <a:pt x="6936" y="1375"/>
                </a:cubicBezTo>
                <a:cubicBezTo>
                  <a:pt x="6922" y="1375"/>
                  <a:pt x="6922" y="1375"/>
                  <a:pt x="6922" y="1375"/>
                </a:cubicBezTo>
                <a:cubicBezTo>
                  <a:pt x="6922" y="1357"/>
                  <a:pt x="6922" y="1357"/>
                  <a:pt x="6922" y="1357"/>
                </a:cubicBezTo>
                <a:cubicBezTo>
                  <a:pt x="6906" y="1357"/>
                  <a:pt x="6906" y="1357"/>
                  <a:pt x="6906" y="1357"/>
                </a:cubicBezTo>
                <a:cubicBezTo>
                  <a:pt x="6886" y="1357"/>
                  <a:pt x="6886" y="1357"/>
                  <a:pt x="6886" y="1357"/>
                </a:cubicBezTo>
                <a:cubicBezTo>
                  <a:pt x="6886" y="1348"/>
                  <a:pt x="6886" y="1348"/>
                  <a:pt x="6886" y="1348"/>
                </a:cubicBezTo>
                <a:cubicBezTo>
                  <a:pt x="6852" y="1348"/>
                  <a:pt x="6852" y="1348"/>
                  <a:pt x="6852" y="1348"/>
                </a:cubicBezTo>
                <a:cubicBezTo>
                  <a:pt x="6852" y="1334"/>
                  <a:pt x="6852" y="1334"/>
                  <a:pt x="6852" y="1334"/>
                </a:cubicBezTo>
                <a:cubicBezTo>
                  <a:pt x="6839" y="1334"/>
                  <a:pt x="6839" y="1334"/>
                  <a:pt x="6839" y="1334"/>
                </a:cubicBezTo>
                <a:cubicBezTo>
                  <a:pt x="6839" y="1344"/>
                  <a:pt x="6839" y="1344"/>
                  <a:pt x="6839" y="1344"/>
                </a:cubicBezTo>
                <a:cubicBezTo>
                  <a:pt x="6786" y="1344"/>
                  <a:pt x="6786" y="1344"/>
                  <a:pt x="6786" y="1344"/>
                </a:cubicBezTo>
                <a:cubicBezTo>
                  <a:pt x="6786" y="1355"/>
                  <a:pt x="6786" y="1355"/>
                  <a:pt x="6786" y="1355"/>
                </a:cubicBezTo>
                <a:cubicBezTo>
                  <a:pt x="6776" y="1355"/>
                  <a:pt x="6776" y="1355"/>
                  <a:pt x="6776" y="1355"/>
                </a:cubicBezTo>
                <a:cubicBezTo>
                  <a:pt x="6776" y="1370"/>
                  <a:pt x="6776" y="1370"/>
                  <a:pt x="6776" y="1370"/>
                </a:cubicBezTo>
                <a:cubicBezTo>
                  <a:pt x="6766" y="1380"/>
                  <a:pt x="6766" y="1380"/>
                  <a:pt x="6766" y="1380"/>
                </a:cubicBezTo>
                <a:cubicBezTo>
                  <a:pt x="6766" y="1411"/>
                  <a:pt x="6766" y="1411"/>
                  <a:pt x="6766" y="1411"/>
                </a:cubicBezTo>
                <a:cubicBezTo>
                  <a:pt x="6755" y="1411"/>
                  <a:pt x="6755" y="1411"/>
                  <a:pt x="6755" y="1411"/>
                </a:cubicBezTo>
                <a:cubicBezTo>
                  <a:pt x="6755" y="1381"/>
                  <a:pt x="6755" y="1381"/>
                  <a:pt x="6755" y="1381"/>
                </a:cubicBezTo>
                <a:cubicBezTo>
                  <a:pt x="6744" y="1367"/>
                  <a:pt x="6744" y="1367"/>
                  <a:pt x="6744" y="1367"/>
                </a:cubicBezTo>
                <a:cubicBezTo>
                  <a:pt x="6744" y="1291"/>
                  <a:pt x="6744" y="1291"/>
                  <a:pt x="6744" y="1291"/>
                </a:cubicBezTo>
                <a:cubicBezTo>
                  <a:pt x="6727" y="1291"/>
                  <a:pt x="6727" y="1291"/>
                  <a:pt x="6727" y="1291"/>
                </a:cubicBezTo>
                <a:cubicBezTo>
                  <a:pt x="6727" y="1217"/>
                  <a:pt x="6727" y="1217"/>
                  <a:pt x="6727" y="1217"/>
                </a:cubicBezTo>
                <a:cubicBezTo>
                  <a:pt x="6670" y="1217"/>
                  <a:pt x="6670" y="1217"/>
                  <a:pt x="6670" y="1217"/>
                </a:cubicBezTo>
                <a:cubicBezTo>
                  <a:pt x="6670" y="1194"/>
                  <a:pt x="6670" y="1194"/>
                  <a:pt x="6670" y="1194"/>
                </a:cubicBezTo>
                <a:cubicBezTo>
                  <a:pt x="6640" y="1194"/>
                  <a:pt x="6640" y="1194"/>
                  <a:pt x="6640" y="1194"/>
                </a:cubicBezTo>
                <a:cubicBezTo>
                  <a:pt x="6640" y="1246"/>
                  <a:pt x="6640" y="1246"/>
                  <a:pt x="6640" y="1246"/>
                </a:cubicBezTo>
                <a:cubicBezTo>
                  <a:pt x="6625" y="1246"/>
                  <a:pt x="6625" y="1246"/>
                  <a:pt x="6625" y="1246"/>
                </a:cubicBezTo>
                <a:cubicBezTo>
                  <a:pt x="6625" y="1229"/>
                  <a:pt x="6625" y="1229"/>
                  <a:pt x="6625" y="1229"/>
                </a:cubicBezTo>
                <a:cubicBezTo>
                  <a:pt x="6625" y="1229"/>
                  <a:pt x="6614" y="1229"/>
                  <a:pt x="6609" y="1229"/>
                </a:cubicBezTo>
                <a:cubicBezTo>
                  <a:pt x="6604" y="1229"/>
                  <a:pt x="6604" y="1246"/>
                  <a:pt x="6604" y="1246"/>
                </a:cubicBezTo>
                <a:cubicBezTo>
                  <a:pt x="6604" y="1293"/>
                  <a:pt x="6604" y="1293"/>
                  <a:pt x="6604" y="1293"/>
                </a:cubicBezTo>
                <a:cubicBezTo>
                  <a:pt x="6562" y="1293"/>
                  <a:pt x="6562" y="1293"/>
                  <a:pt x="6562" y="1293"/>
                </a:cubicBezTo>
                <a:cubicBezTo>
                  <a:pt x="6562" y="1130"/>
                  <a:pt x="6562" y="1130"/>
                  <a:pt x="6562" y="1130"/>
                </a:cubicBezTo>
                <a:cubicBezTo>
                  <a:pt x="6505" y="1130"/>
                  <a:pt x="6505" y="1130"/>
                  <a:pt x="6505" y="1130"/>
                </a:cubicBezTo>
                <a:cubicBezTo>
                  <a:pt x="6505" y="1157"/>
                  <a:pt x="6505" y="1157"/>
                  <a:pt x="6505" y="1157"/>
                </a:cubicBezTo>
                <a:cubicBezTo>
                  <a:pt x="6481" y="1157"/>
                  <a:pt x="6477" y="1169"/>
                  <a:pt x="6477" y="1169"/>
                </a:cubicBezTo>
                <a:cubicBezTo>
                  <a:pt x="6450" y="1169"/>
                  <a:pt x="6450" y="1169"/>
                  <a:pt x="6450" y="1169"/>
                </a:cubicBezTo>
                <a:cubicBezTo>
                  <a:pt x="6450" y="1202"/>
                  <a:pt x="6450" y="1202"/>
                  <a:pt x="6450" y="1202"/>
                </a:cubicBezTo>
                <a:cubicBezTo>
                  <a:pt x="6438" y="1202"/>
                  <a:pt x="6438" y="1202"/>
                  <a:pt x="6438" y="1202"/>
                </a:cubicBezTo>
                <a:cubicBezTo>
                  <a:pt x="6438" y="1333"/>
                  <a:pt x="6438" y="1333"/>
                  <a:pt x="6438" y="1333"/>
                </a:cubicBezTo>
                <a:cubicBezTo>
                  <a:pt x="6414" y="1333"/>
                  <a:pt x="6414" y="1333"/>
                  <a:pt x="6414" y="1333"/>
                </a:cubicBezTo>
                <a:cubicBezTo>
                  <a:pt x="6414" y="1314"/>
                  <a:pt x="6414" y="1314"/>
                  <a:pt x="6414" y="1314"/>
                </a:cubicBezTo>
                <a:cubicBezTo>
                  <a:pt x="6401" y="1301"/>
                  <a:pt x="6401" y="1301"/>
                  <a:pt x="6401" y="1301"/>
                </a:cubicBezTo>
                <a:cubicBezTo>
                  <a:pt x="6394" y="1301"/>
                  <a:pt x="6394" y="1301"/>
                  <a:pt x="6394" y="1301"/>
                </a:cubicBezTo>
                <a:cubicBezTo>
                  <a:pt x="6381" y="1311"/>
                  <a:pt x="6381" y="1311"/>
                  <a:pt x="6381" y="1311"/>
                </a:cubicBezTo>
                <a:cubicBezTo>
                  <a:pt x="6381" y="1078"/>
                  <a:pt x="6381" y="1078"/>
                  <a:pt x="6381" y="1078"/>
                </a:cubicBezTo>
                <a:cubicBezTo>
                  <a:pt x="6322" y="1065"/>
                  <a:pt x="6322" y="1065"/>
                  <a:pt x="6322" y="1065"/>
                </a:cubicBezTo>
                <a:cubicBezTo>
                  <a:pt x="6297" y="1065"/>
                  <a:pt x="6297" y="1065"/>
                  <a:pt x="6297" y="1065"/>
                </a:cubicBezTo>
                <a:cubicBezTo>
                  <a:pt x="6297" y="1080"/>
                  <a:pt x="6297" y="1080"/>
                  <a:pt x="6297" y="1080"/>
                </a:cubicBezTo>
                <a:cubicBezTo>
                  <a:pt x="6280" y="1080"/>
                  <a:pt x="6280" y="1080"/>
                  <a:pt x="6280" y="1080"/>
                </a:cubicBezTo>
                <a:cubicBezTo>
                  <a:pt x="6280" y="1135"/>
                  <a:pt x="6280" y="1135"/>
                  <a:pt x="6280" y="1135"/>
                </a:cubicBezTo>
                <a:cubicBezTo>
                  <a:pt x="6264" y="1135"/>
                  <a:pt x="6264" y="1135"/>
                  <a:pt x="6264" y="1135"/>
                </a:cubicBezTo>
                <a:cubicBezTo>
                  <a:pt x="6264" y="1207"/>
                  <a:pt x="6264" y="1207"/>
                  <a:pt x="6264" y="1207"/>
                </a:cubicBezTo>
                <a:cubicBezTo>
                  <a:pt x="6242" y="1207"/>
                  <a:pt x="6242" y="1207"/>
                  <a:pt x="6242" y="1207"/>
                </a:cubicBezTo>
                <a:cubicBezTo>
                  <a:pt x="6242" y="1181"/>
                  <a:pt x="6242" y="1181"/>
                  <a:pt x="6242" y="1181"/>
                </a:cubicBezTo>
                <a:cubicBezTo>
                  <a:pt x="6214" y="1181"/>
                  <a:pt x="6214" y="1181"/>
                  <a:pt x="6214" y="1181"/>
                </a:cubicBezTo>
                <a:cubicBezTo>
                  <a:pt x="6214" y="1098"/>
                  <a:pt x="6214" y="1098"/>
                  <a:pt x="6214" y="1098"/>
                </a:cubicBezTo>
                <a:cubicBezTo>
                  <a:pt x="6196" y="1098"/>
                  <a:pt x="6196" y="1098"/>
                  <a:pt x="6196" y="1098"/>
                </a:cubicBezTo>
                <a:cubicBezTo>
                  <a:pt x="6196" y="1048"/>
                  <a:pt x="6196" y="1048"/>
                  <a:pt x="6196" y="1048"/>
                </a:cubicBezTo>
                <a:cubicBezTo>
                  <a:pt x="6114" y="1039"/>
                  <a:pt x="6114" y="1039"/>
                  <a:pt x="6114" y="1039"/>
                </a:cubicBezTo>
                <a:cubicBezTo>
                  <a:pt x="6114" y="1024"/>
                  <a:pt x="6114" y="1024"/>
                  <a:pt x="6114" y="1024"/>
                </a:cubicBezTo>
                <a:cubicBezTo>
                  <a:pt x="5961" y="1014"/>
                  <a:pt x="5961" y="1014"/>
                  <a:pt x="5961" y="1014"/>
                </a:cubicBezTo>
                <a:cubicBezTo>
                  <a:pt x="5961" y="823"/>
                  <a:pt x="5961" y="823"/>
                  <a:pt x="5961" y="823"/>
                </a:cubicBezTo>
                <a:cubicBezTo>
                  <a:pt x="5826" y="790"/>
                  <a:pt x="5826" y="790"/>
                  <a:pt x="5826" y="790"/>
                </a:cubicBezTo>
                <a:cubicBezTo>
                  <a:pt x="5688" y="818"/>
                  <a:pt x="5688" y="818"/>
                  <a:pt x="5688" y="818"/>
                </a:cubicBezTo>
                <a:cubicBezTo>
                  <a:pt x="5688" y="1359"/>
                  <a:pt x="5688" y="1359"/>
                  <a:pt x="5688" y="1359"/>
                </a:cubicBezTo>
                <a:cubicBezTo>
                  <a:pt x="5605" y="1359"/>
                  <a:pt x="5605" y="1359"/>
                  <a:pt x="5605" y="1359"/>
                </a:cubicBezTo>
                <a:cubicBezTo>
                  <a:pt x="5605" y="451"/>
                  <a:pt x="5605" y="451"/>
                  <a:pt x="5605" y="451"/>
                </a:cubicBezTo>
                <a:cubicBezTo>
                  <a:pt x="5468" y="487"/>
                  <a:pt x="5468" y="487"/>
                  <a:pt x="5468" y="487"/>
                </a:cubicBezTo>
                <a:cubicBezTo>
                  <a:pt x="5468" y="1274"/>
                  <a:pt x="5468" y="1274"/>
                  <a:pt x="5468" y="1274"/>
                </a:cubicBezTo>
                <a:cubicBezTo>
                  <a:pt x="5414" y="1274"/>
                  <a:pt x="5414" y="1274"/>
                  <a:pt x="5414" y="1274"/>
                </a:cubicBezTo>
                <a:cubicBezTo>
                  <a:pt x="5414" y="683"/>
                  <a:pt x="5414" y="683"/>
                  <a:pt x="5414" y="683"/>
                </a:cubicBezTo>
                <a:cubicBezTo>
                  <a:pt x="5404" y="683"/>
                  <a:pt x="5404" y="683"/>
                  <a:pt x="5404" y="683"/>
                </a:cubicBezTo>
                <a:cubicBezTo>
                  <a:pt x="5404" y="674"/>
                  <a:pt x="5404" y="674"/>
                  <a:pt x="5404" y="674"/>
                </a:cubicBezTo>
                <a:cubicBezTo>
                  <a:pt x="5396" y="674"/>
                  <a:pt x="5396" y="674"/>
                  <a:pt x="5396" y="674"/>
                </a:cubicBezTo>
                <a:cubicBezTo>
                  <a:pt x="5396" y="655"/>
                  <a:pt x="5396" y="655"/>
                  <a:pt x="5396" y="655"/>
                </a:cubicBezTo>
                <a:cubicBezTo>
                  <a:pt x="5384" y="655"/>
                  <a:pt x="5384" y="655"/>
                  <a:pt x="5384" y="655"/>
                </a:cubicBezTo>
                <a:cubicBezTo>
                  <a:pt x="5384" y="634"/>
                  <a:pt x="5384" y="634"/>
                  <a:pt x="5384" y="634"/>
                </a:cubicBezTo>
                <a:cubicBezTo>
                  <a:pt x="5367" y="634"/>
                  <a:pt x="5367" y="634"/>
                  <a:pt x="5367" y="634"/>
                </a:cubicBezTo>
                <a:cubicBezTo>
                  <a:pt x="5367" y="615"/>
                  <a:pt x="5367" y="615"/>
                  <a:pt x="5367" y="615"/>
                </a:cubicBezTo>
                <a:cubicBezTo>
                  <a:pt x="5360" y="615"/>
                  <a:pt x="5360" y="615"/>
                  <a:pt x="5360" y="615"/>
                </a:cubicBezTo>
                <a:cubicBezTo>
                  <a:pt x="5360" y="593"/>
                  <a:pt x="5360" y="593"/>
                  <a:pt x="5360" y="593"/>
                </a:cubicBezTo>
                <a:cubicBezTo>
                  <a:pt x="5353" y="532"/>
                  <a:pt x="5353" y="532"/>
                  <a:pt x="5353" y="532"/>
                </a:cubicBezTo>
                <a:cubicBezTo>
                  <a:pt x="5346" y="593"/>
                  <a:pt x="5346" y="593"/>
                  <a:pt x="5346" y="593"/>
                </a:cubicBezTo>
                <a:cubicBezTo>
                  <a:pt x="5346" y="615"/>
                  <a:pt x="5346" y="615"/>
                  <a:pt x="5346" y="615"/>
                </a:cubicBezTo>
                <a:cubicBezTo>
                  <a:pt x="5339" y="615"/>
                  <a:pt x="5339" y="615"/>
                  <a:pt x="5339" y="615"/>
                </a:cubicBezTo>
                <a:cubicBezTo>
                  <a:pt x="5339" y="634"/>
                  <a:pt x="5339" y="634"/>
                  <a:pt x="5339" y="634"/>
                </a:cubicBezTo>
                <a:cubicBezTo>
                  <a:pt x="5322" y="634"/>
                  <a:pt x="5322" y="634"/>
                  <a:pt x="5322" y="634"/>
                </a:cubicBezTo>
                <a:cubicBezTo>
                  <a:pt x="5322" y="655"/>
                  <a:pt x="5322" y="655"/>
                  <a:pt x="5322" y="655"/>
                </a:cubicBezTo>
                <a:cubicBezTo>
                  <a:pt x="5310" y="655"/>
                  <a:pt x="5310" y="655"/>
                  <a:pt x="5310" y="655"/>
                </a:cubicBezTo>
                <a:cubicBezTo>
                  <a:pt x="5310" y="674"/>
                  <a:pt x="5310" y="674"/>
                  <a:pt x="5310" y="674"/>
                </a:cubicBezTo>
                <a:cubicBezTo>
                  <a:pt x="5302" y="674"/>
                  <a:pt x="5302" y="674"/>
                  <a:pt x="5302" y="674"/>
                </a:cubicBezTo>
                <a:cubicBezTo>
                  <a:pt x="5302" y="683"/>
                  <a:pt x="5302" y="683"/>
                  <a:pt x="5302" y="683"/>
                </a:cubicBezTo>
                <a:cubicBezTo>
                  <a:pt x="5292" y="683"/>
                  <a:pt x="5292" y="683"/>
                  <a:pt x="5292" y="683"/>
                </a:cubicBezTo>
                <a:cubicBezTo>
                  <a:pt x="5292" y="1274"/>
                  <a:pt x="5292" y="1274"/>
                  <a:pt x="5292" y="1274"/>
                </a:cubicBezTo>
                <a:cubicBezTo>
                  <a:pt x="5260" y="1274"/>
                  <a:pt x="5260" y="1274"/>
                  <a:pt x="5260" y="1274"/>
                </a:cubicBezTo>
                <a:cubicBezTo>
                  <a:pt x="5260" y="792"/>
                  <a:pt x="5260" y="792"/>
                  <a:pt x="5260" y="792"/>
                </a:cubicBezTo>
                <a:cubicBezTo>
                  <a:pt x="5098" y="792"/>
                  <a:pt x="5098" y="792"/>
                  <a:pt x="5098" y="792"/>
                </a:cubicBezTo>
                <a:cubicBezTo>
                  <a:pt x="5073" y="817"/>
                  <a:pt x="5073" y="817"/>
                  <a:pt x="5073" y="817"/>
                </a:cubicBezTo>
                <a:cubicBezTo>
                  <a:pt x="5073" y="1219"/>
                  <a:pt x="5073" y="1219"/>
                  <a:pt x="5073" y="1219"/>
                </a:cubicBezTo>
                <a:cubicBezTo>
                  <a:pt x="5044" y="1219"/>
                  <a:pt x="5044" y="1219"/>
                  <a:pt x="5044" y="1219"/>
                </a:cubicBezTo>
                <a:cubicBezTo>
                  <a:pt x="5031" y="1237"/>
                  <a:pt x="5031" y="1237"/>
                  <a:pt x="5031" y="1237"/>
                </a:cubicBezTo>
                <a:cubicBezTo>
                  <a:pt x="5031" y="1419"/>
                  <a:pt x="5031" y="1419"/>
                  <a:pt x="5031" y="1419"/>
                </a:cubicBezTo>
                <a:cubicBezTo>
                  <a:pt x="5007" y="1419"/>
                  <a:pt x="5007" y="1419"/>
                  <a:pt x="5007" y="1419"/>
                </a:cubicBezTo>
                <a:cubicBezTo>
                  <a:pt x="5007" y="1089"/>
                  <a:pt x="5007" y="1089"/>
                  <a:pt x="5007" y="1089"/>
                </a:cubicBezTo>
                <a:cubicBezTo>
                  <a:pt x="4993" y="1089"/>
                  <a:pt x="4993" y="1089"/>
                  <a:pt x="4993" y="1089"/>
                </a:cubicBezTo>
                <a:cubicBezTo>
                  <a:pt x="4993" y="1050"/>
                  <a:pt x="4993" y="1050"/>
                  <a:pt x="4993" y="1050"/>
                </a:cubicBezTo>
                <a:cubicBezTo>
                  <a:pt x="4981" y="1050"/>
                  <a:pt x="4981" y="1050"/>
                  <a:pt x="4981" y="1050"/>
                </a:cubicBezTo>
                <a:cubicBezTo>
                  <a:pt x="4981" y="1026"/>
                  <a:pt x="4981" y="1026"/>
                  <a:pt x="4981" y="1026"/>
                </a:cubicBezTo>
                <a:cubicBezTo>
                  <a:pt x="4959" y="1026"/>
                  <a:pt x="4959" y="1026"/>
                  <a:pt x="4959" y="1026"/>
                </a:cubicBezTo>
                <a:cubicBezTo>
                  <a:pt x="4945" y="1016"/>
                  <a:pt x="4945" y="1016"/>
                  <a:pt x="4945" y="1016"/>
                </a:cubicBezTo>
                <a:cubicBezTo>
                  <a:pt x="4945" y="887"/>
                  <a:pt x="4945" y="887"/>
                  <a:pt x="4945" y="887"/>
                </a:cubicBezTo>
                <a:cubicBezTo>
                  <a:pt x="4841" y="919"/>
                  <a:pt x="4841" y="919"/>
                  <a:pt x="4841" y="919"/>
                </a:cubicBezTo>
                <a:cubicBezTo>
                  <a:pt x="4819" y="902"/>
                  <a:pt x="4819" y="902"/>
                  <a:pt x="4819" y="902"/>
                </a:cubicBezTo>
                <a:cubicBezTo>
                  <a:pt x="4819" y="685"/>
                  <a:pt x="4819" y="685"/>
                  <a:pt x="4819" y="685"/>
                </a:cubicBezTo>
                <a:cubicBezTo>
                  <a:pt x="4750" y="668"/>
                  <a:pt x="4750" y="668"/>
                  <a:pt x="4750" y="668"/>
                </a:cubicBezTo>
                <a:cubicBezTo>
                  <a:pt x="4616" y="723"/>
                  <a:pt x="4616" y="723"/>
                  <a:pt x="4616" y="723"/>
                </a:cubicBezTo>
                <a:cubicBezTo>
                  <a:pt x="4616" y="734"/>
                  <a:pt x="4616" y="734"/>
                  <a:pt x="4616" y="734"/>
                </a:cubicBezTo>
                <a:cubicBezTo>
                  <a:pt x="4593" y="720"/>
                  <a:pt x="4593" y="720"/>
                  <a:pt x="4593" y="720"/>
                </a:cubicBezTo>
                <a:cubicBezTo>
                  <a:pt x="4574" y="720"/>
                  <a:pt x="4574" y="720"/>
                  <a:pt x="4574" y="720"/>
                </a:cubicBezTo>
                <a:cubicBezTo>
                  <a:pt x="4574" y="739"/>
                  <a:pt x="4574" y="739"/>
                  <a:pt x="4574" y="739"/>
                </a:cubicBezTo>
                <a:cubicBezTo>
                  <a:pt x="4551" y="739"/>
                  <a:pt x="4551" y="739"/>
                  <a:pt x="4551" y="739"/>
                </a:cubicBezTo>
                <a:cubicBezTo>
                  <a:pt x="4551" y="807"/>
                  <a:pt x="4551" y="807"/>
                  <a:pt x="4551" y="807"/>
                </a:cubicBezTo>
                <a:cubicBezTo>
                  <a:pt x="4540" y="807"/>
                  <a:pt x="4540" y="807"/>
                  <a:pt x="4540" y="807"/>
                </a:cubicBezTo>
                <a:cubicBezTo>
                  <a:pt x="4540" y="1250"/>
                  <a:pt x="4540" y="1250"/>
                  <a:pt x="4540" y="1250"/>
                </a:cubicBezTo>
                <a:cubicBezTo>
                  <a:pt x="4523" y="1250"/>
                  <a:pt x="4523" y="1250"/>
                  <a:pt x="4523" y="1250"/>
                </a:cubicBezTo>
                <a:cubicBezTo>
                  <a:pt x="4516" y="1237"/>
                  <a:pt x="4516" y="1237"/>
                  <a:pt x="4516" y="1237"/>
                </a:cubicBezTo>
                <a:cubicBezTo>
                  <a:pt x="4516" y="1205"/>
                  <a:pt x="4516" y="1205"/>
                  <a:pt x="4516" y="1205"/>
                </a:cubicBezTo>
                <a:cubicBezTo>
                  <a:pt x="4499" y="1205"/>
                  <a:pt x="4499" y="1205"/>
                  <a:pt x="4499" y="1205"/>
                </a:cubicBezTo>
                <a:cubicBezTo>
                  <a:pt x="4499" y="1238"/>
                  <a:pt x="4499" y="1238"/>
                  <a:pt x="4499" y="1238"/>
                </a:cubicBezTo>
                <a:cubicBezTo>
                  <a:pt x="4495" y="1234"/>
                  <a:pt x="4495" y="1234"/>
                  <a:pt x="4495" y="1234"/>
                </a:cubicBezTo>
                <a:cubicBezTo>
                  <a:pt x="4495" y="1245"/>
                  <a:pt x="4495" y="1245"/>
                  <a:pt x="4495" y="1245"/>
                </a:cubicBezTo>
                <a:cubicBezTo>
                  <a:pt x="4482" y="1245"/>
                  <a:pt x="4482" y="1245"/>
                  <a:pt x="4482" y="1245"/>
                </a:cubicBezTo>
                <a:cubicBezTo>
                  <a:pt x="4482" y="1255"/>
                  <a:pt x="4482" y="1255"/>
                  <a:pt x="4482" y="1255"/>
                </a:cubicBezTo>
                <a:cubicBezTo>
                  <a:pt x="4474" y="1255"/>
                  <a:pt x="4474" y="1255"/>
                  <a:pt x="4474" y="1255"/>
                </a:cubicBezTo>
                <a:cubicBezTo>
                  <a:pt x="4474" y="1263"/>
                  <a:pt x="4474" y="1263"/>
                  <a:pt x="4474" y="1263"/>
                </a:cubicBezTo>
                <a:cubicBezTo>
                  <a:pt x="4452" y="1263"/>
                  <a:pt x="4452" y="1263"/>
                  <a:pt x="4452" y="1263"/>
                </a:cubicBezTo>
                <a:cubicBezTo>
                  <a:pt x="4452" y="1251"/>
                  <a:pt x="4452" y="1251"/>
                  <a:pt x="4452" y="1251"/>
                </a:cubicBezTo>
                <a:cubicBezTo>
                  <a:pt x="4468" y="1248"/>
                  <a:pt x="4468" y="1248"/>
                  <a:pt x="4468" y="1248"/>
                </a:cubicBezTo>
                <a:cubicBezTo>
                  <a:pt x="4468" y="1242"/>
                  <a:pt x="4468" y="1242"/>
                  <a:pt x="4468" y="1242"/>
                </a:cubicBezTo>
                <a:cubicBezTo>
                  <a:pt x="4407" y="1242"/>
                  <a:pt x="4407" y="1242"/>
                  <a:pt x="4407" y="1242"/>
                </a:cubicBezTo>
                <a:cubicBezTo>
                  <a:pt x="4409" y="1247"/>
                  <a:pt x="4409" y="1247"/>
                  <a:pt x="4409" y="1247"/>
                </a:cubicBezTo>
                <a:cubicBezTo>
                  <a:pt x="4421" y="1249"/>
                  <a:pt x="4421" y="1249"/>
                  <a:pt x="4421" y="1249"/>
                </a:cubicBezTo>
                <a:cubicBezTo>
                  <a:pt x="4421" y="1260"/>
                  <a:pt x="4421" y="1260"/>
                  <a:pt x="4421" y="1260"/>
                </a:cubicBezTo>
                <a:cubicBezTo>
                  <a:pt x="4398" y="1265"/>
                  <a:pt x="4398" y="1265"/>
                  <a:pt x="4398" y="1265"/>
                </a:cubicBezTo>
                <a:cubicBezTo>
                  <a:pt x="4369" y="1201"/>
                  <a:pt x="4369" y="1201"/>
                  <a:pt x="4369" y="1201"/>
                </a:cubicBezTo>
                <a:cubicBezTo>
                  <a:pt x="4369" y="1161"/>
                  <a:pt x="4369" y="1161"/>
                  <a:pt x="4369" y="1161"/>
                </a:cubicBezTo>
                <a:cubicBezTo>
                  <a:pt x="4369" y="948"/>
                  <a:pt x="4369" y="948"/>
                  <a:pt x="4369" y="948"/>
                </a:cubicBezTo>
                <a:cubicBezTo>
                  <a:pt x="4369" y="948"/>
                  <a:pt x="4379" y="944"/>
                  <a:pt x="4379" y="932"/>
                </a:cubicBezTo>
                <a:cubicBezTo>
                  <a:pt x="4379" y="920"/>
                  <a:pt x="4346" y="917"/>
                  <a:pt x="4333" y="917"/>
                </a:cubicBezTo>
                <a:cubicBezTo>
                  <a:pt x="4320" y="917"/>
                  <a:pt x="4287" y="920"/>
                  <a:pt x="4287" y="932"/>
                </a:cubicBezTo>
                <a:cubicBezTo>
                  <a:pt x="4287" y="944"/>
                  <a:pt x="4297" y="948"/>
                  <a:pt x="4297" y="948"/>
                </a:cubicBezTo>
                <a:cubicBezTo>
                  <a:pt x="4297" y="1161"/>
                  <a:pt x="4297" y="1161"/>
                  <a:pt x="4297" y="1161"/>
                </a:cubicBezTo>
                <a:cubicBezTo>
                  <a:pt x="4286" y="1161"/>
                  <a:pt x="4286" y="1161"/>
                  <a:pt x="4286" y="1161"/>
                </a:cubicBezTo>
                <a:cubicBezTo>
                  <a:pt x="4286" y="1131"/>
                  <a:pt x="4286" y="1131"/>
                  <a:pt x="4286" y="1131"/>
                </a:cubicBezTo>
                <a:cubicBezTo>
                  <a:pt x="4238" y="1091"/>
                  <a:pt x="4238" y="1091"/>
                  <a:pt x="4238" y="1091"/>
                </a:cubicBezTo>
                <a:cubicBezTo>
                  <a:pt x="4238" y="974"/>
                  <a:pt x="4238" y="974"/>
                  <a:pt x="4238" y="974"/>
                </a:cubicBezTo>
                <a:cubicBezTo>
                  <a:pt x="4223" y="974"/>
                  <a:pt x="4223" y="974"/>
                  <a:pt x="4223" y="974"/>
                </a:cubicBezTo>
                <a:cubicBezTo>
                  <a:pt x="4166" y="1010"/>
                  <a:pt x="4166" y="1010"/>
                  <a:pt x="4166" y="1010"/>
                </a:cubicBezTo>
                <a:cubicBezTo>
                  <a:pt x="4166" y="995"/>
                  <a:pt x="4166" y="995"/>
                  <a:pt x="4166" y="995"/>
                </a:cubicBezTo>
                <a:cubicBezTo>
                  <a:pt x="4087" y="995"/>
                  <a:pt x="4087" y="995"/>
                  <a:pt x="4087" y="995"/>
                </a:cubicBezTo>
                <a:cubicBezTo>
                  <a:pt x="4087" y="1012"/>
                  <a:pt x="4087" y="1012"/>
                  <a:pt x="4087" y="1012"/>
                </a:cubicBezTo>
                <a:cubicBezTo>
                  <a:pt x="4069" y="1012"/>
                  <a:pt x="4069" y="1012"/>
                  <a:pt x="4069" y="1012"/>
                </a:cubicBezTo>
                <a:cubicBezTo>
                  <a:pt x="4069" y="1130"/>
                  <a:pt x="4069" y="1130"/>
                  <a:pt x="4069" y="1130"/>
                </a:cubicBezTo>
                <a:cubicBezTo>
                  <a:pt x="4046" y="1117"/>
                  <a:pt x="4046" y="1117"/>
                  <a:pt x="4046" y="1117"/>
                </a:cubicBezTo>
                <a:cubicBezTo>
                  <a:pt x="4046" y="1088"/>
                  <a:pt x="4046" y="1088"/>
                  <a:pt x="4046" y="1088"/>
                </a:cubicBezTo>
                <a:cubicBezTo>
                  <a:pt x="4039" y="1088"/>
                  <a:pt x="4039" y="1088"/>
                  <a:pt x="4039" y="1088"/>
                </a:cubicBezTo>
                <a:cubicBezTo>
                  <a:pt x="4039" y="1118"/>
                  <a:pt x="4039" y="1118"/>
                  <a:pt x="4039" y="1118"/>
                </a:cubicBezTo>
                <a:cubicBezTo>
                  <a:pt x="4032" y="1118"/>
                  <a:pt x="4032" y="1118"/>
                  <a:pt x="4032" y="1118"/>
                </a:cubicBezTo>
                <a:cubicBezTo>
                  <a:pt x="4032" y="1061"/>
                  <a:pt x="4032" y="1061"/>
                  <a:pt x="4032" y="1061"/>
                </a:cubicBezTo>
                <a:cubicBezTo>
                  <a:pt x="3989" y="1061"/>
                  <a:pt x="3989" y="1061"/>
                  <a:pt x="3989" y="1061"/>
                </a:cubicBezTo>
                <a:cubicBezTo>
                  <a:pt x="3989" y="1052"/>
                  <a:pt x="3984" y="1018"/>
                  <a:pt x="3943" y="995"/>
                </a:cubicBezTo>
                <a:cubicBezTo>
                  <a:pt x="3943" y="975"/>
                  <a:pt x="3943" y="975"/>
                  <a:pt x="3943" y="975"/>
                </a:cubicBezTo>
                <a:cubicBezTo>
                  <a:pt x="3933" y="975"/>
                  <a:pt x="3933" y="975"/>
                  <a:pt x="3933" y="975"/>
                </a:cubicBezTo>
                <a:cubicBezTo>
                  <a:pt x="3923" y="975"/>
                  <a:pt x="3923" y="975"/>
                  <a:pt x="3923" y="975"/>
                </a:cubicBezTo>
                <a:cubicBezTo>
                  <a:pt x="3923" y="995"/>
                  <a:pt x="3923" y="995"/>
                  <a:pt x="3923" y="995"/>
                </a:cubicBezTo>
                <a:cubicBezTo>
                  <a:pt x="3882" y="1018"/>
                  <a:pt x="3877" y="1052"/>
                  <a:pt x="3877" y="1061"/>
                </a:cubicBezTo>
                <a:cubicBezTo>
                  <a:pt x="3877" y="1070"/>
                  <a:pt x="3885" y="1078"/>
                  <a:pt x="3885" y="1078"/>
                </a:cubicBezTo>
                <a:cubicBezTo>
                  <a:pt x="3859" y="1078"/>
                  <a:pt x="3859" y="1078"/>
                  <a:pt x="3859" y="1078"/>
                </a:cubicBezTo>
                <a:cubicBezTo>
                  <a:pt x="3846" y="1078"/>
                  <a:pt x="3846" y="1078"/>
                  <a:pt x="3846" y="1078"/>
                </a:cubicBezTo>
                <a:cubicBezTo>
                  <a:pt x="3809" y="1051"/>
                  <a:pt x="3809" y="1051"/>
                  <a:pt x="3809" y="1051"/>
                </a:cubicBezTo>
                <a:cubicBezTo>
                  <a:pt x="3781" y="1070"/>
                  <a:pt x="3781" y="1070"/>
                  <a:pt x="3781" y="1070"/>
                </a:cubicBezTo>
                <a:cubicBezTo>
                  <a:pt x="3770" y="1080"/>
                  <a:pt x="3770" y="1080"/>
                  <a:pt x="3770" y="1080"/>
                </a:cubicBezTo>
                <a:cubicBezTo>
                  <a:pt x="3742" y="1080"/>
                  <a:pt x="3742" y="1080"/>
                  <a:pt x="3742" y="1080"/>
                </a:cubicBezTo>
                <a:cubicBezTo>
                  <a:pt x="3742" y="1095"/>
                  <a:pt x="3742" y="1095"/>
                  <a:pt x="3742" y="1095"/>
                </a:cubicBezTo>
                <a:cubicBezTo>
                  <a:pt x="3759" y="1095"/>
                  <a:pt x="3763" y="1109"/>
                  <a:pt x="3763" y="1109"/>
                </a:cubicBezTo>
                <a:cubicBezTo>
                  <a:pt x="3763" y="1133"/>
                  <a:pt x="3763" y="1133"/>
                  <a:pt x="3763" y="1133"/>
                </a:cubicBezTo>
                <a:cubicBezTo>
                  <a:pt x="3734" y="1133"/>
                  <a:pt x="3734" y="1133"/>
                  <a:pt x="3734" y="1133"/>
                </a:cubicBezTo>
                <a:cubicBezTo>
                  <a:pt x="3734" y="1123"/>
                  <a:pt x="3734" y="1123"/>
                  <a:pt x="3734" y="1123"/>
                </a:cubicBezTo>
                <a:cubicBezTo>
                  <a:pt x="3673" y="1123"/>
                  <a:pt x="3673" y="1123"/>
                  <a:pt x="3673" y="1123"/>
                </a:cubicBezTo>
                <a:cubicBezTo>
                  <a:pt x="3673" y="1147"/>
                  <a:pt x="3673" y="1147"/>
                  <a:pt x="3673" y="1147"/>
                </a:cubicBezTo>
                <a:cubicBezTo>
                  <a:pt x="3635" y="1147"/>
                  <a:pt x="3635" y="1147"/>
                  <a:pt x="3635" y="1147"/>
                </a:cubicBezTo>
                <a:cubicBezTo>
                  <a:pt x="3635" y="1405"/>
                  <a:pt x="3635" y="1405"/>
                  <a:pt x="3635" y="1405"/>
                </a:cubicBezTo>
                <a:cubicBezTo>
                  <a:pt x="3585" y="1405"/>
                  <a:pt x="3585" y="1405"/>
                  <a:pt x="3585" y="1405"/>
                </a:cubicBezTo>
                <a:cubicBezTo>
                  <a:pt x="3585" y="1415"/>
                  <a:pt x="3585" y="1415"/>
                  <a:pt x="3585" y="1415"/>
                </a:cubicBezTo>
                <a:cubicBezTo>
                  <a:pt x="3576" y="1415"/>
                  <a:pt x="3576" y="1415"/>
                  <a:pt x="3576" y="1415"/>
                </a:cubicBezTo>
                <a:cubicBezTo>
                  <a:pt x="3576" y="1437"/>
                  <a:pt x="3576" y="1437"/>
                  <a:pt x="3576" y="1437"/>
                </a:cubicBezTo>
                <a:cubicBezTo>
                  <a:pt x="3565" y="1437"/>
                  <a:pt x="3565" y="1437"/>
                  <a:pt x="3565" y="1437"/>
                </a:cubicBezTo>
                <a:cubicBezTo>
                  <a:pt x="3565" y="1403"/>
                  <a:pt x="3565" y="1403"/>
                  <a:pt x="3565" y="1403"/>
                </a:cubicBezTo>
                <a:cubicBezTo>
                  <a:pt x="3528" y="1403"/>
                  <a:pt x="3528" y="1403"/>
                  <a:pt x="3528" y="1403"/>
                </a:cubicBezTo>
                <a:cubicBezTo>
                  <a:pt x="3528" y="1259"/>
                  <a:pt x="3528" y="1259"/>
                  <a:pt x="3528" y="1259"/>
                </a:cubicBezTo>
                <a:cubicBezTo>
                  <a:pt x="3478" y="1259"/>
                  <a:pt x="3478" y="1259"/>
                  <a:pt x="3478" y="1259"/>
                </a:cubicBezTo>
                <a:cubicBezTo>
                  <a:pt x="3478" y="1245"/>
                  <a:pt x="3478" y="1245"/>
                  <a:pt x="3478" y="1245"/>
                </a:cubicBezTo>
                <a:cubicBezTo>
                  <a:pt x="3463" y="1245"/>
                  <a:pt x="3463" y="1245"/>
                  <a:pt x="3463" y="1245"/>
                </a:cubicBezTo>
                <a:cubicBezTo>
                  <a:pt x="3463" y="1255"/>
                  <a:pt x="3463" y="1255"/>
                  <a:pt x="3463" y="1255"/>
                </a:cubicBezTo>
                <a:cubicBezTo>
                  <a:pt x="3455" y="1255"/>
                  <a:pt x="3455" y="1255"/>
                  <a:pt x="3455" y="1255"/>
                </a:cubicBezTo>
                <a:cubicBezTo>
                  <a:pt x="3456" y="1251"/>
                  <a:pt x="3456" y="1248"/>
                  <a:pt x="3456" y="1245"/>
                </a:cubicBezTo>
                <a:cubicBezTo>
                  <a:pt x="3456" y="1211"/>
                  <a:pt x="3436" y="1182"/>
                  <a:pt x="3407" y="1168"/>
                </a:cubicBezTo>
                <a:cubicBezTo>
                  <a:pt x="3407" y="700"/>
                  <a:pt x="3407" y="700"/>
                  <a:pt x="3407" y="700"/>
                </a:cubicBezTo>
                <a:cubicBezTo>
                  <a:pt x="3431" y="687"/>
                  <a:pt x="3447" y="662"/>
                  <a:pt x="3447" y="634"/>
                </a:cubicBezTo>
                <a:cubicBezTo>
                  <a:pt x="3447" y="597"/>
                  <a:pt x="3421" y="567"/>
                  <a:pt x="3387" y="560"/>
                </a:cubicBezTo>
                <a:cubicBezTo>
                  <a:pt x="3383" y="429"/>
                  <a:pt x="3383" y="429"/>
                  <a:pt x="3383" y="429"/>
                </a:cubicBezTo>
                <a:cubicBezTo>
                  <a:pt x="3391" y="425"/>
                  <a:pt x="3397" y="417"/>
                  <a:pt x="3397" y="407"/>
                </a:cubicBezTo>
                <a:cubicBezTo>
                  <a:pt x="3397" y="400"/>
                  <a:pt x="3394" y="393"/>
                  <a:pt x="3390" y="389"/>
                </a:cubicBezTo>
                <a:cubicBezTo>
                  <a:pt x="3390" y="372"/>
                  <a:pt x="3390" y="372"/>
                  <a:pt x="3390" y="372"/>
                </a:cubicBezTo>
                <a:cubicBezTo>
                  <a:pt x="3382" y="372"/>
                  <a:pt x="3382" y="372"/>
                  <a:pt x="3382" y="372"/>
                </a:cubicBezTo>
                <a:cubicBezTo>
                  <a:pt x="3382" y="269"/>
                  <a:pt x="3382" y="269"/>
                  <a:pt x="3382" y="269"/>
                </a:cubicBezTo>
                <a:cubicBezTo>
                  <a:pt x="3377" y="269"/>
                  <a:pt x="3377" y="269"/>
                  <a:pt x="3377" y="269"/>
                </a:cubicBezTo>
                <a:cubicBezTo>
                  <a:pt x="3377" y="187"/>
                  <a:pt x="3377" y="187"/>
                  <a:pt x="3377" y="187"/>
                </a:cubicBezTo>
                <a:cubicBezTo>
                  <a:pt x="3377" y="187"/>
                  <a:pt x="3385" y="187"/>
                  <a:pt x="3385" y="177"/>
                </a:cubicBezTo>
                <a:cubicBezTo>
                  <a:pt x="3385" y="167"/>
                  <a:pt x="3377" y="170"/>
                  <a:pt x="3377" y="170"/>
                </a:cubicBezTo>
                <a:cubicBezTo>
                  <a:pt x="3372" y="0"/>
                  <a:pt x="3372" y="0"/>
                  <a:pt x="3372" y="0"/>
                </a:cubicBezTo>
                <a:cubicBezTo>
                  <a:pt x="3367" y="170"/>
                  <a:pt x="3367" y="170"/>
                  <a:pt x="3367" y="170"/>
                </a:cubicBezTo>
                <a:cubicBezTo>
                  <a:pt x="3367" y="170"/>
                  <a:pt x="3359" y="167"/>
                  <a:pt x="3359" y="177"/>
                </a:cubicBezTo>
                <a:cubicBezTo>
                  <a:pt x="3359" y="187"/>
                  <a:pt x="3367" y="187"/>
                  <a:pt x="3367" y="187"/>
                </a:cubicBezTo>
                <a:cubicBezTo>
                  <a:pt x="3367" y="269"/>
                  <a:pt x="3367" y="269"/>
                  <a:pt x="3367" y="269"/>
                </a:cubicBezTo>
                <a:cubicBezTo>
                  <a:pt x="3362" y="269"/>
                  <a:pt x="3362" y="269"/>
                  <a:pt x="3362" y="269"/>
                </a:cubicBezTo>
                <a:cubicBezTo>
                  <a:pt x="3362" y="372"/>
                  <a:pt x="3362" y="372"/>
                  <a:pt x="3362" y="372"/>
                </a:cubicBezTo>
                <a:cubicBezTo>
                  <a:pt x="3354" y="372"/>
                  <a:pt x="3354" y="372"/>
                  <a:pt x="3354" y="372"/>
                </a:cubicBezTo>
                <a:cubicBezTo>
                  <a:pt x="3354" y="389"/>
                  <a:pt x="3354" y="389"/>
                  <a:pt x="3354" y="389"/>
                </a:cubicBezTo>
                <a:cubicBezTo>
                  <a:pt x="3350" y="393"/>
                  <a:pt x="3347" y="400"/>
                  <a:pt x="3347" y="407"/>
                </a:cubicBezTo>
                <a:cubicBezTo>
                  <a:pt x="3347" y="417"/>
                  <a:pt x="3353" y="425"/>
                  <a:pt x="3361" y="429"/>
                </a:cubicBezTo>
                <a:cubicBezTo>
                  <a:pt x="3357" y="560"/>
                  <a:pt x="3357" y="560"/>
                  <a:pt x="3357" y="560"/>
                </a:cubicBezTo>
                <a:cubicBezTo>
                  <a:pt x="3323" y="567"/>
                  <a:pt x="3297" y="597"/>
                  <a:pt x="3297" y="634"/>
                </a:cubicBezTo>
                <a:cubicBezTo>
                  <a:pt x="3297" y="659"/>
                  <a:pt x="3310" y="681"/>
                  <a:pt x="3329" y="695"/>
                </a:cubicBezTo>
                <a:cubicBezTo>
                  <a:pt x="3329" y="1173"/>
                  <a:pt x="3329" y="1173"/>
                  <a:pt x="3329" y="1173"/>
                </a:cubicBezTo>
                <a:cubicBezTo>
                  <a:pt x="3304" y="1187"/>
                  <a:pt x="3288" y="1214"/>
                  <a:pt x="3288" y="1245"/>
                </a:cubicBezTo>
                <a:cubicBezTo>
                  <a:pt x="3288" y="1275"/>
                  <a:pt x="3304" y="1302"/>
                  <a:pt x="3329" y="1317"/>
                </a:cubicBezTo>
                <a:cubicBezTo>
                  <a:pt x="3329" y="1343"/>
                  <a:pt x="3329" y="1343"/>
                  <a:pt x="3329" y="1343"/>
                </a:cubicBezTo>
                <a:cubicBezTo>
                  <a:pt x="3287" y="1479"/>
                  <a:pt x="3287" y="1479"/>
                  <a:pt x="3287" y="1479"/>
                </a:cubicBezTo>
                <a:cubicBezTo>
                  <a:pt x="3180" y="1479"/>
                  <a:pt x="3180" y="1479"/>
                  <a:pt x="3180" y="1479"/>
                </a:cubicBezTo>
                <a:cubicBezTo>
                  <a:pt x="3180" y="1420"/>
                  <a:pt x="3180" y="1420"/>
                  <a:pt x="3180" y="1420"/>
                </a:cubicBezTo>
                <a:cubicBezTo>
                  <a:pt x="3132" y="1420"/>
                  <a:pt x="3132" y="1420"/>
                  <a:pt x="3132" y="1420"/>
                </a:cubicBezTo>
                <a:cubicBezTo>
                  <a:pt x="3132" y="1479"/>
                  <a:pt x="3132" y="1479"/>
                  <a:pt x="3132" y="1479"/>
                </a:cubicBezTo>
                <a:cubicBezTo>
                  <a:pt x="2997" y="1479"/>
                  <a:pt x="2997" y="1479"/>
                  <a:pt x="2997" y="1479"/>
                </a:cubicBezTo>
                <a:cubicBezTo>
                  <a:pt x="2997" y="1395"/>
                  <a:pt x="2997" y="1395"/>
                  <a:pt x="2997" y="1395"/>
                </a:cubicBezTo>
                <a:cubicBezTo>
                  <a:pt x="2850" y="1372"/>
                  <a:pt x="2850" y="1372"/>
                  <a:pt x="2850" y="1372"/>
                </a:cubicBezTo>
                <a:cubicBezTo>
                  <a:pt x="2850" y="1279"/>
                  <a:pt x="2850" y="1279"/>
                  <a:pt x="2850" y="1279"/>
                </a:cubicBezTo>
                <a:cubicBezTo>
                  <a:pt x="2844" y="1271"/>
                  <a:pt x="2844" y="1271"/>
                  <a:pt x="2844" y="1271"/>
                </a:cubicBezTo>
                <a:cubicBezTo>
                  <a:pt x="2844" y="1227"/>
                  <a:pt x="2844" y="1227"/>
                  <a:pt x="2844" y="1227"/>
                </a:cubicBezTo>
                <a:cubicBezTo>
                  <a:pt x="2838" y="1223"/>
                  <a:pt x="2838" y="1223"/>
                  <a:pt x="2838" y="1223"/>
                </a:cubicBezTo>
                <a:cubicBezTo>
                  <a:pt x="2838" y="1194"/>
                  <a:pt x="2838" y="1194"/>
                  <a:pt x="2838" y="1194"/>
                </a:cubicBezTo>
                <a:cubicBezTo>
                  <a:pt x="2818" y="1177"/>
                  <a:pt x="2818" y="1177"/>
                  <a:pt x="2818" y="1177"/>
                </a:cubicBezTo>
                <a:cubicBezTo>
                  <a:pt x="2803" y="1177"/>
                  <a:pt x="2803" y="1177"/>
                  <a:pt x="2803" y="1177"/>
                </a:cubicBezTo>
                <a:cubicBezTo>
                  <a:pt x="2797" y="1119"/>
                  <a:pt x="2797" y="1119"/>
                  <a:pt x="2797" y="1119"/>
                </a:cubicBezTo>
                <a:cubicBezTo>
                  <a:pt x="2791" y="1177"/>
                  <a:pt x="2791" y="1177"/>
                  <a:pt x="2791" y="1177"/>
                </a:cubicBezTo>
                <a:cubicBezTo>
                  <a:pt x="2776" y="1177"/>
                  <a:pt x="2776" y="1177"/>
                  <a:pt x="2776" y="1177"/>
                </a:cubicBezTo>
                <a:cubicBezTo>
                  <a:pt x="2756" y="1194"/>
                  <a:pt x="2756" y="1194"/>
                  <a:pt x="2756" y="1194"/>
                </a:cubicBezTo>
                <a:cubicBezTo>
                  <a:pt x="2756" y="1223"/>
                  <a:pt x="2756" y="1223"/>
                  <a:pt x="2756" y="1223"/>
                </a:cubicBezTo>
                <a:cubicBezTo>
                  <a:pt x="2750" y="1227"/>
                  <a:pt x="2750" y="1227"/>
                  <a:pt x="2750" y="1227"/>
                </a:cubicBezTo>
                <a:cubicBezTo>
                  <a:pt x="2750" y="1271"/>
                  <a:pt x="2750" y="1271"/>
                  <a:pt x="2750" y="1271"/>
                </a:cubicBezTo>
                <a:cubicBezTo>
                  <a:pt x="2744" y="1279"/>
                  <a:pt x="2744" y="1279"/>
                  <a:pt x="2744" y="1279"/>
                </a:cubicBezTo>
                <a:cubicBezTo>
                  <a:pt x="2744" y="1341"/>
                  <a:pt x="2744" y="1341"/>
                  <a:pt x="2744" y="1341"/>
                </a:cubicBezTo>
                <a:cubicBezTo>
                  <a:pt x="2744" y="1341"/>
                  <a:pt x="2733" y="1330"/>
                  <a:pt x="2701" y="1330"/>
                </a:cubicBezTo>
                <a:cubicBezTo>
                  <a:pt x="2658" y="1330"/>
                  <a:pt x="2628" y="1372"/>
                  <a:pt x="2628" y="1372"/>
                </a:cubicBezTo>
                <a:cubicBezTo>
                  <a:pt x="2572" y="1372"/>
                  <a:pt x="2572" y="1372"/>
                  <a:pt x="2572" y="1372"/>
                </a:cubicBezTo>
                <a:cubicBezTo>
                  <a:pt x="2572" y="1389"/>
                  <a:pt x="2572" y="1389"/>
                  <a:pt x="2572" y="1389"/>
                </a:cubicBezTo>
                <a:cubicBezTo>
                  <a:pt x="2553" y="1389"/>
                  <a:pt x="2553" y="1389"/>
                  <a:pt x="2553" y="1389"/>
                </a:cubicBezTo>
                <a:cubicBezTo>
                  <a:pt x="2553" y="1382"/>
                  <a:pt x="2553" y="1382"/>
                  <a:pt x="2553" y="1382"/>
                </a:cubicBezTo>
                <a:cubicBezTo>
                  <a:pt x="2510" y="1382"/>
                  <a:pt x="2510" y="1382"/>
                  <a:pt x="2510" y="1382"/>
                </a:cubicBezTo>
                <a:cubicBezTo>
                  <a:pt x="2502" y="1393"/>
                  <a:pt x="2502" y="1393"/>
                  <a:pt x="2502" y="1393"/>
                </a:cubicBezTo>
                <a:cubicBezTo>
                  <a:pt x="2478" y="1393"/>
                  <a:pt x="2478" y="1393"/>
                  <a:pt x="2478" y="1393"/>
                </a:cubicBezTo>
                <a:cubicBezTo>
                  <a:pt x="2478" y="1402"/>
                  <a:pt x="2478" y="1402"/>
                  <a:pt x="2478" y="1402"/>
                </a:cubicBezTo>
                <a:cubicBezTo>
                  <a:pt x="2470" y="1402"/>
                  <a:pt x="2470" y="1402"/>
                  <a:pt x="2470" y="1402"/>
                </a:cubicBezTo>
                <a:cubicBezTo>
                  <a:pt x="2470" y="1378"/>
                  <a:pt x="2470" y="1378"/>
                  <a:pt x="2470" y="1378"/>
                </a:cubicBezTo>
                <a:cubicBezTo>
                  <a:pt x="2443" y="1378"/>
                  <a:pt x="2443" y="1378"/>
                  <a:pt x="2443" y="1378"/>
                </a:cubicBezTo>
                <a:cubicBezTo>
                  <a:pt x="2432" y="1388"/>
                  <a:pt x="2432" y="1388"/>
                  <a:pt x="2432" y="1388"/>
                </a:cubicBezTo>
                <a:cubicBezTo>
                  <a:pt x="2417" y="1388"/>
                  <a:pt x="2417" y="1388"/>
                  <a:pt x="2417" y="1388"/>
                </a:cubicBezTo>
                <a:cubicBezTo>
                  <a:pt x="2408" y="1375"/>
                  <a:pt x="2408" y="1375"/>
                  <a:pt x="2408" y="1375"/>
                </a:cubicBezTo>
                <a:cubicBezTo>
                  <a:pt x="2393" y="1375"/>
                  <a:pt x="2393" y="1375"/>
                  <a:pt x="2393" y="1375"/>
                </a:cubicBezTo>
                <a:cubicBezTo>
                  <a:pt x="2381" y="1388"/>
                  <a:pt x="2381" y="1388"/>
                  <a:pt x="2381" y="1388"/>
                </a:cubicBezTo>
                <a:cubicBezTo>
                  <a:pt x="2365" y="1388"/>
                  <a:pt x="2365" y="1388"/>
                  <a:pt x="2365" y="1388"/>
                </a:cubicBezTo>
                <a:cubicBezTo>
                  <a:pt x="2365" y="1465"/>
                  <a:pt x="2365" y="1465"/>
                  <a:pt x="2365" y="1465"/>
                </a:cubicBezTo>
                <a:cubicBezTo>
                  <a:pt x="2310" y="1465"/>
                  <a:pt x="2310" y="1465"/>
                  <a:pt x="2310" y="1465"/>
                </a:cubicBezTo>
                <a:cubicBezTo>
                  <a:pt x="2310" y="1440"/>
                  <a:pt x="2310" y="1440"/>
                  <a:pt x="2310" y="1440"/>
                </a:cubicBezTo>
                <a:cubicBezTo>
                  <a:pt x="2284" y="1420"/>
                  <a:pt x="2284" y="1420"/>
                  <a:pt x="2284" y="1420"/>
                </a:cubicBezTo>
                <a:cubicBezTo>
                  <a:pt x="2279" y="1380"/>
                  <a:pt x="2279" y="1380"/>
                  <a:pt x="2279" y="1380"/>
                </a:cubicBezTo>
                <a:cubicBezTo>
                  <a:pt x="2273" y="1419"/>
                  <a:pt x="2273" y="1419"/>
                  <a:pt x="2273" y="1419"/>
                </a:cubicBezTo>
                <a:cubicBezTo>
                  <a:pt x="2243" y="1441"/>
                  <a:pt x="2243" y="1441"/>
                  <a:pt x="2243" y="1441"/>
                </a:cubicBezTo>
                <a:cubicBezTo>
                  <a:pt x="2243" y="1457"/>
                  <a:pt x="2243" y="1457"/>
                  <a:pt x="2243" y="1457"/>
                </a:cubicBezTo>
                <a:cubicBezTo>
                  <a:pt x="2199" y="1457"/>
                  <a:pt x="2199" y="1457"/>
                  <a:pt x="2199" y="1457"/>
                </a:cubicBezTo>
                <a:cubicBezTo>
                  <a:pt x="2199" y="1401"/>
                  <a:pt x="2199" y="1401"/>
                  <a:pt x="2199" y="1401"/>
                </a:cubicBezTo>
                <a:cubicBezTo>
                  <a:pt x="2177" y="1401"/>
                  <a:pt x="2177" y="1401"/>
                  <a:pt x="2177" y="1401"/>
                </a:cubicBezTo>
                <a:cubicBezTo>
                  <a:pt x="2177" y="1391"/>
                  <a:pt x="2177" y="1391"/>
                  <a:pt x="2177" y="1391"/>
                </a:cubicBezTo>
                <a:cubicBezTo>
                  <a:pt x="2152" y="1391"/>
                  <a:pt x="2152" y="1391"/>
                  <a:pt x="2152" y="1391"/>
                </a:cubicBezTo>
                <a:cubicBezTo>
                  <a:pt x="2152" y="1409"/>
                  <a:pt x="2152" y="1409"/>
                  <a:pt x="2152" y="1409"/>
                </a:cubicBezTo>
                <a:cubicBezTo>
                  <a:pt x="2139" y="1409"/>
                  <a:pt x="2139" y="1409"/>
                  <a:pt x="2139" y="1409"/>
                </a:cubicBezTo>
                <a:cubicBezTo>
                  <a:pt x="2139" y="1371"/>
                  <a:pt x="2139" y="1371"/>
                  <a:pt x="2139" y="1371"/>
                </a:cubicBezTo>
                <a:cubicBezTo>
                  <a:pt x="2093" y="1371"/>
                  <a:pt x="2093" y="1371"/>
                  <a:pt x="2093" y="1371"/>
                </a:cubicBezTo>
                <a:cubicBezTo>
                  <a:pt x="2093" y="1436"/>
                  <a:pt x="2093" y="1436"/>
                  <a:pt x="2093" y="1436"/>
                </a:cubicBezTo>
                <a:cubicBezTo>
                  <a:pt x="2077" y="1436"/>
                  <a:pt x="2077" y="1436"/>
                  <a:pt x="2077" y="1436"/>
                </a:cubicBezTo>
                <a:cubicBezTo>
                  <a:pt x="2077" y="1453"/>
                  <a:pt x="2077" y="1453"/>
                  <a:pt x="2077" y="1453"/>
                </a:cubicBezTo>
                <a:cubicBezTo>
                  <a:pt x="2068" y="1453"/>
                  <a:pt x="2068" y="1453"/>
                  <a:pt x="2068" y="1453"/>
                </a:cubicBezTo>
                <a:cubicBezTo>
                  <a:pt x="2068" y="1463"/>
                  <a:pt x="2068" y="1463"/>
                  <a:pt x="2068" y="1463"/>
                </a:cubicBezTo>
                <a:cubicBezTo>
                  <a:pt x="2055" y="1463"/>
                  <a:pt x="2055" y="1463"/>
                  <a:pt x="2055" y="1463"/>
                </a:cubicBezTo>
                <a:cubicBezTo>
                  <a:pt x="2055" y="1453"/>
                  <a:pt x="2055" y="1453"/>
                  <a:pt x="2055" y="1453"/>
                </a:cubicBezTo>
                <a:cubicBezTo>
                  <a:pt x="2033" y="1453"/>
                  <a:pt x="2033" y="1453"/>
                  <a:pt x="2033" y="1453"/>
                </a:cubicBezTo>
                <a:cubicBezTo>
                  <a:pt x="2033" y="1461"/>
                  <a:pt x="2033" y="1461"/>
                  <a:pt x="2033" y="1461"/>
                </a:cubicBezTo>
                <a:cubicBezTo>
                  <a:pt x="2004" y="1461"/>
                  <a:pt x="2004" y="1461"/>
                  <a:pt x="2004" y="1461"/>
                </a:cubicBezTo>
                <a:cubicBezTo>
                  <a:pt x="2004" y="1471"/>
                  <a:pt x="2004" y="1471"/>
                  <a:pt x="2004" y="1471"/>
                </a:cubicBezTo>
                <a:cubicBezTo>
                  <a:pt x="1996" y="1471"/>
                  <a:pt x="1996" y="1471"/>
                  <a:pt x="1996" y="1471"/>
                </a:cubicBezTo>
                <a:cubicBezTo>
                  <a:pt x="1996" y="1463"/>
                  <a:pt x="1996" y="1463"/>
                  <a:pt x="1996" y="1463"/>
                </a:cubicBezTo>
                <a:cubicBezTo>
                  <a:pt x="1983" y="1463"/>
                  <a:pt x="1983" y="1463"/>
                  <a:pt x="1983" y="1463"/>
                </a:cubicBezTo>
                <a:cubicBezTo>
                  <a:pt x="1983" y="1479"/>
                  <a:pt x="1983" y="1479"/>
                  <a:pt x="1983" y="1479"/>
                </a:cubicBezTo>
                <a:cubicBezTo>
                  <a:pt x="1975" y="1479"/>
                  <a:pt x="1975" y="1479"/>
                  <a:pt x="1975" y="1479"/>
                </a:cubicBezTo>
                <a:cubicBezTo>
                  <a:pt x="1975" y="1343"/>
                  <a:pt x="1975" y="1343"/>
                  <a:pt x="1975" y="1343"/>
                </a:cubicBezTo>
                <a:cubicBezTo>
                  <a:pt x="1952" y="1343"/>
                  <a:pt x="1952" y="1343"/>
                  <a:pt x="1952" y="1343"/>
                </a:cubicBezTo>
                <a:cubicBezTo>
                  <a:pt x="1952" y="1352"/>
                  <a:pt x="1952" y="1352"/>
                  <a:pt x="1952" y="1352"/>
                </a:cubicBezTo>
                <a:cubicBezTo>
                  <a:pt x="1943" y="1352"/>
                  <a:pt x="1943" y="1352"/>
                  <a:pt x="1943" y="1352"/>
                </a:cubicBezTo>
                <a:cubicBezTo>
                  <a:pt x="1935" y="1335"/>
                  <a:pt x="1935" y="1335"/>
                  <a:pt x="1935" y="1335"/>
                </a:cubicBezTo>
                <a:cubicBezTo>
                  <a:pt x="1921" y="1335"/>
                  <a:pt x="1921" y="1335"/>
                  <a:pt x="1921" y="1335"/>
                </a:cubicBezTo>
                <a:cubicBezTo>
                  <a:pt x="1912" y="1352"/>
                  <a:pt x="1912" y="1352"/>
                  <a:pt x="1912" y="1352"/>
                </a:cubicBezTo>
                <a:cubicBezTo>
                  <a:pt x="1877" y="1352"/>
                  <a:pt x="1877" y="1352"/>
                  <a:pt x="1877" y="1352"/>
                </a:cubicBezTo>
                <a:cubicBezTo>
                  <a:pt x="1877" y="1456"/>
                  <a:pt x="1877" y="1456"/>
                  <a:pt x="1877" y="1456"/>
                </a:cubicBezTo>
                <a:cubicBezTo>
                  <a:pt x="1805" y="1456"/>
                  <a:pt x="1805" y="1456"/>
                  <a:pt x="1805" y="1456"/>
                </a:cubicBezTo>
                <a:cubicBezTo>
                  <a:pt x="1791" y="1441"/>
                  <a:pt x="1791" y="1441"/>
                  <a:pt x="1791" y="1441"/>
                </a:cubicBezTo>
                <a:cubicBezTo>
                  <a:pt x="1781" y="1452"/>
                  <a:pt x="1781" y="1452"/>
                  <a:pt x="1781" y="1452"/>
                </a:cubicBezTo>
                <a:cubicBezTo>
                  <a:pt x="1771" y="1452"/>
                  <a:pt x="1771" y="1452"/>
                  <a:pt x="1771" y="1452"/>
                </a:cubicBezTo>
                <a:cubicBezTo>
                  <a:pt x="1756" y="1437"/>
                  <a:pt x="1756" y="1437"/>
                  <a:pt x="1756" y="1437"/>
                </a:cubicBezTo>
                <a:cubicBezTo>
                  <a:pt x="1744" y="1437"/>
                  <a:pt x="1744" y="1437"/>
                  <a:pt x="1744" y="1437"/>
                </a:cubicBezTo>
                <a:cubicBezTo>
                  <a:pt x="1731" y="1448"/>
                  <a:pt x="1731" y="1448"/>
                  <a:pt x="1731" y="1448"/>
                </a:cubicBezTo>
                <a:cubicBezTo>
                  <a:pt x="1699" y="1448"/>
                  <a:pt x="1699" y="1448"/>
                  <a:pt x="1699" y="1448"/>
                </a:cubicBezTo>
                <a:cubicBezTo>
                  <a:pt x="1699" y="1437"/>
                  <a:pt x="1699" y="1437"/>
                  <a:pt x="1699" y="1437"/>
                </a:cubicBezTo>
                <a:cubicBezTo>
                  <a:pt x="1673" y="1437"/>
                  <a:pt x="1673" y="1437"/>
                  <a:pt x="1673" y="1437"/>
                </a:cubicBezTo>
                <a:cubicBezTo>
                  <a:pt x="1673" y="1469"/>
                  <a:pt x="1673" y="1469"/>
                  <a:pt x="1673" y="1469"/>
                </a:cubicBezTo>
                <a:cubicBezTo>
                  <a:pt x="1656" y="1469"/>
                  <a:pt x="1656" y="1469"/>
                  <a:pt x="1656" y="1469"/>
                </a:cubicBezTo>
                <a:cubicBezTo>
                  <a:pt x="1656" y="1459"/>
                  <a:pt x="1656" y="1459"/>
                  <a:pt x="1656" y="1459"/>
                </a:cubicBezTo>
                <a:cubicBezTo>
                  <a:pt x="1619" y="1459"/>
                  <a:pt x="1619" y="1459"/>
                  <a:pt x="1619" y="1459"/>
                </a:cubicBezTo>
                <a:cubicBezTo>
                  <a:pt x="1619" y="1448"/>
                  <a:pt x="1619" y="1448"/>
                  <a:pt x="1619" y="1448"/>
                </a:cubicBezTo>
                <a:cubicBezTo>
                  <a:pt x="1587" y="1448"/>
                  <a:pt x="1587" y="1448"/>
                  <a:pt x="1587" y="1448"/>
                </a:cubicBezTo>
                <a:cubicBezTo>
                  <a:pt x="1587" y="1459"/>
                  <a:pt x="1587" y="1459"/>
                  <a:pt x="1587" y="1459"/>
                </a:cubicBezTo>
                <a:cubicBezTo>
                  <a:pt x="1563" y="1459"/>
                  <a:pt x="1563" y="1459"/>
                  <a:pt x="1563" y="1459"/>
                </a:cubicBezTo>
                <a:cubicBezTo>
                  <a:pt x="1563" y="1407"/>
                  <a:pt x="1563" y="1407"/>
                  <a:pt x="1563" y="1407"/>
                </a:cubicBezTo>
                <a:cubicBezTo>
                  <a:pt x="1531" y="1393"/>
                  <a:pt x="1531" y="1393"/>
                  <a:pt x="1531" y="1393"/>
                </a:cubicBezTo>
                <a:cubicBezTo>
                  <a:pt x="1531" y="1408"/>
                  <a:pt x="1531" y="1408"/>
                  <a:pt x="1531" y="1408"/>
                </a:cubicBezTo>
                <a:cubicBezTo>
                  <a:pt x="1524" y="1408"/>
                  <a:pt x="1524" y="1408"/>
                  <a:pt x="1524" y="1408"/>
                </a:cubicBezTo>
                <a:cubicBezTo>
                  <a:pt x="1524" y="1331"/>
                  <a:pt x="1524" y="1331"/>
                  <a:pt x="1524" y="1331"/>
                </a:cubicBezTo>
                <a:cubicBezTo>
                  <a:pt x="1507" y="1331"/>
                  <a:pt x="1507" y="1331"/>
                  <a:pt x="1507" y="1331"/>
                </a:cubicBezTo>
                <a:cubicBezTo>
                  <a:pt x="1507" y="1307"/>
                  <a:pt x="1507" y="1307"/>
                  <a:pt x="1507" y="1307"/>
                </a:cubicBezTo>
                <a:cubicBezTo>
                  <a:pt x="1479" y="1307"/>
                  <a:pt x="1479" y="1307"/>
                  <a:pt x="1479" y="1307"/>
                </a:cubicBezTo>
                <a:cubicBezTo>
                  <a:pt x="1479" y="1281"/>
                  <a:pt x="1479" y="1281"/>
                  <a:pt x="1479" y="1281"/>
                </a:cubicBezTo>
                <a:cubicBezTo>
                  <a:pt x="1465" y="1281"/>
                  <a:pt x="1465" y="1281"/>
                  <a:pt x="1465" y="1281"/>
                </a:cubicBezTo>
                <a:cubicBezTo>
                  <a:pt x="1465" y="1307"/>
                  <a:pt x="1465" y="1307"/>
                  <a:pt x="1465" y="1307"/>
                </a:cubicBezTo>
                <a:cubicBezTo>
                  <a:pt x="1443" y="1307"/>
                  <a:pt x="1443" y="1307"/>
                  <a:pt x="1443" y="1307"/>
                </a:cubicBezTo>
                <a:cubicBezTo>
                  <a:pt x="1443" y="1265"/>
                  <a:pt x="1443" y="1265"/>
                  <a:pt x="1443" y="1265"/>
                </a:cubicBezTo>
                <a:cubicBezTo>
                  <a:pt x="1443" y="1265"/>
                  <a:pt x="1412" y="1232"/>
                  <a:pt x="1389" y="1232"/>
                </a:cubicBezTo>
                <a:cubicBezTo>
                  <a:pt x="1367" y="1232"/>
                  <a:pt x="1337" y="1269"/>
                  <a:pt x="1337" y="1269"/>
                </a:cubicBezTo>
                <a:cubicBezTo>
                  <a:pt x="1337" y="1359"/>
                  <a:pt x="1337" y="1359"/>
                  <a:pt x="1337" y="1359"/>
                </a:cubicBezTo>
                <a:cubicBezTo>
                  <a:pt x="1315" y="1359"/>
                  <a:pt x="1315" y="1359"/>
                  <a:pt x="1315" y="1359"/>
                </a:cubicBezTo>
                <a:cubicBezTo>
                  <a:pt x="1315" y="1417"/>
                  <a:pt x="1315" y="1417"/>
                  <a:pt x="1315" y="1417"/>
                </a:cubicBezTo>
                <a:cubicBezTo>
                  <a:pt x="1275" y="1432"/>
                  <a:pt x="1275" y="1432"/>
                  <a:pt x="1275" y="1432"/>
                </a:cubicBezTo>
                <a:cubicBezTo>
                  <a:pt x="1275" y="1445"/>
                  <a:pt x="1275" y="1445"/>
                  <a:pt x="1275" y="1445"/>
                </a:cubicBezTo>
                <a:cubicBezTo>
                  <a:pt x="1267" y="1445"/>
                  <a:pt x="1267" y="1445"/>
                  <a:pt x="1267" y="1445"/>
                </a:cubicBezTo>
                <a:cubicBezTo>
                  <a:pt x="1267" y="1421"/>
                  <a:pt x="1267" y="1421"/>
                  <a:pt x="1267" y="1421"/>
                </a:cubicBezTo>
                <a:cubicBezTo>
                  <a:pt x="1253" y="1421"/>
                  <a:pt x="1253" y="1421"/>
                  <a:pt x="1253" y="1421"/>
                </a:cubicBezTo>
                <a:cubicBezTo>
                  <a:pt x="1235" y="1395"/>
                  <a:pt x="1235" y="1395"/>
                  <a:pt x="1235" y="1395"/>
                </a:cubicBezTo>
                <a:cubicBezTo>
                  <a:pt x="1213" y="1416"/>
                  <a:pt x="1213" y="1416"/>
                  <a:pt x="1213" y="1416"/>
                </a:cubicBezTo>
                <a:cubicBezTo>
                  <a:pt x="1213" y="1399"/>
                  <a:pt x="1213" y="1399"/>
                  <a:pt x="1213" y="1399"/>
                </a:cubicBezTo>
                <a:cubicBezTo>
                  <a:pt x="1200" y="1399"/>
                  <a:pt x="1200" y="1399"/>
                  <a:pt x="1200" y="1399"/>
                </a:cubicBezTo>
                <a:cubicBezTo>
                  <a:pt x="1200" y="1409"/>
                  <a:pt x="1200" y="1409"/>
                  <a:pt x="1200" y="1409"/>
                </a:cubicBezTo>
                <a:cubicBezTo>
                  <a:pt x="1189" y="1409"/>
                  <a:pt x="1189" y="1409"/>
                  <a:pt x="1189" y="1409"/>
                </a:cubicBezTo>
                <a:cubicBezTo>
                  <a:pt x="1189" y="1392"/>
                  <a:pt x="1189" y="1392"/>
                  <a:pt x="1189" y="1392"/>
                </a:cubicBezTo>
                <a:cubicBezTo>
                  <a:pt x="1164" y="1392"/>
                  <a:pt x="1164" y="1392"/>
                  <a:pt x="1164" y="1392"/>
                </a:cubicBezTo>
                <a:cubicBezTo>
                  <a:pt x="1164" y="1401"/>
                  <a:pt x="1164" y="1401"/>
                  <a:pt x="1164" y="1401"/>
                </a:cubicBezTo>
                <a:cubicBezTo>
                  <a:pt x="1155" y="1401"/>
                  <a:pt x="1155" y="1401"/>
                  <a:pt x="1155" y="1401"/>
                </a:cubicBezTo>
                <a:cubicBezTo>
                  <a:pt x="1155" y="1417"/>
                  <a:pt x="1155" y="1417"/>
                  <a:pt x="1155" y="1417"/>
                </a:cubicBezTo>
                <a:cubicBezTo>
                  <a:pt x="1133" y="1417"/>
                  <a:pt x="1133" y="1417"/>
                  <a:pt x="1133" y="1417"/>
                </a:cubicBezTo>
                <a:cubicBezTo>
                  <a:pt x="1133" y="1397"/>
                  <a:pt x="1133" y="1397"/>
                  <a:pt x="1133" y="1397"/>
                </a:cubicBezTo>
                <a:cubicBezTo>
                  <a:pt x="1123" y="1397"/>
                  <a:pt x="1123" y="1397"/>
                  <a:pt x="1123" y="1397"/>
                </a:cubicBezTo>
                <a:cubicBezTo>
                  <a:pt x="1112" y="1385"/>
                  <a:pt x="1112" y="1385"/>
                  <a:pt x="1112" y="1385"/>
                </a:cubicBezTo>
                <a:cubicBezTo>
                  <a:pt x="1104" y="1391"/>
                  <a:pt x="1104" y="1391"/>
                  <a:pt x="1104" y="1391"/>
                </a:cubicBezTo>
                <a:cubicBezTo>
                  <a:pt x="1095" y="1391"/>
                  <a:pt x="1095" y="1391"/>
                  <a:pt x="1095" y="1391"/>
                </a:cubicBezTo>
                <a:cubicBezTo>
                  <a:pt x="1076" y="1368"/>
                  <a:pt x="1076" y="1368"/>
                  <a:pt x="1076" y="1368"/>
                </a:cubicBezTo>
                <a:cubicBezTo>
                  <a:pt x="1063" y="1389"/>
                  <a:pt x="1063" y="1389"/>
                  <a:pt x="1063" y="1389"/>
                </a:cubicBezTo>
                <a:cubicBezTo>
                  <a:pt x="1051" y="1389"/>
                  <a:pt x="1051" y="1389"/>
                  <a:pt x="1051" y="1389"/>
                </a:cubicBezTo>
                <a:cubicBezTo>
                  <a:pt x="1051" y="1371"/>
                  <a:pt x="1051" y="1371"/>
                  <a:pt x="1051" y="1371"/>
                </a:cubicBezTo>
                <a:cubicBezTo>
                  <a:pt x="1031" y="1371"/>
                  <a:pt x="1031" y="1371"/>
                  <a:pt x="1031" y="1371"/>
                </a:cubicBezTo>
                <a:cubicBezTo>
                  <a:pt x="1031" y="1391"/>
                  <a:pt x="1031" y="1391"/>
                  <a:pt x="1031" y="1391"/>
                </a:cubicBezTo>
                <a:cubicBezTo>
                  <a:pt x="1020" y="1403"/>
                  <a:pt x="1020" y="1403"/>
                  <a:pt x="1020" y="1403"/>
                </a:cubicBezTo>
                <a:cubicBezTo>
                  <a:pt x="1012" y="1403"/>
                  <a:pt x="1012" y="1403"/>
                  <a:pt x="1012" y="1403"/>
                </a:cubicBezTo>
                <a:cubicBezTo>
                  <a:pt x="1012" y="1376"/>
                  <a:pt x="1012" y="1376"/>
                  <a:pt x="1012" y="1376"/>
                </a:cubicBezTo>
                <a:cubicBezTo>
                  <a:pt x="999" y="1376"/>
                  <a:pt x="999" y="1376"/>
                  <a:pt x="999" y="1376"/>
                </a:cubicBezTo>
                <a:cubicBezTo>
                  <a:pt x="988" y="1359"/>
                  <a:pt x="988" y="1359"/>
                  <a:pt x="988" y="1359"/>
                </a:cubicBezTo>
                <a:cubicBezTo>
                  <a:pt x="969" y="1381"/>
                  <a:pt x="969" y="1381"/>
                  <a:pt x="969" y="1381"/>
                </a:cubicBezTo>
                <a:cubicBezTo>
                  <a:pt x="969" y="1224"/>
                  <a:pt x="969" y="1224"/>
                  <a:pt x="969" y="1224"/>
                </a:cubicBezTo>
                <a:cubicBezTo>
                  <a:pt x="943" y="1224"/>
                  <a:pt x="943" y="1224"/>
                  <a:pt x="943" y="1224"/>
                </a:cubicBezTo>
                <a:cubicBezTo>
                  <a:pt x="943" y="1212"/>
                  <a:pt x="943" y="1212"/>
                  <a:pt x="943" y="1212"/>
                </a:cubicBezTo>
                <a:cubicBezTo>
                  <a:pt x="969" y="1212"/>
                  <a:pt x="969" y="1212"/>
                  <a:pt x="969" y="1212"/>
                </a:cubicBezTo>
                <a:cubicBezTo>
                  <a:pt x="969" y="1204"/>
                  <a:pt x="969" y="1204"/>
                  <a:pt x="969" y="1204"/>
                </a:cubicBezTo>
                <a:cubicBezTo>
                  <a:pt x="847" y="1204"/>
                  <a:pt x="847" y="1204"/>
                  <a:pt x="847" y="1204"/>
                </a:cubicBezTo>
                <a:cubicBezTo>
                  <a:pt x="847" y="1211"/>
                  <a:pt x="847" y="1211"/>
                  <a:pt x="847" y="1211"/>
                </a:cubicBezTo>
                <a:cubicBezTo>
                  <a:pt x="857" y="1211"/>
                  <a:pt x="857" y="1211"/>
                  <a:pt x="857" y="1211"/>
                </a:cubicBezTo>
                <a:cubicBezTo>
                  <a:pt x="857" y="1224"/>
                  <a:pt x="857" y="1224"/>
                  <a:pt x="857" y="1224"/>
                </a:cubicBezTo>
                <a:cubicBezTo>
                  <a:pt x="843" y="1224"/>
                  <a:pt x="843" y="1224"/>
                  <a:pt x="843" y="1224"/>
                </a:cubicBezTo>
                <a:cubicBezTo>
                  <a:pt x="843" y="1375"/>
                  <a:pt x="843" y="1375"/>
                  <a:pt x="843" y="1375"/>
                </a:cubicBezTo>
                <a:cubicBezTo>
                  <a:pt x="828" y="1375"/>
                  <a:pt x="828" y="1375"/>
                  <a:pt x="828" y="1375"/>
                </a:cubicBezTo>
                <a:cubicBezTo>
                  <a:pt x="828" y="1387"/>
                  <a:pt x="828" y="1387"/>
                  <a:pt x="828" y="1387"/>
                </a:cubicBezTo>
                <a:cubicBezTo>
                  <a:pt x="816" y="1387"/>
                  <a:pt x="816" y="1387"/>
                  <a:pt x="816" y="1387"/>
                </a:cubicBezTo>
                <a:cubicBezTo>
                  <a:pt x="816" y="1403"/>
                  <a:pt x="816" y="1403"/>
                  <a:pt x="816" y="1403"/>
                </a:cubicBezTo>
                <a:cubicBezTo>
                  <a:pt x="804" y="1403"/>
                  <a:pt x="804" y="1403"/>
                  <a:pt x="804" y="1403"/>
                </a:cubicBezTo>
                <a:cubicBezTo>
                  <a:pt x="787" y="1393"/>
                  <a:pt x="787" y="1393"/>
                  <a:pt x="787" y="1393"/>
                </a:cubicBezTo>
                <a:cubicBezTo>
                  <a:pt x="787" y="1193"/>
                  <a:pt x="787" y="1193"/>
                  <a:pt x="787" y="1193"/>
                </a:cubicBezTo>
                <a:cubicBezTo>
                  <a:pt x="691" y="1193"/>
                  <a:pt x="691" y="1193"/>
                  <a:pt x="691" y="1193"/>
                </a:cubicBezTo>
                <a:cubicBezTo>
                  <a:pt x="691" y="1427"/>
                  <a:pt x="691" y="1427"/>
                  <a:pt x="691" y="1427"/>
                </a:cubicBezTo>
                <a:cubicBezTo>
                  <a:pt x="664" y="1427"/>
                  <a:pt x="664" y="1427"/>
                  <a:pt x="664" y="1427"/>
                </a:cubicBezTo>
                <a:cubicBezTo>
                  <a:pt x="664" y="1445"/>
                  <a:pt x="664" y="1445"/>
                  <a:pt x="664" y="1445"/>
                </a:cubicBezTo>
                <a:cubicBezTo>
                  <a:pt x="640" y="1445"/>
                  <a:pt x="640" y="1445"/>
                  <a:pt x="640" y="1445"/>
                </a:cubicBezTo>
                <a:cubicBezTo>
                  <a:pt x="640" y="1436"/>
                  <a:pt x="640" y="1436"/>
                  <a:pt x="640" y="1436"/>
                </a:cubicBezTo>
                <a:cubicBezTo>
                  <a:pt x="625" y="1436"/>
                  <a:pt x="625" y="1436"/>
                  <a:pt x="625" y="1436"/>
                </a:cubicBezTo>
                <a:cubicBezTo>
                  <a:pt x="625" y="1237"/>
                  <a:pt x="625" y="1237"/>
                  <a:pt x="625" y="1237"/>
                </a:cubicBezTo>
                <a:cubicBezTo>
                  <a:pt x="601" y="1237"/>
                  <a:pt x="601" y="1237"/>
                  <a:pt x="601" y="1237"/>
                </a:cubicBezTo>
                <a:cubicBezTo>
                  <a:pt x="601" y="1228"/>
                  <a:pt x="601" y="1228"/>
                  <a:pt x="601" y="1228"/>
                </a:cubicBezTo>
                <a:cubicBezTo>
                  <a:pt x="536" y="1228"/>
                  <a:pt x="536" y="1228"/>
                  <a:pt x="536" y="1228"/>
                </a:cubicBezTo>
                <a:cubicBezTo>
                  <a:pt x="536" y="1241"/>
                  <a:pt x="536" y="1241"/>
                  <a:pt x="536" y="1241"/>
                </a:cubicBezTo>
                <a:cubicBezTo>
                  <a:pt x="515" y="1241"/>
                  <a:pt x="515" y="1241"/>
                  <a:pt x="515" y="1241"/>
                </a:cubicBezTo>
                <a:cubicBezTo>
                  <a:pt x="515" y="1227"/>
                  <a:pt x="515" y="1227"/>
                  <a:pt x="515" y="1227"/>
                </a:cubicBezTo>
                <a:cubicBezTo>
                  <a:pt x="501" y="1227"/>
                  <a:pt x="501" y="1227"/>
                  <a:pt x="501" y="1227"/>
                </a:cubicBezTo>
                <a:cubicBezTo>
                  <a:pt x="501" y="1227"/>
                  <a:pt x="487" y="1169"/>
                  <a:pt x="456" y="1169"/>
                </a:cubicBezTo>
                <a:cubicBezTo>
                  <a:pt x="425" y="1169"/>
                  <a:pt x="401" y="1224"/>
                  <a:pt x="401" y="1224"/>
                </a:cubicBezTo>
                <a:cubicBezTo>
                  <a:pt x="392" y="1224"/>
                  <a:pt x="392" y="1224"/>
                  <a:pt x="392" y="1224"/>
                </a:cubicBezTo>
                <a:cubicBezTo>
                  <a:pt x="392" y="1243"/>
                  <a:pt x="392" y="1243"/>
                  <a:pt x="392" y="1243"/>
                </a:cubicBezTo>
                <a:cubicBezTo>
                  <a:pt x="373" y="1243"/>
                  <a:pt x="373" y="1243"/>
                  <a:pt x="373" y="1243"/>
                </a:cubicBezTo>
                <a:cubicBezTo>
                  <a:pt x="373" y="1233"/>
                  <a:pt x="373" y="1233"/>
                  <a:pt x="373" y="1233"/>
                </a:cubicBezTo>
                <a:cubicBezTo>
                  <a:pt x="320" y="1233"/>
                  <a:pt x="320" y="1233"/>
                  <a:pt x="320" y="1233"/>
                </a:cubicBezTo>
                <a:cubicBezTo>
                  <a:pt x="320" y="1245"/>
                  <a:pt x="320" y="1245"/>
                  <a:pt x="320" y="1245"/>
                </a:cubicBezTo>
                <a:cubicBezTo>
                  <a:pt x="303" y="1245"/>
                  <a:pt x="303" y="1245"/>
                  <a:pt x="303" y="1245"/>
                </a:cubicBezTo>
                <a:cubicBezTo>
                  <a:pt x="288" y="1257"/>
                  <a:pt x="288" y="1257"/>
                  <a:pt x="288" y="1257"/>
                </a:cubicBezTo>
                <a:cubicBezTo>
                  <a:pt x="288" y="1331"/>
                  <a:pt x="288" y="1331"/>
                  <a:pt x="288" y="1331"/>
                </a:cubicBezTo>
                <a:cubicBezTo>
                  <a:pt x="268" y="1331"/>
                  <a:pt x="268" y="1331"/>
                  <a:pt x="268" y="1331"/>
                </a:cubicBezTo>
                <a:cubicBezTo>
                  <a:pt x="268" y="1373"/>
                  <a:pt x="268" y="1373"/>
                  <a:pt x="268" y="1373"/>
                </a:cubicBezTo>
                <a:cubicBezTo>
                  <a:pt x="252" y="1373"/>
                  <a:pt x="252" y="1373"/>
                  <a:pt x="252" y="1373"/>
                </a:cubicBezTo>
                <a:cubicBezTo>
                  <a:pt x="252" y="1325"/>
                  <a:pt x="252" y="1325"/>
                  <a:pt x="252" y="1325"/>
                </a:cubicBezTo>
                <a:cubicBezTo>
                  <a:pt x="236" y="1325"/>
                  <a:pt x="236" y="1325"/>
                  <a:pt x="236" y="1325"/>
                </a:cubicBezTo>
                <a:cubicBezTo>
                  <a:pt x="236" y="1342"/>
                  <a:pt x="236" y="1342"/>
                  <a:pt x="236" y="1342"/>
                </a:cubicBezTo>
                <a:cubicBezTo>
                  <a:pt x="218" y="1342"/>
                  <a:pt x="218" y="1342"/>
                  <a:pt x="218" y="1342"/>
                </a:cubicBezTo>
                <a:cubicBezTo>
                  <a:pt x="218" y="1331"/>
                  <a:pt x="218" y="1331"/>
                  <a:pt x="218" y="1331"/>
                </a:cubicBezTo>
                <a:cubicBezTo>
                  <a:pt x="195" y="1331"/>
                  <a:pt x="195" y="1331"/>
                  <a:pt x="195" y="1331"/>
                </a:cubicBezTo>
                <a:cubicBezTo>
                  <a:pt x="195" y="1312"/>
                  <a:pt x="195" y="1312"/>
                  <a:pt x="195" y="1312"/>
                </a:cubicBezTo>
                <a:cubicBezTo>
                  <a:pt x="182" y="1299"/>
                  <a:pt x="182" y="1299"/>
                  <a:pt x="182" y="1299"/>
                </a:cubicBezTo>
                <a:cubicBezTo>
                  <a:pt x="168" y="1283"/>
                  <a:pt x="168" y="1283"/>
                  <a:pt x="168" y="1283"/>
                </a:cubicBezTo>
                <a:cubicBezTo>
                  <a:pt x="134" y="1283"/>
                  <a:pt x="134" y="1283"/>
                  <a:pt x="134" y="1283"/>
                </a:cubicBezTo>
                <a:cubicBezTo>
                  <a:pt x="102" y="1307"/>
                  <a:pt x="102" y="1307"/>
                  <a:pt x="102" y="1307"/>
                </a:cubicBezTo>
                <a:cubicBezTo>
                  <a:pt x="78" y="1307"/>
                  <a:pt x="78" y="1307"/>
                  <a:pt x="78" y="1307"/>
                </a:cubicBezTo>
                <a:cubicBezTo>
                  <a:pt x="78" y="1401"/>
                  <a:pt x="78" y="1401"/>
                  <a:pt x="78" y="1401"/>
                </a:cubicBezTo>
                <a:cubicBezTo>
                  <a:pt x="56" y="1357"/>
                  <a:pt x="56" y="1357"/>
                  <a:pt x="56" y="1357"/>
                </a:cubicBezTo>
                <a:cubicBezTo>
                  <a:pt x="56" y="1333"/>
                  <a:pt x="56" y="1333"/>
                  <a:pt x="56" y="1333"/>
                </a:cubicBezTo>
                <a:cubicBezTo>
                  <a:pt x="0" y="1333"/>
                  <a:pt x="0" y="1333"/>
                  <a:pt x="0" y="1333"/>
                </a:cubicBezTo>
                <a:cubicBezTo>
                  <a:pt x="0" y="1542"/>
                  <a:pt x="0" y="1542"/>
                  <a:pt x="0" y="1542"/>
                </a:cubicBezTo>
                <a:cubicBezTo>
                  <a:pt x="8000" y="1542"/>
                  <a:pt x="8000" y="1542"/>
                  <a:pt x="8000" y="1542"/>
                </a:cubicBezTo>
                <a:cubicBezTo>
                  <a:pt x="8000" y="1472"/>
                  <a:pt x="8000" y="1472"/>
                  <a:pt x="8000" y="1472"/>
                </a:cubicBezTo>
                <a:lnTo>
                  <a:pt x="7978" y="1472"/>
                </a:lnTo>
                <a:close/>
                <a:moveTo>
                  <a:pt x="3369" y="1457"/>
                </a:moveTo>
                <a:cubicBezTo>
                  <a:pt x="3356" y="1457"/>
                  <a:pt x="3356" y="1457"/>
                  <a:pt x="3356" y="1457"/>
                </a:cubicBezTo>
                <a:cubicBezTo>
                  <a:pt x="3356" y="1408"/>
                  <a:pt x="3356" y="1408"/>
                  <a:pt x="3356" y="1408"/>
                </a:cubicBezTo>
                <a:cubicBezTo>
                  <a:pt x="3369" y="1408"/>
                  <a:pt x="3369" y="1408"/>
                  <a:pt x="3369" y="1408"/>
                </a:cubicBezTo>
                <a:lnTo>
                  <a:pt x="3369" y="1457"/>
                </a:lnTo>
                <a:close/>
                <a:moveTo>
                  <a:pt x="3369" y="1389"/>
                </a:moveTo>
                <a:cubicBezTo>
                  <a:pt x="3356" y="1389"/>
                  <a:pt x="3356" y="1389"/>
                  <a:pt x="3356" y="1389"/>
                </a:cubicBezTo>
                <a:cubicBezTo>
                  <a:pt x="3356" y="1335"/>
                  <a:pt x="3356" y="1335"/>
                  <a:pt x="3356" y="1335"/>
                </a:cubicBezTo>
                <a:cubicBezTo>
                  <a:pt x="3369" y="1335"/>
                  <a:pt x="3369" y="1335"/>
                  <a:pt x="3369" y="1335"/>
                </a:cubicBezTo>
                <a:lnTo>
                  <a:pt x="3369" y="1389"/>
                </a:lnTo>
                <a:close/>
                <a:moveTo>
                  <a:pt x="3356" y="1141"/>
                </a:moveTo>
                <a:cubicBezTo>
                  <a:pt x="3356" y="1098"/>
                  <a:pt x="3356" y="1098"/>
                  <a:pt x="3356" y="1098"/>
                </a:cubicBezTo>
                <a:cubicBezTo>
                  <a:pt x="3356" y="1098"/>
                  <a:pt x="3373" y="1103"/>
                  <a:pt x="3373" y="1119"/>
                </a:cubicBezTo>
                <a:cubicBezTo>
                  <a:pt x="3373" y="1136"/>
                  <a:pt x="3356" y="1141"/>
                  <a:pt x="3356" y="1141"/>
                </a:cubicBezTo>
                <a:close/>
                <a:moveTo>
                  <a:pt x="3356" y="1060"/>
                </a:moveTo>
                <a:cubicBezTo>
                  <a:pt x="3356" y="1024"/>
                  <a:pt x="3356" y="1024"/>
                  <a:pt x="3356" y="1024"/>
                </a:cubicBezTo>
                <a:cubicBezTo>
                  <a:pt x="3356" y="1024"/>
                  <a:pt x="3373" y="1029"/>
                  <a:pt x="3373" y="1042"/>
                </a:cubicBezTo>
                <a:cubicBezTo>
                  <a:pt x="3373" y="1055"/>
                  <a:pt x="3356" y="1060"/>
                  <a:pt x="3356" y="1060"/>
                </a:cubicBezTo>
                <a:close/>
                <a:moveTo>
                  <a:pt x="3356" y="988"/>
                </a:moveTo>
                <a:cubicBezTo>
                  <a:pt x="3356" y="950"/>
                  <a:pt x="3356" y="950"/>
                  <a:pt x="3356" y="950"/>
                </a:cubicBezTo>
                <a:cubicBezTo>
                  <a:pt x="3356" y="950"/>
                  <a:pt x="3373" y="953"/>
                  <a:pt x="3373" y="969"/>
                </a:cubicBezTo>
                <a:cubicBezTo>
                  <a:pt x="3373" y="985"/>
                  <a:pt x="3356" y="988"/>
                  <a:pt x="3356" y="988"/>
                </a:cubicBezTo>
                <a:close/>
                <a:moveTo>
                  <a:pt x="3356" y="911"/>
                </a:moveTo>
                <a:cubicBezTo>
                  <a:pt x="3356" y="872"/>
                  <a:pt x="3356" y="872"/>
                  <a:pt x="3356" y="872"/>
                </a:cubicBezTo>
                <a:cubicBezTo>
                  <a:pt x="3356" y="872"/>
                  <a:pt x="3373" y="878"/>
                  <a:pt x="3373" y="891"/>
                </a:cubicBezTo>
                <a:cubicBezTo>
                  <a:pt x="3373" y="905"/>
                  <a:pt x="3356" y="911"/>
                  <a:pt x="3356" y="911"/>
                </a:cubicBezTo>
                <a:close/>
                <a:moveTo>
                  <a:pt x="3356" y="835"/>
                </a:moveTo>
                <a:cubicBezTo>
                  <a:pt x="3356" y="796"/>
                  <a:pt x="3356" y="796"/>
                  <a:pt x="3356" y="796"/>
                </a:cubicBezTo>
                <a:cubicBezTo>
                  <a:pt x="3356" y="796"/>
                  <a:pt x="3373" y="800"/>
                  <a:pt x="3373" y="815"/>
                </a:cubicBezTo>
                <a:cubicBezTo>
                  <a:pt x="3373" y="831"/>
                  <a:pt x="3356" y="835"/>
                  <a:pt x="3356" y="835"/>
                </a:cubicBezTo>
                <a:close/>
                <a:moveTo>
                  <a:pt x="3356" y="756"/>
                </a:moveTo>
                <a:cubicBezTo>
                  <a:pt x="3356" y="718"/>
                  <a:pt x="3356" y="718"/>
                  <a:pt x="3356" y="718"/>
                </a:cubicBezTo>
                <a:cubicBezTo>
                  <a:pt x="3356" y="718"/>
                  <a:pt x="3373" y="720"/>
                  <a:pt x="3373" y="737"/>
                </a:cubicBezTo>
                <a:cubicBezTo>
                  <a:pt x="3373" y="754"/>
                  <a:pt x="3356" y="756"/>
                  <a:pt x="3356" y="756"/>
                </a:cubicBezTo>
                <a:close/>
                <a:moveTo>
                  <a:pt x="5556" y="570"/>
                </a:moveTo>
                <a:cubicBezTo>
                  <a:pt x="5508" y="582"/>
                  <a:pt x="5508" y="582"/>
                  <a:pt x="5508" y="582"/>
                </a:cubicBezTo>
                <a:cubicBezTo>
                  <a:pt x="5490" y="529"/>
                  <a:pt x="5490" y="529"/>
                  <a:pt x="5490" y="529"/>
                </a:cubicBezTo>
                <a:cubicBezTo>
                  <a:pt x="5566" y="508"/>
                  <a:pt x="5566" y="508"/>
                  <a:pt x="5566" y="508"/>
                </a:cubicBezTo>
                <a:lnTo>
                  <a:pt x="5556" y="570"/>
                </a:lnTo>
                <a:close/>
              </a:path>
            </a:pathLst>
          </a:custGeom>
          <a:noFill/>
        </p:spPr>
        <p:style>
          <a:lnRef idx="2">
            <a:schemeClr val="accent2"/>
          </a:lnRef>
          <a:fillRef idx="1">
            <a:schemeClr val="lt1"/>
          </a:fillRef>
          <a:effectRef idx="0">
            <a:schemeClr val="accent2"/>
          </a:effectRef>
          <a:fontRef idx="minor">
            <a:schemeClr val="dk1"/>
          </a:fontRef>
        </p:style>
        <p:txBody>
          <a:bodyPr vert="horz" wrap="square" lIns="121920" tIns="60960" rIns="121920" bIns="60960" numCol="1" anchor="t" anchorCtr="0" compatLnSpc="1"/>
          <a:lstStyle/>
          <a:p>
            <a:endParaRPr lang="zh-CN" altLang="en-US" sz="2400"/>
          </a:p>
        </p:txBody>
      </p:sp>
      <p:sp>
        <p:nvSpPr>
          <p:cNvPr id="2" name="矩形 1"/>
          <p:cNvSpPr/>
          <p:nvPr/>
        </p:nvSpPr>
        <p:spPr>
          <a:xfrm>
            <a:off x="0" y="2626517"/>
            <a:ext cx="12192000" cy="1714585"/>
          </a:xfrm>
          <a:prstGeom prst="rect">
            <a:avLst/>
          </a:prstGeom>
          <a:solidFill>
            <a:srgbClr val="9A0000"/>
          </a:solidFill>
          <a:ln>
            <a:noFill/>
          </a:ln>
          <a:effectLst/>
        </p:spPr>
        <p:txBody>
          <a:bodyPr vert="horz" wrap="square" lIns="121920" tIns="60960" rIns="121920" bIns="60960" numCol="1" anchor="t" anchorCtr="0" compatLnSpc="1"/>
          <a:lstStyle/>
          <a:p>
            <a:endParaRPr lang="zh-CN" altLang="en-US" sz="2400"/>
          </a:p>
        </p:txBody>
      </p:sp>
      <p:cxnSp>
        <p:nvCxnSpPr>
          <p:cNvPr id="25" name="直接连接符 24"/>
          <p:cNvCxnSpPr/>
          <p:nvPr/>
        </p:nvCxnSpPr>
        <p:spPr>
          <a:xfrm>
            <a:off x="0" y="4373612"/>
            <a:ext cx="12192000" cy="0"/>
          </a:xfrm>
          <a:prstGeom prst="line">
            <a:avLst/>
          </a:prstGeom>
          <a:ln w="19050">
            <a:solidFill>
              <a:srgbClr val="9A0000"/>
            </a:solidFill>
          </a:ln>
        </p:spPr>
        <p:style>
          <a:lnRef idx="1">
            <a:schemeClr val="accent1"/>
          </a:lnRef>
          <a:fillRef idx="0">
            <a:schemeClr val="accent1"/>
          </a:fillRef>
          <a:effectRef idx="0">
            <a:schemeClr val="accent1"/>
          </a:effectRef>
          <a:fontRef idx="minor">
            <a:schemeClr val="tx1"/>
          </a:fontRef>
        </p:style>
      </p:cxnSp>
      <p:sp>
        <p:nvSpPr>
          <p:cNvPr id="31" name="TextBox 13"/>
          <p:cNvSpPr txBox="1"/>
          <p:nvPr/>
        </p:nvSpPr>
        <p:spPr>
          <a:xfrm>
            <a:off x="767409" y="2780928"/>
            <a:ext cx="9577063" cy="132343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zh-CN" altLang="en-US" sz="4000"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华康俪金黑W8" pitchFamily="49" charset="-122"/>
                <a:ea typeface="华康俪金黑W8" pitchFamily="49" charset="-122"/>
              </a:rPr>
              <a:t>谢谢观赏</a:t>
            </a:r>
            <a:endParaRPr lang="en-US" altLang="zh-CN" sz="4000"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华康俪金黑W8" pitchFamily="49" charset="-122"/>
              <a:ea typeface="华康俪金黑W8" pitchFamily="49" charset="-122"/>
            </a:endParaRPr>
          </a:p>
          <a:p>
            <a:pPr algn="ctr"/>
            <a:r>
              <a:rPr lang="zh-CN" altLang="en-US" sz="4000"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华康俪金黑W8" pitchFamily="49" charset="-122"/>
                <a:ea typeface="华康俪金黑W8" pitchFamily="49" charset="-122"/>
              </a:rPr>
              <a:t>中国政法大学出版社经典教材名录</a:t>
            </a:r>
            <a:endParaRPr lang="zh-CN" altLang="en-US" sz="4000" b="1"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华康俪金黑W8" pitchFamily="49" charset="-122"/>
              <a:ea typeface="华康俪金黑W8" pitchFamily="49" charset="-122"/>
            </a:endParaRPr>
          </a:p>
        </p:txBody>
      </p:sp>
      <p:cxnSp>
        <p:nvCxnSpPr>
          <p:cNvPr id="28" name="直接连接符 27"/>
          <p:cNvCxnSpPr/>
          <p:nvPr/>
        </p:nvCxnSpPr>
        <p:spPr>
          <a:xfrm>
            <a:off x="0" y="4795475"/>
            <a:ext cx="4320000" cy="12674"/>
          </a:xfrm>
          <a:prstGeom prst="line">
            <a:avLst/>
          </a:prstGeom>
          <a:ln w="3175">
            <a:solidFill>
              <a:srgbClr val="9A0000"/>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0" y="4861761"/>
            <a:ext cx="4320000" cy="12674"/>
          </a:xfrm>
          <a:prstGeom prst="line">
            <a:avLst/>
          </a:prstGeom>
          <a:ln w="3175">
            <a:solidFill>
              <a:srgbClr val="9A0000"/>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0" y="4928047"/>
            <a:ext cx="4320000" cy="12674"/>
          </a:xfrm>
          <a:prstGeom prst="line">
            <a:avLst/>
          </a:prstGeom>
          <a:ln w="3175">
            <a:solidFill>
              <a:srgbClr val="9A0000"/>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72000" y="4795475"/>
            <a:ext cx="4320000" cy="12674"/>
          </a:xfrm>
          <a:prstGeom prst="line">
            <a:avLst/>
          </a:prstGeom>
          <a:ln w="3175">
            <a:solidFill>
              <a:srgbClr val="9A0000"/>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7872000" y="4861761"/>
            <a:ext cx="4320000" cy="12674"/>
          </a:xfrm>
          <a:prstGeom prst="line">
            <a:avLst/>
          </a:prstGeom>
          <a:ln w="3175">
            <a:solidFill>
              <a:srgbClr val="9A0000"/>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7872000" y="4928047"/>
            <a:ext cx="4320000" cy="12674"/>
          </a:xfrm>
          <a:prstGeom prst="line">
            <a:avLst/>
          </a:prstGeom>
          <a:ln w="3175">
            <a:solidFill>
              <a:srgbClr val="9A0000"/>
            </a:solidFill>
          </a:ln>
        </p:spPr>
        <p:style>
          <a:lnRef idx="1">
            <a:schemeClr val="accent1"/>
          </a:lnRef>
          <a:fillRef idx="0">
            <a:schemeClr val="accent1"/>
          </a:fillRef>
          <a:effectRef idx="0">
            <a:schemeClr val="accent1"/>
          </a:effectRef>
          <a:fontRef idx="minor">
            <a:schemeClr val="tx1"/>
          </a:fontRef>
        </p:style>
      </p:cxnSp>
      <p:pic>
        <p:nvPicPr>
          <p:cNvPr id="15" name="图片 14" descr="社标.png"/>
          <p:cNvPicPr>
            <a:picLocks noChangeAspect="1"/>
          </p:cNvPicPr>
          <p:nvPr/>
        </p:nvPicPr>
        <p:blipFill>
          <a:blip r:embed="rId1" cstate="print"/>
          <a:stretch>
            <a:fillRect/>
          </a:stretch>
        </p:blipFill>
        <p:spPr>
          <a:xfrm>
            <a:off x="4583832" y="4611550"/>
            <a:ext cx="2952328" cy="473634"/>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55183D58-648D-4475-BEF8-624F48514A30}" type="slidenum">
              <a:rPr lang="zh-CN" altLang="en-US" smtClean="0"/>
            </a:fld>
            <a:endParaRPr lang="zh-CN" altLang="en-US" dirty="0"/>
          </a:p>
        </p:txBody>
      </p:sp>
      <p:pic>
        <p:nvPicPr>
          <p:cNvPr id="23" name="图片 22" descr="背景.jpg"/>
          <p:cNvPicPr>
            <a:picLocks noChangeAspect="1"/>
          </p:cNvPicPr>
          <p:nvPr/>
        </p:nvPicPr>
        <p:blipFill>
          <a:blip r:embed="rId1" cstate="print"/>
          <a:stretch>
            <a:fillRect/>
          </a:stretch>
        </p:blipFill>
        <p:spPr>
          <a:xfrm>
            <a:off x="-24680" y="-27384"/>
            <a:ext cx="12216680" cy="6885384"/>
          </a:xfrm>
          <a:prstGeom prst="rect">
            <a:avLst/>
          </a:prstGeom>
        </p:spPr>
      </p:pic>
      <p:cxnSp>
        <p:nvCxnSpPr>
          <p:cNvPr id="13" name="直接连接符 12"/>
          <p:cNvCxnSpPr/>
          <p:nvPr/>
        </p:nvCxnSpPr>
        <p:spPr>
          <a:xfrm>
            <a:off x="5159490" y="764704"/>
            <a:ext cx="1873021" cy="0"/>
          </a:xfrm>
          <a:prstGeom prst="line">
            <a:avLst/>
          </a:prstGeom>
          <a:ln w="19050">
            <a:gradFill flip="none" rotWithShape="1">
              <a:gsLst>
                <a:gs pos="48000">
                  <a:schemeClr val="bg1"/>
                </a:gs>
                <a:gs pos="0">
                  <a:schemeClr val="bg1">
                    <a:lumMod val="75000"/>
                  </a:schemeClr>
                </a:gs>
                <a:gs pos="100000">
                  <a:schemeClr val="bg1"/>
                </a:gs>
              </a:gsLst>
              <a:lin ang="5400000" scaled="1"/>
              <a:tileRect/>
            </a:gradFill>
          </a:ln>
          <a:effectLst>
            <a:innerShdw blurRad="63500" dist="50800" dir="54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5159490" y="404664"/>
            <a:ext cx="1873021" cy="0"/>
          </a:xfrm>
          <a:prstGeom prst="line">
            <a:avLst/>
          </a:prstGeom>
          <a:ln w="19050">
            <a:gradFill flip="none" rotWithShape="1">
              <a:gsLst>
                <a:gs pos="48000">
                  <a:schemeClr val="bg1"/>
                </a:gs>
                <a:gs pos="0">
                  <a:schemeClr val="bg1">
                    <a:lumMod val="75000"/>
                  </a:schemeClr>
                </a:gs>
                <a:gs pos="100000">
                  <a:schemeClr val="bg1"/>
                </a:gs>
              </a:gsLst>
              <a:lin ang="5400000" scaled="1"/>
              <a:tileRect/>
            </a:gradFill>
          </a:ln>
          <a:effectLst>
            <a:innerShdw blurRad="63500" dist="50800" dir="54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5520690" y="404664"/>
            <a:ext cx="1150620" cy="368300"/>
          </a:xfrm>
          <a:prstGeom prst="rect">
            <a:avLst/>
          </a:prstGeom>
          <a:noFill/>
        </p:spPr>
        <p:txBody>
          <a:bodyPr wrap="square" rtlCol="0">
            <a:spAutoFit/>
          </a:bodyPr>
          <a:lstStyle/>
          <a:p>
            <a:pPr algn="dist"/>
            <a:r>
              <a:rPr lang="zh-CN" altLang="en-US" b="1" dirty="0" smtClean="0">
                <a:solidFill>
                  <a:schemeClr val="tx1">
                    <a:lumMod val="85000"/>
                    <a:lumOff val="15000"/>
                  </a:schemeClr>
                </a:solidFill>
              </a:rPr>
              <a:t>教材概览</a:t>
            </a:r>
            <a:endParaRPr lang="zh-CN" altLang="en-US" b="1" dirty="0">
              <a:solidFill>
                <a:schemeClr val="tx1">
                  <a:lumMod val="85000"/>
                  <a:lumOff val="15000"/>
                </a:schemeClr>
              </a:solidFill>
            </a:endParaRPr>
          </a:p>
        </p:txBody>
      </p:sp>
      <p:sp>
        <p:nvSpPr>
          <p:cNvPr id="22" name="圆角矩形 21"/>
          <p:cNvSpPr/>
          <p:nvPr/>
        </p:nvSpPr>
        <p:spPr>
          <a:xfrm>
            <a:off x="1127448" y="908720"/>
            <a:ext cx="1527623" cy="2202030"/>
          </a:xfrm>
          <a:prstGeom prst="roundRect">
            <a:avLst/>
          </a:prstGeom>
          <a:pattFill prst="pct75">
            <a:fgClr>
              <a:schemeClr val="bg1">
                <a:lumMod val="85000"/>
              </a:schemeClr>
            </a:fgClr>
            <a:bgClr>
              <a:schemeClr val="bg1"/>
            </a:bgClr>
          </a:pattFill>
          <a:ln w="12700">
            <a:solidFill>
              <a:schemeClr val="bg1">
                <a:lumMod val="65000"/>
              </a:schemeClr>
            </a:solidFill>
          </a:ln>
          <a:effectLst>
            <a:outerShdw blurRad="50800" dist="38100" dir="2700000" sx="99000" sy="99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pic>
        <p:nvPicPr>
          <p:cNvPr id="30" name="图片 29" descr="犯罪心理学.jpg">
            <a:hlinkClick r:id="rId2" action="ppaction://hlinksldjump"/>
          </p:cNvPr>
          <p:cNvPicPr>
            <a:picLocks noChangeAspect="1"/>
          </p:cNvPicPr>
          <p:nvPr/>
        </p:nvPicPr>
        <p:blipFill>
          <a:blip r:embed="rId3" cstate="print"/>
          <a:stretch>
            <a:fillRect/>
          </a:stretch>
        </p:blipFill>
        <p:spPr>
          <a:xfrm>
            <a:off x="1199456" y="1052736"/>
            <a:ext cx="1368152" cy="1878684"/>
          </a:xfrm>
          <a:prstGeom prst="rect">
            <a:avLst/>
          </a:prstGeom>
        </p:spPr>
      </p:pic>
      <p:sp>
        <p:nvSpPr>
          <p:cNvPr id="32" name="圆角矩形 31"/>
          <p:cNvSpPr/>
          <p:nvPr/>
        </p:nvSpPr>
        <p:spPr>
          <a:xfrm>
            <a:off x="3814103" y="887765"/>
            <a:ext cx="1527623" cy="2202030"/>
          </a:xfrm>
          <a:prstGeom prst="roundRect">
            <a:avLst/>
          </a:prstGeom>
          <a:pattFill prst="pct75">
            <a:fgClr>
              <a:schemeClr val="bg1">
                <a:lumMod val="85000"/>
              </a:schemeClr>
            </a:fgClr>
            <a:bgClr>
              <a:schemeClr val="bg1"/>
            </a:bgClr>
          </a:pattFill>
          <a:ln w="12700">
            <a:solidFill>
              <a:schemeClr val="bg1">
                <a:lumMod val="65000"/>
              </a:schemeClr>
            </a:solidFill>
          </a:ln>
          <a:effectLst>
            <a:outerShdw blurRad="50800" dist="38100" dir="2700000" sx="99000" sy="99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33" name="圆角矩形 32"/>
          <p:cNvSpPr/>
          <p:nvPr/>
        </p:nvSpPr>
        <p:spPr>
          <a:xfrm>
            <a:off x="6420280" y="938565"/>
            <a:ext cx="1527623" cy="2202030"/>
          </a:xfrm>
          <a:prstGeom prst="roundRect">
            <a:avLst/>
          </a:prstGeom>
          <a:pattFill prst="pct75">
            <a:fgClr>
              <a:schemeClr val="bg1">
                <a:lumMod val="85000"/>
              </a:schemeClr>
            </a:fgClr>
            <a:bgClr>
              <a:schemeClr val="bg1"/>
            </a:bgClr>
          </a:pattFill>
          <a:ln w="12700">
            <a:solidFill>
              <a:schemeClr val="bg1">
                <a:lumMod val="65000"/>
              </a:schemeClr>
            </a:solidFill>
          </a:ln>
          <a:effectLst>
            <a:outerShdw blurRad="50800" dist="38100" dir="2700000" sx="99000" sy="99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35" name="圆角矩形 34"/>
          <p:cNvSpPr/>
          <p:nvPr/>
        </p:nvSpPr>
        <p:spPr>
          <a:xfrm>
            <a:off x="8995021" y="891575"/>
            <a:ext cx="1527623" cy="2202030"/>
          </a:xfrm>
          <a:prstGeom prst="roundRect">
            <a:avLst/>
          </a:prstGeom>
          <a:pattFill prst="pct75">
            <a:fgClr>
              <a:schemeClr val="bg1">
                <a:lumMod val="85000"/>
              </a:schemeClr>
            </a:fgClr>
            <a:bgClr>
              <a:schemeClr val="bg1"/>
            </a:bgClr>
          </a:pattFill>
          <a:ln w="12700">
            <a:solidFill>
              <a:schemeClr val="bg1">
                <a:lumMod val="65000"/>
              </a:schemeClr>
            </a:solidFill>
          </a:ln>
          <a:effectLst>
            <a:outerShdw blurRad="50800" dist="38100" dir="2700000" sx="99000" sy="99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36" name="圆角矩形 35"/>
          <p:cNvSpPr/>
          <p:nvPr/>
        </p:nvSpPr>
        <p:spPr>
          <a:xfrm>
            <a:off x="1111993" y="3531226"/>
            <a:ext cx="1527623" cy="2202030"/>
          </a:xfrm>
          <a:prstGeom prst="roundRect">
            <a:avLst/>
          </a:prstGeom>
          <a:pattFill prst="pct75">
            <a:fgClr>
              <a:schemeClr val="bg1">
                <a:lumMod val="85000"/>
              </a:schemeClr>
            </a:fgClr>
            <a:bgClr>
              <a:schemeClr val="bg1"/>
            </a:bgClr>
          </a:pattFill>
          <a:ln w="12700">
            <a:solidFill>
              <a:schemeClr val="bg1">
                <a:lumMod val="65000"/>
              </a:schemeClr>
            </a:solidFill>
          </a:ln>
          <a:effectLst>
            <a:outerShdw blurRad="50800" dist="38100" dir="2700000" sx="99000" sy="99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37" name="圆角矩形 36"/>
          <p:cNvSpPr/>
          <p:nvPr/>
        </p:nvSpPr>
        <p:spPr>
          <a:xfrm>
            <a:off x="3814738" y="3531226"/>
            <a:ext cx="1527623" cy="2202030"/>
          </a:xfrm>
          <a:prstGeom prst="roundRect">
            <a:avLst/>
          </a:prstGeom>
          <a:pattFill prst="pct75">
            <a:fgClr>
              <a:schemeClr val="bg1">
                <a:lumMod val="85000"/>
              </a:schemeClr>
            </a:fgClr>
            <a:bgClr>
              <a:schemeClr val="bg1"/>
            </a:bgClr>
          </a:pattFill>
          <a:ln w="12700">
            <a:solidFill>
              <a:schemeClr val="bg1">
                <a:lumMod val="65000"/>
              </a:schemeClr>
            </a:solidFill>
          </a:ln>
          <a:effectLst>
            <a:outerShdw blurRad="50800" dist="38100" dir="2700000" sx="99000" sy="99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38" name="圆角矩形 37"/>
          <p:cNvSpPr/>
          <p:nvPr/>
        </p:nvSpPr>
        <p:spPr>
          <a:xfrm>
            <a:off x="6499655" y="3479156"/>
            <a:ext cx="1527623" cy="2202030"/>
          </a:xfrm>
          <a:prstGeom prst="roundRect">
            <a:avLst/>
          </a:prstGeom>
          <a:pattFill prst="pct75">
            <a:fgClr>
              <a:schemeClr val="bg1">
                <a:lumMod val="85000"/>
              </a:schemeClr>
            </a:fgClr>
            <a:bgClr>
              <a:schemeClr val="bg1"/>
            </a:bgClr>
          </a:pattFill>
          <a:ln w="12700">
            <a:solidFill>
              <a:schemeClr val="bg1">
                <a:lumMod val="65000"/>
              </a:schemeClr>
            </a:solidFill>
          </a:ln>
          <a:effectLst>
            <a:outerShdw blurRad="50800" dist="38100" dir="2700000" sx="99000" sy="99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39" name="圆角矩形 38"/>
          <p:cNvSpPr/>
          <p:nvPr/>
        </p:nvSpPr>
        <p:spPr>
          <a:xfrm>
            <a:off x="9074932" y="3495666"/>
            <a:ext cx="1527623" cy="2202030"/>
          </a:xfrm>
          <a:prstGeom prst="roundRect">
            <a:avLst/>
          </a:prstGeom>
          <a:pattFill prst="pct75">
            <a:fgClr>
              <a:schemeClr val="bg1">
                <a:lumMod val="85000"/>
              </a:schemeClr>
            </a:fgClr>
            <a:bgClr>
              <a:schemeClr val="bg1"/>
            </a:bgClr>
          </a:pattFill>
          <a:ln w="12700">
            <a:solidFill>
              <a:schemeClr val="bg1">
                <a:lumMod val="65000"/>
              </a:schemeClr>
            </a:solidFill>
          </a:ln>
          <a:effectLst>
            <a:outerShdw blurRad="50800" dist="38100" dir="2700000" sx="99000" sy="99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pic>
        <p:nvPicPr>
          <p:cNvPr id="41" name="图片 40" descr="社标.png"/>
          <p:cNvPicPr>
            <a:picLocks noChangeAspect="1"/>
          </p:cNvPicPr>
          <p:nvPr/>
        </p:nvPicPr>
        <p:blipFill>
          <a:blip r:embed="rId4" cstate="print"/>
          <a:stretch>
            <a:fillRect/>
          </a:stretch>
        </p:blipFill>
        <p:spPr>
          <a:xfrm>
            <a:off x="9624392" y="6095992"/>
            <a:ext cx="1778602" cy="285336"/>
          </a:xfrm>
          <a:prstGeom prst="rect">
            <a:avLst/>
          </a:prstGeom>
        </p:spPr>
      </p:pic>
      <p:sp>
        <p:nvSpPr>
          <p:cNvPr id="42" name="TextBox 41"/>
          <p:cNvSpPr txBox="1"/>
          <p:nvPr/>
        </p:nvSpPr>
        <p:spPr>
          <a:xfrm>
            <a:off x="839416" y="3212976"/>
            <a:ext cx="2304256" cy="215444"/>
          </a:xfrm>
          <a:prstGeom prst="rect">
            <a:avLst/>
          </a:prstGeom>
          <a:noFill/>
        </p:spPr>
        <p:txBody>
          <a:bodyPr wrap="square" rtlCol="0">
            <a:spAutoFit/>
          </a:bodyPr>
          <a:lstStyle/>
          <a:p>
            <a:r>
              <a:rPr lang="en-US" altLang="zh-CN" sz="800" dirty="0" smtClean="0"/>
              <a:t> </a:t>
            </a:r>
            <a:r>
              <a:rPr lang="zh-CN" altLang="en-US" sz="800" dirty="0" smtClean="0"/>
              <a:t>普通高等教育“十一五”国家级规划教材</a:t>
            </a:r>
            <a:endParaRPr lang="zh-CN" altLang="en-US" sz="800" dirty="0"/>
          </a:p>
        </p:txBody>
      </p:sp>
      <p:pic>
        <p:nvPicPr>
          <p:cNvPr id="43" name="图片 42" descr="刑法学.jpg">
            <a:hlinkClick r:id="rId5" action="ppaction://hlinksldjump"/>
          </p:cNvPr>
          <p:cNvPicPr>
            <a:picLocks noChangeAspect="1"/>
          </p:cNvPicPr>
          <p:nvPr/>
        </p:nvPicPr>
        <p:blipFill>
          <a:blip r:embed="rId6" cstate="print"/>
          <a:stretch>
            <a:fillRect/>
          </a:stretch>
        </p:blipFill>
        <p:spPr>
          <a:xfrm>
            <a:off x="3893731" y="1103536"/>
            <a:ext cx="1368151" cy="1872208"/>
          </a:xfrm>
          <a:prstGeom prst="rect">
            <a:avLst/>
          </a:prstGeom>
        </p:spPr>
      </p:pic>
      <p:sp>
        <p:nvSpPr>
          <p:cNvPr id="44" name="TextBox 43"/>
          <p:cNvSpPr txBox="1"/>
          <p:nvPr/>
        </p:nvSpPr>
        <p:spPr>
          <a:xfrm>
            <a:off x="3500289" y="3212976"/>
            <a:ext cx="2304256" cy="215444"/>
          </a:xfrm>
          <a:prstGeom prst="rect">
            <a:avLst/>
          </a:prstGeom>
          <a:noFill/>
        </p:spPr>
        <p:txBody>
          <a:bodyPr wrap="square" rtlCol="0">
            <a:spAutoFit/>
          </a:bodyPr>
          <a:lstStyle/>
          <a:p>
            <a:r>
              <a:rPr lang="zh-CN" altLang="en-US" sz="800" dirty="0" smtClean="0"/>
              <a:t>“十二五”国家重点图书出版规划项目</a:t>
            </a:r>
            <a:endParaRPr lang="zh-CN" altLang="en-US" sz="800" dirty="0"/>
          </a:p>
        </p:txBody>
      </p:sp>
      <p:pic>
        <p:nvPicPr>
          <p:cNvPr id="45" name="图片 44" descr="法学概论.jpg">
            <a:hlinkClick r:id="rId7" action="ppaction://hlinksldjump"/>
          </p:cNvPr>
          <p:cNvPicPr>
            <a:picLocks noChangeAspect="1"/>
          </p:cNvPicPr>
          <p:nvPr/>
        </p:nvPicPr>
        <p:blipFill>
          <a:blip r:embed="rId8" cstate="print"/>
          <a:stretch>
            <a:fillRect/>
          </a:stretch>
        </p:blipFill>
        <p:spPr>
          <a:xfrm>
            <a:off x="6500123" y="1073691"/>
            <a:ext cx="1368151" cy="1872208"/>
          </a:xfrm>
          <a:prstGeom prst="rect">
            <a:avLst/>
          </a:prstGeom>
        </p:spPr>
      </p:pic>
      <p:sp>
        <p:nvSpPr>
          <p:cNvPr id="46" name="TextBox 45"/>
          <p:cNvSpPr txBox="1"/>
          <p:nvPr/>
        </p:nvSpPr>
        <p:spPr>
          <a:xfrm>
            <a:off x="6399540" y="3157478"/>
            <a:ext cx="1728192" cy="338554"/>
          </a:xfrm>
          <a:prstGeom prst="rect">
            <a:avLst/>
          </a:prstGeom>
          <a:noFill/>
        </p:spPr>
        <p:txBody>
          <a:bodyPr wrap="square" rtlCol="0">
            <a:spAutoFit/>
          </a:bodyPr>
          <a:lstStyle/>
          <a:p>
            <a:r>
              <a:rPr lang="zh-CN" altLang="en-US" sz="800" dirty="0" smtClean="0"/>
              <a:t>司法部法学教材编辑部编</a:t>
            </a:r>
            <a:endParaRPr lang="en-US" altLang="zh-CN" sz="800" dirty="0" smtClean="0"/>
          </a:p>
          <a:p>
            <a:r>
              <a:rPr lang="zh-CN" altLang="en-US" sz="800" dirty="0" smtClean="0"/>
              <a:t>高等政法院校规划教材（本科）</a:t>
            </a:r>
            <a:endParaRPr lang="zh-CN" altLang="en-US" sz="800" dirty="0"/>
          </a:p>
        </p:txBody>
      </p:sp>
      <p:pic>
        <p:nvPicPr>
          <p:cNvPr id="49" name="图片 48" descr="行政法学.jpg">
            <a:hlinkClick r:id="rId9" action="ppaction://hlinksldjump"/>
          </p:cNvPr>
          <p:cNvPicPr>
            <a:picLocks noChangeAspect="1"/>
          </p:cNvPicPr>
          <p:nvPr/>
        </p:nvPicPr>
        <p:blipFill>
          <a:blip r:embed="rId10" cstate="print"/>
          <a:stretch>
            <a:fillRect/>
          </a:stretch>
        </p:blipFill>
        <p:spPr>
          <a:xfrm>
            <a:off x="9074864" y="1052736"/>
            <a:ext cx="1368151" cy="1872208"/>
          </a:xfrm>
          <a:prstGeom prst="rect">
            <a:avLst/>
          </a:prstGeom>
        </p:spPr>
      </p:pic>
      <p:sp>
        <p:nvSpPr>
          <p:cNvPr id="50" name="TextBox 49"/>
          <p:cNvSpPr txBox="1"/>
          <p:nvPr/>
        </p:nvSpPr>
        <p:spPr>
          <a:xfrm>
            <a:off x="9156779" y="3219326"/>
            <a:ext cx="2304256" cy="213995"/>
          </a:xfrm>
          <a:prstGeom prst="rect">
            <a:avLst/>
          </a:prstGeom>
          <a:noFill/>
        </p:spPr>
        <p:txBody>
          <a:bodyPr wrap="square" rtlCol="0">
            <a:spAutoFit/>
          </a:bodyPr>
          <a:lstStyle/>
          <a:p>
            <a:r>
              <a:rPr lang="zh-CN" altLang="en-US" sz="800" dirty="0" smtClean="0"/>
              <a:t>中国政法大学精品系列教材</a:t>
            </a:r>
            <a:endParaRPr lang="zh-CN" altLang="en-US" sz="800" dirty="0"/>
          </a:p>
        </p:txBody>
      </p:sp>
      <p:pic>
        <p:nvPicPr>
          <p:cNvPr id="51" name="图片 50" descr="行政法与行政诉讼法案例研习.jpg">
            <a:hlinkClick r:id="rId11" action="ppaction://hlinksldjump"/>
          </p:cNvPr>
          <p:cNvPicPr>
            <a:picLocks noChangeAspect="1"/>
          </p:cNvPicPr>
          <p:nvPr/>
        </p:nvPicPr>
        <p:blipFill>
          <a:blip r:embed="rId12" cstate="print"/>
          <a:stretch>
            <a:fillRect/>
          </a:stretch>
        </p:blipFill>
        <p:spPr>
          <a:xfrm>
            <a:off x="1199457" y="3717032"/>
            <a:ext cx="1368151" cy="1872208"/>
          </a:xfrm>
          <a:prstGeom prst="rect">
            <a:avLst/>
          </a:prstGeom>
        </p:spPr>
      </p:pic>
      <p:sp>
        <p:nvSpPr>
          <p:cNvPr id="52" name="TextBox 51"/>
          <p:cNvSpPr txBox="1"/>
          <p:nvPr/>
        </p:nvSpPr>
        <p:spPr>
          <a:xfrm>
            <a:off x="1055440" y="5805264"/>
            <a:ext cx="2304256" cy="215444"/>
          </a:xfrm>
          <a:prstGeom prst="rect">
            <a:avLst/>
          </a:prstGeom>
          <a:noFill/>
        </p:spPr>
        <p:txBody>
          <a:bodyPr wrap="square" rtlCol="0">
            <a:spAutoFit/>
          </a:bodyPr>
          <a:lstStyle/>
          <a:p>
            <a:r>
              <a:rPr lang="zh-CN" altLang="en-US" sz="800" dirty="0" smtClean="0"/>
              <a:t>中国政法大学案例研习系列教材</a:t>
            </a:r>
            <a:endParaRPr lang="zh-CN" altLang="en-US" sz="800" dirty="0"/>
          </a:p>
        </p:txBody>
      </p:sp>
      <p:pic>
        <p:nvPicPr>
          <p:cNvPr id="53" name="图片 52" descr="劳动法与社会保障法.jpg"/>
          <p:cNvPicPr>
            <a:picLocks noChangeAspect="1"/>
          </p:cNvPicPr>
          <p:nvPr/>
        </p:nvPicPr>
        <p:blipFill>
          <a:blip r:embed="rId13" cstate="print"/>
          <a:stretch>
            <a:fillRect/>
          </a:stretch>
        </p:blipFill>
        <p:spPr>
          <a:xfrm>
            <a:off x="3893097" y="3717032"/>
            <a:ext cx="1368152" cy="1872208"/>
          </a:xfrm>
          <a:prstGeom prst="rect">
            <a:avLst/>
          </a:prstGeom>
        </p:spPr>
      </p:pic>
      <p:sp>
        <p:nvSpPr>
          <p:cNvPr id="54" name="TextBox 53"/>
          <p:cNvSpPr txBox="1"/>
          <p:nvPr/>
        </p:nvSpPr>
        <p:spPr>
          <a:xfrm>
            <a:off x="3620557" y="5805844"/>
            <a:ext cx="2304256" cy="215444"/>
          </a:xfrm>
          <a:prstGeom prst="rect">
            <a:avLst/>
          </a:prstGeom>
          <a:noFill/>
        </p:spPr>
        <p:txBody>
          <a:bodyPr wrap="square" rtlCol="0">
            <a:spAutoFit/>
          </a:bodyPr>
          <a:lstStyle/>
          <a:p>
            <a:r>
              <a:rPr lang="zh-CN" altLang="en-US" sz="800" dirty="0" smtClean="0"/>
              <a:t>高等政法院校专业主干课程系列教材</a:t>
            </a:r>
            <a:endParaRPr lang="zh-CN" altLang="en-US" sz="800" dirty="0"/>
          </a:p>
        </p:txBody>
      </p:sp>
      <p:sp>
        <p:nvSpPr>
          <p:cNvPr id="56" name="TextBox 55"/>
          <p:cNvSpPr txBox="1"/>
          <p:nvPr/>
        </p:nvSpPr>
        <p:spPr>
          <a:xfrm>
            <a:off x="6690623" y="5805264"/>
            <a:ext cx="2304256" cy="213995"/>
          </a:xfrm>
          <a:prstGeom prst="rect">
            <a:avLst/>
          </a:prstGeom>
          <a:noFill/>
        </p:spPr>
        <p:txBody>
          <a:bodyPr wrap="square" rtlCol="0">
            <a:spAutoFit/>
          </a:bodyPr>
          <a:lstStyle/>
          <a:p>
            <a:r>
              <a:rPr lang="zh-CN" altLang="en-US" sz="800" dirty="0"/>
              <a:t>法学</a:t>
            </a:r>
            <a:r>
              <a:rPr lang="en-US" altLang="zh-CN" sz="800" dirty="0"/>
              <a:t>e</a:t>
            </a:r>
            <a:r>
              <a:rPr lang="zh-CN" altLang="en-US" sz="800" dirty="0"/>
              <a:t>系列教材</a:t>
            </a:r>
            <a:endParaRPr lang="zh-CN" altLang="en-US" sz="800" dirty="0"/>
          </a:p>
        </p:txBody>
      </p:sp>
      <p:sp>
        <p:nvSpPr>
          <p:cNvPr id="58" name="TextBox 57"/>
          <p:cNvSpPr txBox="1"/>
          <p:nvPr/>
        </p:nvSpPr>
        <p:spPr>
          <a:xfrm>
            <a:off x="8920336" y="5807169"/>
            <a:ext cx="2304256" cy="213995"/>
          </a:xfrm>
          <a:prstGeom prst="rect">
            <a:avLst/>
          </a:prstGeom>
          <a:noFill/>
        </p:spPr>
        <p:txBody>
          <a:bodyPr wrap="square" rtlCol="0">
            <a:spAutoFit/>
          </a:bodyPr>
          <a:lstStyle/>
          <a:p>
            <a:r>
              <a:rPr lang="zh-CN" altLang="en-US" sz="800" dirty="0"/>
              <a:t>中国特色社会主义法治理论系列教材</a:t>
            </a:r>
            <a:endParaRPr lang="zh-CN" altLang="en-US" sz="800" dirty="0"/>
          </a:p>
        </p:txBody>
      </p:sp>
      <p:sp>
        <p:nvSpPr>
          <p:cNvPr id="62" name="灯片编号占位符 1"/>
          <p:cNvSpPr txBox="1"/>
          <p:nvPr/>
        </p:nvSpPr>
        <p:spPr>
          <a:xfrm>
            <a:off x="1195427" y="6237312"/>
            <a:ext cx="292061" cy="283147"/>
          </a:xfrm>
          <a:prstGeom prst="rect">
            <a:avLst/>
          </a:prstGeom>
        </p:spPr>
        <p:txBody>
          <a:bodyPr wrap="square" lIns="0" tIns="0" rIns="0" bIns="0" anchor="ctr" anchorCtr="1"/>
          <a:lstStyle/>
          <a:p>
            <a:pPr marL="0" marR="0" lvl="0" indent="0" algn="ctr" defTabSz="914400" rtl="0" eaLnBrk="1" fontAlgn="auto" latinLnBrk="0" hangingPunct="1">
              <a:lnSpc>
                <a:spcPct val="100000"/>
              </a:lnSpc>
              <a:spcBef>
                <a:spcPts val="0"/>
              </a:spcBef>
              <a:spcAft>
                <a:spcPts val="0"/>
              </a:spcAft>
              <a:buClrTx/>
              <a:buSzTx/>
              <a:buFontTx/>
              <a:buNone/>
              <a:defRPr/>
            </a:pPr>
            <a:fld id="{55183D58-648D-4475-BEF8-624F48514A30}" type="slidenum">
              <a:rPr kumimoji="0" lang="zh-CN" altLang="en-US" sz="1200" b="0" i="0" u="none" strike="noStrike" kern="1200" cap="none" spc="0" normalizeH="0" baseline="0" noProof="0" smtClean="0">
                <a:ln>
                  <a:noFill/>
                </a:ln>
                <a:solidFill>
                  <a:schemeClr val="tx1"/>
                </a:solidFill>
                <a:effectLst/>
                <a:uLnTx/>
                <a:uFillTx/>
                <a:latin typeface="+mn-lt"/>
                <a:ea typeface="+mn-ea"/>
                <a:cs typeface="+mn-cs"/>
              </a:rPr>
            </a:fld>
            <a:endParaRPr kumimoji="0" lang="zh-CN" altLang="en-US" sz="1200" b="0" i="0" u="none" strike="noStrike" kern="1200" cap="none" spc="0" normalizeH="0" baseline="0" noProof="0" dirty="0">
              <a:ln>
                <a:noFill/>
              </a:ln>
              <a:solidFill>
                <a:schemeClr val="tx1"/>
              </a:solidFill>
              <a:effectLst/>
              <a:uLnTx/>
              <a:uFillTx/>
              <a:latin typeface="+mn-lt"/>
              <a:ea typeface="+mn-ea"/>
              <a:cs typeface="+mn-cs"/>
            </a:endParaRPr>
          </a:p>
        </p:txBody>
      </p:sp>
      <p:sp>
        <p:nvSpPr>
          <p:cNvPr id="61" name="TextBox 60"/>
          <p:cNvSpPr txBox="1"/>
          <p:nvPr/>
        </p:nvSpPr>
        <p:spPr>
          <a:xfrm>
            <a:off x="1127448" y="476672"/>
            <a:ext cx="1584176" cy="246221"/>
          </a:xfrm>
          <a:prstGeom prst="rect">
            <a:avLst/>
          </a:prstGeom>
          <a:noFill/>
        </p:spPr>
        <p:txBody>
          <a:bodyPr wrap="square" rtlCol="0">
            <a:spAutoFit/>
          </a:bodyPr>
          <a:lstStyle/>
          <a:p>
            <a:r>
              <a:rPr lang="zh-CN" altLang="en-US" sz="1000" dirty="0" smtClean="0"/>
              <a:t>点击图片可进入相关页面</a:t>
            </a:r>
            <a:endParaRPr lang="zh-CN" altLang="en-US" sz="1000" dirty="0"/>
          </a:p>
        </p:txBody>
      </p:sp>
      <p:pic>
        <p:nvPicPr>
          <p:cNvPr id="3" name="图片 2" descr="e系列"/>
          <p:cNvPicPr>
            <a:picLocks noChangeAspect="1"/>
          </p:cNvPicPr>
          <p:nvPr/>
        </p:nvPicPr>
        <p:blipFill>
          <a:blip r:embed="rId14"/>
          <a:stretch>
            <a:fillRect/>
          </a:stretch>
        </p:blipFill>
        <p:spPr>
          <a:xfrm>
            <a:off x="6580505" y="3688080"/>
            <a:ext cx="1367790" cy="1889125"/>
          </a:xfrm>
          <a:prstGeom prst="rect">
            <a:avLst/>
          </a:prstGeom>
        </p:spPr>
      </p:pic>
      <p:pic>
        <p:nvPicPr>
          <p:cNvPr id="4" name="图片 3" descr="中国特色社会主义"/>
          <p:cNvPicPr>
            <a:picLocks noChangeAspect="1"/>
          </p:cNvPicPr>
          <p:nvPr/>
        </p:nvPicPr>
        <p:blipFill>
          <a:blip r:embed="rId15"/>
          <a:stretch>
            <a:fillRect/>
          </a:stretch>
        </p:blipFill>
        <p:spPr>
          <a:xfrm>
            <a:off x="9156700" y="3604895"/>
            <a:ext cx="1365885" cy="19843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图片 45" descr="背景.jpg"/>
          <p:cNvPicPr>
            <a:picLocks noChangeAspect="1"/>
          </p:cNvPicPr>
          <p:nvPr/>
        </p:nvPicPr>
        <p:blipFill>
          <a:blip r:embed="rId1" cstate="print"/>
          <a:stretch>
            <a:fillRect/>
          </a:stretch>
        </p:blipFill>
        <p:spPr>
          <a:xfrm>
            <a:off x="0" y="1010"/>
            <a:ext cx="12192000" cy="6855979"/>
          </a:xfrm>
          <a:prstGeom prst="rect">
            <a:avLst/>
          </a:prstGeom>
        </p:spPr>
      </p:pic>
      <p:sp>
        <p:nvSpPr>
          <p:cNvPr id="2" name="灯片编号占位符 1"/>
          <p:cNvSpPr>
            <a:spLocks noGrp="1"/>
          </p:cNvSpPr>
          <p:nvPr>
            <p:ph type="sldNum" sz="quarter" idx="12"/>
          </p:nvPr>
        </p:nvSpPr>
        <p:spPr>
          <a:xfrm>
            <a:off x="1195427" y="6237312"/>
            <a:ext cx="292061" cy="283147"/>
          </a:xfrm>
        </p:spPr>
        <p:txBody>
          <a:bodyPr/>
          <a:lstStyle/>
          <a:p>
            <a:fld id="{55183D58-648D-4475-BEF8-624F48514A30}" type="slidenum">
              <a:rPr lang="zh-CN" altLang="en-US" smtClean="0"/>
            </a:fld>
            <a:endParaRPr lang="zh-CN" altLang="en-US" dirty="0"/>
          </a:p>
        </p:txBody>
      </p:sp>
      <p:sp>
        <p:nvSpPr>
          <p:cNvPr id="66" name="文本框 65"/>
          <p:cNvSpPr txBox="1"/>
          <p:nvPr/>
        </p:nvSpPr>
        <p:spPr>
          <a:xfrm>
            <a:off x="2495600" y="783488"/>
            <a:ext cx="6984776" cy="369332"/>
          </a:xfrm>
          <a:prstGeom prst="rect">
            <a:avLst/>
          </a:prstGeom>
          <a:noFill/>
        </p:spPr>
        <p:txBody>
          <a:bodyPr wrap="square" rtlCol="0">
            <a:spAutoFit/>
          </a:bodyPr>
          <a:lstStyle/>
          <a:p>
            <a:pPr algn="dist"/>
            <a:r>
              <a:rPr lang="en-US" altLang="zh-CN" b="1" dirty="0" smtClean="0">
                <a:solidFill>
                  <a:schemeClr val="tx1">
                    <a:lumMod val="75000"/>
                    <a:lumOff val="25000"/>
                  </a:schemeClr>
                </a:solidFill>
              </a:rPr>
              <a:t>01 </a:t>
            </a:r>
            <a:r>
              <a:rPr lang="zh-CN" altLang="en-US" b="1" dirty="0" smtClean="0">
                <a:solidFill>
                  <a:schemeClr val="tx1">
                    <a:lumMod val="75000"/>
                    <a:lumOff val="25000"/>
                  </a:schemeClr>
                </a:solidFill>
              </a:rPr>
              <a:t>普通高等教育“十一五”国家级规划教材（本科、研究生）</a:t>
            </a:r>
            <a:endParaRPr lang="zh-CN" altLang="en-US" b="1" dirty="0">
              <a:solidFill>
                <a:schemeClr val="tx1">
                  <a:lumMod val="75000"/>
                  <a:lumOff val="25000"/>
                </a:schemeClr>
              </a:solidFill>
            </a:endParaRPr>
          </a:p>
        </p:txBody>
      </p:sp>
      <p:cxnSp>
        <p:nvCxnSpPr>
          <p:cNvPr id="63" name="直接连接符 62"/>
          <p:cNvCxnSpPr/>
          <p:nvPr/>
        </p:nvCxnSpPr>
        <p:spPr>
          <a:xfrm>
            <a:off x="2567608" y="1196752"/>
            <a:ext cx="6840760" cy="0"/>
          </a:xfrm>
          <a:prstGeom prst="line">
            <a:avLst/>
          </a:prstGeom>
          <a:ln w="19050">
            <a:gradFill flip="none" rotWithShape="1">
              <a:gsLst>
                <a:gs pos="48000">
                  <a:schemeClr val="bg1"/>
                </a:gs>
                <a:gs pos="0">
                  <a:schemeClr val="bg1">
                    <a:lumMod val="75000"/>
                  </a:schemeClr>
                </a:gs>
                <a:gs pos="100000">
                  <a:schemeClr val="bg1"/>
                </a:gs>
              </a:gsLst>
              <a:lin ang="5400000" scaled="1"/>
              <a:tileRect/>
            </a:gradFill>
          </a:ln>
          <a:effectLst>
            <a:innerShdw blurRad="63500" dist="50800" dir="5400000">
              <a:prstClr val="black">
                <a:alpha val="50000"/>
              </a:prstClr>
            </a:innerShdw>
          </a:effectLst>
        </p:spPr>
        <p:style>
          <a:lnRef idx="1">
            <a:schemeClr val="accent1"/>
          </a:lnRef>
          <a:fillRef idx="0">
            <a:schemeClr val="accent1"/>
          </a:fillRef>
          <a:effectRef idx="0">
            <a:schemeClr val="accent1"/>
          </a:effectRef>
          <a:fontRef idx="minor">
            <a:schemeClr val="tx1"/>
          </a:fontRef>
        </p:style>
      </p:cxnSp>
      <p:pic>
        <p:nvPicPr>
          <p:cNvPr id="67" name="图片 66" descr="社标.png"/>
          <p:cNvPicPr>
            <a:picLocks noChangeAspect="1"/>
          </p:cNvPicPr>
          <p:nvPr/>
        </p:nvPicPr>
        <p:blipFill>
          <a:blip r:embed="rId2" cstate="print"/>
          <a:stretch>
            <a:fillRect/>
          </a:stretch>
        </p:blipFill>
        <p:spPr>
          <a:xfrm>
            <a:off x="9624392" y="6095992"/>
            <a:ext cx="1778602" cy="285336"/>
          </a:xfrm>
          <a:prstGeom prst="rect">
            <a:avLst/>
          </a:prstGeom>
        </p:spPr>
      </p:pic>
      <p:sp>
        <p:nvSpPr>
          <p:cNvPr id="68" name="TextBox 67"/>
          <p:cNvSpPr txBox="1"/>
          <p:nvPr/>
        </p:nvSpPr>
        <p:spPr>
          <a:xfrm>
            <a:off x="1271464" y="1268760"/>
            <a:ext cx="9145016" cy="2677656"/>
          </a:xfrm>
          <a:prstGeom prst="rect">
            <a:avLst/>
          </a:prstGeom>
          <a:noFill/>
        </p:spPr>
        <p:txBody>
          <a:bodyPr wrap="square" rtlCol="0">
            <a:spAutoFit/>
          </a:bodyPr>
          <a:lstStyle/>
          <a:p>
            <a:pPr algn="just">
              <a:lnSpc>
                <a:spcPct val="150000"/>
              </a:lnSpc>
            </a:pPr>
            <a:r>
              <a:rPr lang="zh-CN" altLang="en-US" sz="1400" dirty="0" smtClean="0"/>
              <a:t>        普通高等教育“十一五”国家级规划教材</a:t>
            </a:r>
            <a:r>
              <a:rPr lang="en-US" altLang="zh-CN" sz="1400" dirty="0" smtClean="0"/>
              <a:t>(</a:t>
            </a:r>
            <a:r>
              <a:rPr lang="zh-CN" altLang="en-US" sz="1400" dirty="0" smtClean="0"/>
              <a:t>系列</a:t>
            </a:r>
            <a:r>
              <a:rPr lang="en-US" altLang="zh-CN" sz="1400" dirty="0" smtClean="0"/>
              <a:t>)</a:t>
            </a:r>
            <a:r>
              <a:rPr lang="zh-CN" altLang="en-US" sz="1400" dirty="0" smtClean="0"/>
              <a:t>的出版，凝结了我社</a:t>
            </a:r>
            <a:r>
              <a:rPr lang="en-US" altLang="zh-CN" sz="1400" dirty="0" smtClean="0"/>
              <a:t>30</a:t>
            </a:r>
            <a:r>
              <a:rPr lang="zh-CN" altLang="en-US" sz="1400" dirty="0" smtClean="0"/>
              <a:t>年法学教材出版经验和众多知名学者的理论成果。在江平、张晋藩、陈光中、应松年等法学界泰斗级教授的鼎力支持下，在许多中青年法学家的积极参与下，我们相信，本套教材一定会给读者带来惊喜。我们的出版思路是坚持教材内容必须与教学大纲紧密结合的原则。各学科以教育部规定的教学大纲为蓝本，紧贴课堂教学实际，力求达到以“基本概念、基本原理、基础知识”为主要内容，并体现最新的学术动向和研究成果。在形式的设置上，坚持形式服务于内容、教材服务于学生的理念。采取灵活多样的体例形式，根据不同学科的特点通过学习目的与要求、思考题、资料链接、案例精选等多种形式阐释教材内容，争取使教材功能在最大程度上得到优化，便于在校生掌握理论知识。概括而言，它是中国政法大学出版社多年来对法学教材深入研究与探索的集中体现。</a:t>
            </a:r>
            <a:r>
              <a:rPr lang="zh-CN" altLang="en-US" sz="1400" dirty="0" smtClean="0">
                <a:solidFill>
                  <a:srgbClr val="FF0000"/>
                </a:solidFill>
              </a:rPr>
              <a:t>本系列教材共计</a:t>
            </a:r>
            <a:r>
              <a:rPr lang="en-US" altLang="zh-CN" sz="1400" dirty="0" smtClean="0">
                <a:solidFill>
                  <a:srgbClr val="FF0000"/>
                </a:solidFill>
              </a:rPr>
              <a:t>30</a:t>
            </a:r>
            <a:r>
              <a:rPr lang="zh-CN" altLang="en-US" sz="1400" dirty="0" smtClean="0">
                <a:solidFill>
                  <a:srgbClr val="FF0000"/>
                </a:solidFill>
              </a:rPr>
              <a:t>多种于</a:t>
            </a:r>
            <a:r>
              <a:rPr lang="en-US" altLang="zh-CN" sz="1400" dirty="0" smtClean="0">
                <a:solidFill>
                  <a:srgbClr val="FF0000"/>
                </a:solidFill>
              </a:rPr>
              <a:t>2007</a:t>
            </a:r>
            <a:r>
              <a:rPr lang="zh-CN" altLang="en-US" sz="1400" dirty="0" smtClean="0">
                <a:solidFill>
                  <a:srgbClr val="FF0000"/>
                </a:solidFill>
              </a:rPr>
              <a:t>年始陆续推出。</a:t>
            </a:r>
            <a:endParaRPr lang="zh-CN" altLang="en-US" sz="1400" dirty="0">
              <a:solidFill>
                <a:srgbClr val="FF0000"/>
              </a:solidFill>
            </a:endParaRPr>
          </a:p>
        </p:txBody>
      </p:sp>
      <p:pic>
        <p:nvPicPr>
          <p:cNvPr id="69" name="图片 68" descr="20107149451415492.jpg"/>
          <p:cNvPicPr>
            <a:picLocks noChangeAspect="1"/>
          </p:cNvPicPr>
          <p:nvPr/>
        </p:nvPicPr>
        <p:blipFill>
          <a:blip r:embed="rId3" cstate="print"/>
          <a:stretch>
            <a:fillRect/>
          </a:stretch>
        </p:blipFill>
        <p:spPr>
          <a:xfrm>
            <a:off x="8598998" y="4077072"/>
            <a:ext cx="1385434" cy="187220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70" name="图片 69" descr="犯罪心理学.jpg"/>
          <p:cNvPicPr>
            <a:picLocks noChangeAspect="1"/>
          </p:cNvPicPr>
          <p:nvPr/>
        </p:nvPicPr>
        <p:blipFill>
          <a:blip r:embed="rId4" cstate="print"/>
          <a:stretch>
            <a:fillRect/>
          </a:stretch>
        </p:blipFill>
        <p:spPr>
          <a:xfrm>
            <a:off x="6874024" y="4077072"/>
            <a:ext cx="1382216" cy="187220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71" name="图片 70" descr="行政法与行政诉讼法.jpg"/>
          <p:cNvPicPr>
            <a:picLocks noChangeAspect="1"/>
          </p:cNvPicPr>
          <p:nvPr/>
        </p:nvPicPr>
        <p:blipFill>
          <a:blip r:embed="rId5" cstate="print"/>
          <a:stretch>
            <a:fillRect/>
          </a:stretch>
        </p:blipFill>
        <p:spPr>
          <a:xfrm>
            <a:off x="5159896" y="4077072"/>
            <a:ext cx="1382216" cy="187220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72" name="图片 71" descr="婚姻家庭法学.jpg"/>
          <p:cNvPicPr>
            <a:picLocks noChangeAspect="1"/>
          </p:cNvPicPr>
          <p:nvPr/>
        </p:nvPicPr>
        <p:blipFill>
          <a:blip r:embed="rId6" cstate="print"/>
          <a:stretch>
            <a:fillRect/>
          </a:stretch>
        </p:blipFill>
        <p:spPr>
          <a:xfrm>
            <a:off x="3431704" y="4077072"/>
            <a:ext cx="1361606" cy="187220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73" name="图片 72" descr="票据法.jpg"/>
          <p:cNvPicPr>
            <a:picLocks noChangeAspect="1"/>
          </p:cNvPicPr>
          <p:nvPr/>
        </p:nvPicPr>
        <p:blipFill>
          <a:blip r:embed="rId7" cstate="print"/>
          <a:stretch>
            <a:fillRect/>
          </a:stretch>
        </p:blipFill>
        <p:spPr>
          <a:xfrm>
            <a:off x="1703512" y="4077072"/>
            <a:ext cx="1386154" cy="184820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cxnSp>
        <p:nvCxnSpPr>
          <p:cNvPr id="85" name="直接连接符 84"/>
          <p:cNvCxnSpPr/>
          <p:nvPr/>
        </p:nvCxnSpPr>
        <p:spPr>
          <a:xfrm>
            <a:off x="2567608" y="692696"/>
            <a:ext cx="6840760" cy="0"/>
          </a:xfrm>
          <a:prstGeom prst="line">
            <a:avLst/>
          </a:prstGeom>
          <a:ln w="19050">
            <a:gradFill flip="none" rotWithShape="1">
              <a:gsLst>
                <a:gs pos="48000">
                  <a:schemeClr val="bg1"/>
                </a:gs>
                <a:gs pos="0">
                  <a:schemeClr val="bg1">
                    <a:lumMod val="75000"/>
                  </a:schemeClr>
                </a:gs>
                <a:gs pos="100000">
                  <a:schemeClr val="bg1"/>
                </a:gs>
              </a:gsLst>
              <a:lin ang="5400000" scaled="1"/>
              <a:tileRect/>
            </a:gradFill>
          </a:ln>
          <a:effectLst>
            <a:innerShdw blurRad="63500" dist="50800" dir="54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15" name="TextBox 14">
            <a:hlinkClick r:id="rId8" action="ppaction://hlinksldjump"/>
          </p:cNvPr>
          <p:cNvSpPr txBox="1"/>
          <p:nvPr/>
        </p:nvSpPr>
        <p:spPr>
          <a:xfrm>
            <a:off x="1127448" y="343689"/>
            <a:ext cx="1728192" cy="276999"/>
          </a:xfrm>
          <a:prstGeom prst="rect">
            <a:avLst/>
          </a:prstGeom>
          <a:noFill/>
        </p:spPr>
        <p:txBody>
          <a:bodyPr wrap="square" rtlCol="0">
            <a:spAutoFit/>
          </a:bodyPr>
          <a:lstStyle/>
          <a:p>
            <a:r>
              <a:rPr lang="zh-CN" altLang="en-US" sz="1200" dirty="0" smtClean="0">
                <a:solidFill>
                  <a:srgbClr val="FF0000"/>
                </a:solidFill>
              </a:rPr>
              <a:t>点击此处可回到概览页</a:t>
            </a:r>
            <a:endParaRPr lang="zh-CN" altLang="en-US" sz="1200"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55183D58-648D-4475-BEF8-624F48514A30}" type="slidenum">
              <a:rPr lang="zh-CN" altLang="en-US" smtClean="0"/>
            </a:fld>
            <a:endParaRPr lang="zh-CN" altLang="en-US" dirty="0"/>
          </a:p>
        </p:txBody>
      </p:sp>
      <p:pic>
        <p:nvPicPr>
          <p:cNvPr id="27" name="图片 26" descr="背景.jpg"/>
          <p:cNvPicPr>
            <a:picLocks noChangeAspect="1"/>
          </p:cNvPicPr>
          <p:nvPr/>
        </p:nvPicPr>
        <p:blipFill>
          <a:blip r:embed="rId1" cstate="print"/>
          <a:stretch>
            <a:fillRect/>
          </a:stretch>
        </p:blipFill>
        <p:spPr>
          <a:xfrm>
            <a:off x="0" y="1010"/>
            <a:ext cx="12192000" cy="6855979"/>
          </a:xfrm>
          <a:prstGeom prst="rect">
            <a:avLst/>
          </a:prstGeom>
        </p:spPr>
      </p:pic>
      <p:graphicFrame>
        <p:nvGraphicFramePr>
          <p:cNvPr id="28" name="表格 27"/>
          <p:cNvGraphicFramePr>
            <a:graphicFrameLocks noGrp="1"/>
          </p:cNvGraphicFramePr>
          <p:nvPr/>
        </p:nvGraphicFramePr>
        <p:xfrm>
          <a:off x="753745" y="692785"/>
          <a:ext cx="10095230" cy="5402580"/>
        </p:xfrm>
        <a:graphic>
          <a:graphicData uri="http://schemas.openxmlformats.org/drawingml/2006/table">
            <a:tbl>
              <a:tblPr/>
              <a:tblGrid>
                <a:gridCol w="1729105"/>
                <a:gridCol w="813435"/>
                <a:gridCol w="1869440"/>
                <a:gridCol w="1537970"/>
                <a:gridCol w="1671955"/>
                <a:gridCol w="2473325"/>
              </a:tblGrid>
              <a:tr h="253365">
                <a:tc>
                  <a:txBody>
                    <a:bodyPr/>
                    <a:lstStyle/>
                    <a:p>
                      <a:pPr algn="ctr" fontAlgn="ctr"/>
                      <a:r>
                        <a:rPr lang="zh-CN" altLang="en-US" sz="900" b="1" i="0" u="none" strike="noStrike" dirty="0">
                          <a:solidFill>
                            <a:srgbClr val="003366"/>
                          </a:solidFill>
                          <a:latin typeface="黑体" panose="02010609060101010101" charset="-122"/>
                        </a:rPr>
                        <a:t>书  号</a:t>
                      </a:r>
                      <a:endParaRPr lang="zh-CN" altLang="en-US" sz="900" b="1" i="0" u="none" strike="noStrike" dirty="0">
                        <a:solidFill>
                          <a:srgbClr val="003366"/>
                        </a:solidFill>
                        <a:latin typeface="黑体" panose="02010609060101010101"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CN" altLang="en-US" sz="900" b="1" i="0" u="none" strike="noStrike" dirty="0">
                          <a:solidFill>
                            <a:srgbClr val="003366"/>
                          </a:solidFill>
                          <a:latin typeface="黑体" panose="02010609060101010101" charset="-122"/>
                        </a:rPr>
                        <a:t>序号</a:t>
                      </a:r>
                      <a:endParaRPr lang="zh-CN" altLang="en-US" sz="900" b="1" i="0" u="none" strike="noStrike" dirty="0">
                        <a:solidFill>
                          <a:srgbClr val="003366"/>
                        </a:solidFill>
                        <a:latin typeface="黑体" panose="02010609060101010101"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CN" altLang="en-US" sz="900" b="1" i="0" u="none" strike="noStrike" dirty="0">
                          <a:solidFill>
                            <a:srgbClr val="003366"/>
                          </a:solidFill>
                          <a:latin typeface="黑体" panose="02010609060101010101" charset="-122"/>
                        </a:rPr>
                        <a:t>书   名</a:t>
                      </a:r>
                      <a:endParaRPr lang="zh-CN" altLang="en-US" sz="900" b="1" i="0" u="none" strike="noStrike" dirty="0">
                        <a:solidFill>
                          <a:srgbClr val="003366"/>
                        </a:solidFill>
                        <a:latin typeface="黑体" panose="02010609060101010101"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CN" altLang="en-US" sz="900" b="1" i="0" u="none" strike="noStrike" dirty="0">
                          <a:solidFill>
                            <a:srgbClr val="003366"/>
                          </a:solidFill>
                          <a:latin typeface="黑体" panose="02010609060101010101" charset="-122"/>
                        </a:rPr>
                        <a:t>主    编</a:t>
                      </a:r>
                      <a:endParaRPr lang="zh-CN" altLang="en-US" sz="900" b="1" i="0" u="none" strike="noStrike" dirty="0">
                        <a:solidFill>
                          <a:srgbClr val="003366"/>
                        </a:solidFill>
                        <a:latin typeface="黑体" panose="02010609060101010101"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CN" altLang="en-US" sz="900" b="1" i="0" u="none" strike="noStrike" dirty="0">
                          <a:solidFill>
                            <a:srgbClr val="003366"/>
                          </a:solidFill>
                          <a:latin typeface="黑体" panose="02010609060101010101" charset="-122"/>
                        </a:rPr>
                        <a:t>定价</a:t>
                      </a:r>
                      <a:endParaRPr lang="zh-CN" altLang="en-US" sz="900" b="1" i="0" u="none" strike="noStrike" dirty="0">
                        <a:solidFill>
                          <a:srgbClr val="003366"/>
                        </a:solidFill>
                        <a:latin typeface="黑体" panose="02010609060101010101"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CN" altLang="en-US" sz="900" b="1" i="0" u="none" strike="noStrike" dirty="0">
                          <a:solidFill>
                            <a:srgbClr val="003366"/>
                          </a:solidFill>
                          <a:latin typeface="黑体" panose="02010609060101010101" charset="-122"/>
                        </a:rPr>
                        <a:t>版本</a:t>
                      </a:r>
                      <a:endParaRPr lang="zh-CN" altLang="en-US" sz="900" b="1" i="0" u="none" strike="noStrike" dirty="0">
                        <a:solidFill>
                          <a:srgbClr val="003366"/>
                        </a:solidFill>
                        <a:latin typeface="黑体" panose="02010609060101010101"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1785">
                <a:tc>
                  <a:txBody>
                    <a:bodyPr/>
                    <a:lstStyle/>
                    <a:p>
                      <a:pPr algn="ctr" fontAlgn="ctr"/>
                      <a:r>
                        <a:rPr lang="en-US" altLang="zh-CN" sz="1000" b="0" i="0" u="none" strike="noStrike" dirty="0">
                          <a:solidFill>
                            <a:schemeClr val="tx1"/>
                          </a:solidFill>
                          <a:latin typeface="宋体" panose="02010600030101010101" pitchFamily="2" charset="-122"/>
                        </a:rPr>
                        <a:t>9787562030652</a:t>
                      </a:r>
                      <a:endParaRPr lang="en-US" altLang="zh-CN" sz="1000" b="0" i="0" u="none" strike="noStrike" dirty="0">
                        <a:solidFill>
                          <a:schemeClr val="tx1"/>
                        </a:solidFill>
                        <a:latin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0" i="0" u="none" strike="noStrike" dirty="0">
                          <a:solidFill>
                            <a:schemeClr val="tx1"/>
                          </a:solidFill>
                          <a:latin typeface="宋体" panose="02010600030101010101" pitchFamily="2" charset="-122"/>
                        </a:rPr>
                        <a:t>0A691</a:t>
                      </a:r>
                      <a:endParaRPr lang="en-US" sz="1000" b="0" i="0" u="none" strike="noStrike" dirty="0">
                        <a:solidFill>
                          <a:schemeClr val="tx1"/>
                        </a:solidFill>
                        <a:latin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smtClean="0">
                          <a:solidFill>
                            <a:schemeClr val="tx1"/>
                          </a:solidFill>
                          <a:latin typeface="宋体" panose="02010600030101010101" pitchFamily="2" charset="-122"/>
                          <a:hlinkClick r:id="rId2"/>
                        </a:rPr>
                        <a:t> 婚姻</a:t>
                      </a:r>
                      <a:r>
                        <a:rPr lang="zh-CN" altLang="en-US" sz="1000" b="0" i="0" u="none" strike="noStrike" dirty="0">
                          <a:solidFill>
                            <a:schemeClr val="tx1"/>
                          </a:solidFill>
                          <a:latin typeface="宋体" panose="02010600030101010101" pitchFamily="2" charset="-122"/>
                          <a:hlinkClick r:id="rId2"/>
                        </a:rPr>
                        <a:t>家庭法学</a:t>
                      </a:r>
                      <a:endParaRPr lang="zh-CN" altLang="en-US" sz="1000" b="0" i="0" u="none" strike="noStrike" dirty="0">
                        <a:solidFill>
                          <a:schemeClr val="tx1"/>
                        </a:solidFill>
                        <a:latin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smtClean="0">
                          <a:solidFill>
                            <a:schemeClr val="tx1"/>
                          </a:solidFill>
                          <a:latin typeface="宋体" panose="02010600030101010101" pitchFamily="2" charset="-122"/>
                        </a:rPr>
                        <a:t> 巫昌祯</a:t>
                      </a:r>
                      <a:r>
                        <a:rPr lang="zh-CN" altLang="en-US" sz="1000" b="0" i="0" u="none" strike="noStrike" dirty="0" smtClean="0">
                          <a:solidFill>
                            <a:schemeClr val="tx1"/>
                          </a:solidFill>
                          <a:latin typeface="Times New Roman" panose="02020603050405020304"/>
                        </a:rPr>
                        <a:t>  </a:t>
                      </a:r>
                      <a:r>
                        <a:rPr lang="zh-CN" altLang="en-US" sz="1000" b="0" i="0" u="none" strike="noStrike" dirty="0">
                          <a:solidFill>
                            <a:schemeClr val="tx1"/>
                          </a:solidFill>
                          <a:latin typeface="宋体" panose="02010600030101010101" pitchFamily="2" charset="-122"/>
                        </a:rPr>
                        <a:t>夏吟</a:t>
                      </a:r>
                      <a:r>
                        <a:rPr lang="zh-CN" altLang="en-US" sz="1000" b="0" i="0" u="none" strike="noStrike" dirty="0" smtClean="0">
                          <a:solidFill>
                            <a:schemeClr val="tx1"/>
                          </a:solidFill>
                          <a:latin typeface="宋体" panose="02010600030101010101" pitchFamily="2" charset="-122"/>
                        </a:rPr>
                        <a:t>兰</a:t>
                      </a:r>
                      <a:endParaRPr lang="zh-CN" altLang="en-US" sz="1000" b="0" i="0" u="none" strike="noStrike" dirty="0">
                        <a:solidFill>
                          <a:schemeClr val="tx1"/>
                        </a:solidFill>
                        <a:latin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a:solidFill>
                            <a:schemeClr val="tx1"/>
                          </a:solidFill>
                          <a:latin typeface="宋体" panose="02010600030101010101" pitchFamily="2" charset="-122"/>
                        </a:rPr>
                        <a:t>23.00</a:t>
                      </a:r>
                      <a:endParaRPr lang="en-US" altLang="zh-CN" sz="1000" b="0" i="0" u="none" strike="noStrike">
                        <a:solidFill>
                          <a:schemeClr val="tx1"/>
                        </a:solidFill>
                        <a:latin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dirty="0">
                          <a:solidFill>
                            <a:schemeClr val="tx1"/>
                          </a:solidFill>
                          <a:latin typeface="宋体" panose="02010600030101010101" pitchFamily="2" charset="-122"/>
                        </a:rPr>
                        <a:t>2007-07</a:t>
                      </a:r>
                      <a:endParaRPr lang="en-US" altLang="zh-CN" sz="1000" b="0" i="0" u="none" strike="noStrike" dirty="0">
                        <a:solidFill>
                          <a:schemeClr val="tx1"/>
                        </a:solidFill>
                        <a:latin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1785">
                <a:tc>
                  <a:txBody>
                    <a:bodyPr/>
                    <a:lstStyle/>
                    <a:p>
                      <a:pPr algn="ctr" fontAlgn="ctr"/>
                      <a:r>
                        <a:rPr lang="en-US" altLang="zh-CN" sz="1000" b="0" i="0" u="none" strike="noStrike">
                          <a:solidFill>
                            <a:schemeClr val="tx1"/>
                          </a:solidFill>
                          <a:latin typeface="宋体" panose="02010600030101010101" pitchFamily="2" charset="-122"/>
                        </a:rPr>
                        <a:t>9787562041238</a:t>
                      </a:r>
                      <a:endParaRPr lang="en-US" altLang="zh-CN" sz="1000" b="0" i="0" u="none" strike="noStrike">
                        <a:solidFill>
                          <a:schemeClr val="tx1"/>
                        </a:solidFill>
                        <a:latin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a:solidFill>
                            <a:schemeClr val="tx1"/>
                          </a:solidFill>
                          <a:latin typeface="宋体" panose="02010600030101010101" pitchFamily="2" charset="-122"/>
                        </a:rPr>
                        <a:t>20110049</a:t>
                      </a:r>
                      <a:endParaRPr lang="en-US" altLang="zh-CN" sz="1000" b="0" i="0" u="none" strike="noStrike">
                        <a:solidFill>
                          <a:schemeClr val="tx1"/>
                        </a:solidFill>
                        <a:latin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smtClean="0">
                          <a:solidFill>
                            <a:schemeClr val="tx1"/>
                          </a:solidFill>
                          <a:latin typeface="宋体" panose="02010600030101010101" pitchFamily="2" charset="-122"/>
                          <a:hlinkClick r:id="rId3"/>
                        </a:rPr>
                        <a:t> 犯罪心理学</a:t>
                      </a:r>
                      <a:r>
                        <a:rPr lang="zh-CN" altLang="en-US" sz="1000" b="0" i="0" u="none" strike="noStrike" dirty="0">
                          <a:solidFill>
                            <a:schemeClr val="tx1"/>
                          </a:solidFill>
                          <a:latin typeface="宋体" panose="02010600030101010101" pitchFamily="2" charset="-122"/>
                          <a:hlinkClick r:id="rId3"/>
                        </a:rPr>
                        <a:t>（第二版）</a:t>
                      </a:r>
                      <a:endParaRPr lang="zh-CN" altLang="en-US" sz="1000" b="0" i="0" u="none" strike="noStrike" dirty="0">
                        <a:solidFill>
                          <a:schemeClr val="tx1"/>
                        </a:solidFill>
                        <a:latin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smtClean="0">
                          <a:solidFill>
                            <a:schemeClr val="tx1"/>
                          </a:solidFill>
                          <a:latin typeface="宋体" panose="02010600030101010101" pitchFamily="2" charset="-122"/>
                        </a:rPr>
                        <a:t> 罗</a:t>
                      </a:r>
                      <a:r>
                        <a:rPr lang="zh-CN" altLang="en-US" sz="1000" b="0" i="0" u="none" strike="noStrike" dirty="0">
                          <a:solidFill>
                            <a:schemeClr val="tx1"/>
                          </a:solidFill>
                          <a:latin typeface="宋体" panose="02010600030101010101" pitchFamily="2" charset="-122"/>
                        </a:rPr>
                        <a:t>大</a:t>
                      </a:r>
                      <a:r>
                        <a:rPr lang="zh-CN" altLang="en-US" sz="1000" b="0" i="0" u="none" strike="noStrike" dirty="0" smtClean="0">
                          <a:solidFill>
                            <a:schemeClr val="tx1"/>
                          </a:solidFill>
                          <a:latin typeface="宋体" panose="02010600030101010101" pitchFamily="2" charset="-122"/>
                        </a:rPr>
                        <a:t>华</a:t>
                      </a:r>
                      <a:endParaRPr lang="zh-CN" altLang="en-US" sz="1000" b="0" i="0" u="none" strike="noStrike" dirty="0">
                        <a:solidFill>
                          <a:schemeClr val="tx1"/>
                        </a:solidFill>
                        <a:latin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a:solidFill>
                            <a:schemeClr val="tx1"/>
                          </a:solidFill>
                          <a:latin typeface="宋体" panose="02010600030101010101" pitchFamily="2" charset="-122"/>
                        </a:rPr>
                        <a:t>53.00</a:t>
                      </a:r>
                      <a:endParaRPr lang="en-US" altLang="zh-CN" sz="1000" b="0" i="0" u="none" strike="noStrike">
                        <a:solidFill>
                          <a:schemeClr val="tx1"/>
                        </a:solidFill>
                        <a:latin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a:solidFill>
                            <a:schemeClr val="tx1"/>
                          </a:solidFill>
                          <a:latin typeface="宋体" panose="02010600030101010101" pitchFamily="2" charset="-122"/>
                        </a:rPr>
                        <a:t>2012-01</a:t>
                      </a:r>
                      <a:endParaRPr lang="en-US" altLang="zh-CN" sz="1000" b="0" i="0" u="none" strike="noStrike">
                        <a:solidFill>
                          <a:schemeClr val="tx1"/>
                        </a:solidFill>
                        <a:latin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1785">
                <a:tc>
                  <a:txBody>
                    <a:bodyPr/>
                    <a:lstStyle/>
                    <a:p>
                      <a:pPr algn="ctr" fontAlgn="ctr"/>
                      <a:r>
                        <a:rPr lang="en-US" altLang="zh-CN" sz="1000" b="0" i="0" u="none" strike="noStrike" dirty="0">
                          <a:solidFill>
                            <a:schemeClr val="tx1"/>
                          </a:solidFill>
                          <a:latin typeface="宋体" panose="02010600030101010101" pitchFamily="2" charset="-122"/>
                        </a:rPr>
                        <a:t>9787562040309</a:t>
                      </a:r>
                      <a:endParaRPr lang="en-US" altLang="zh-CN" sz="1000" b="0" i="0" u="none" strike="noStrike" dirty="0">
                        <a:solidFill>
                          <a:schemeClr val="tx1"/>
                        </a:solidFill>
                        <a:latin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0" i="0" u="none" strike="noStrike">
                          <a:solidFill>
                            <a:schemeClr val="tx1"/>
                          </a:solidFill>
                          <a:latin typeface="宋体" panose="02010600030101010101" pitchFamily="2" charset="-122"/>
                        </a:rPr>
                        <a:t>0A1080</a:t>
                      </a:r>
                      <a:endParaRPr lang="en-US" sz="1000" b="0" i="0" u="none" strike="noStrike">
                        <a:solidFill>
                          <a:schemeClr val="tx1"/>
                        </a:solidFill>
                        <a:latin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smtClean="0">
                          <a:solidFill>
                            <a:schemeClr val="tx1"/>
                          </a:solidFill>
                          <a:latin typeface="宋体" panose="02010600030101010101" pitchFamily="2" charset="-122"/>
                          <a:hlinkClick r:id="rId4"/>
                        </a:rPr>
                        <a:t> 行政法</a:t>
                      </a:r>
                      <a:r>
                        <a:rPr lang="zh-CN" altLang="en-US" sz="1000" b="0" i="0" u="none" strike="noStrike" dirty="0">
                          <a:solidFill>
                            <a:schemeClr val="tx1"/>
                          </a:solidFill>
                          <a:latin typeface="宋体" panose="02010600030101010101" pitchFamily="2" charset="-122"/>
                          <a:hlinkClick r:id="rId4"/>
                        </a:rPr>
                        <a:t>与行政诉讼法（第二版）</a:t>
                      </a:r>
                      <a:endParaRPr lang="zh-CN" altLang="en-US" sz="1000" b="0" i="0" u="none" strike="noStrike" dirty="0">
                        <a:solidFill>
                          <a:schemeClr val="tx1"/>
                        </a:solidFill>
                        <a:latin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smtClean="0">
                          <a:solidFill>
                            <a:schemeClr val="tx1"/>
                          </a:solidFill>
                          <a:latin typeface="宋体" panose="02010600030101010101" pitchFamily="2" charset="-122"/>
                        </a:rPr>
                        <a:t> 应松年</a:t>
                      </a:r>
                      <a:endParaRPr lang="zh-CN" altLang="en-US" sz="1000" b="0" i="0" u="none" strike="noStrike" dirty="0">
                        <a:solidFill>
                          <a:schemeClr val="tx1"/>
                        </a:solidFill>
                        <a:latin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dirty="0">
                          <a:solidFill>
                            <a:schemeClr val="tx1"/>
                          </a:solidFill>
                          <a:latin typeface="宋体" panose="02010600030101010101" pitchFamily="2" charset="-122"/>
                        </a:rPr>
                        <a:t>36.00</a:t>
                      </a:r>
                      <a:endParaRPr lang="en-US" altLang="zh-CN" sz="1000" b="0" i="0" u="none" strike="noStrike" dirty="0">
                        <a:solidFill>
                          <a:schemeClr val="tx1"/>
                        </a:solidFill>
                        <a:latin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dirty="0" smtClean="0">
                          <a:solidFill>
                            <a:schemeClr val="tx1"/>
                          </a:solidFill>
                          <a:latin typeface="宋体" panose="02010600030101010101" pitchFamily="2" charset="-122"/>
                        </a:rPr>
                        <a:t>2011-10</a:t>
                      </a:r>
                      <a:endParaRPr lang="en-US" altLang="zh-CN" sz="1000" b="0" i="0" u="none" strike="noStrike" dirty="0">
                        <a:solidFill>
                          <a:schemeClr val="tx1"/>
                        </a:solidFill>
                        <a:latin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1785">
                <a:tc>
                  <a:txBody>
                    <a:bodyPr/>
                    <a:lstStyle/>
                    <a:p>
                      <a:pPr algn="ctr" fontAlgn="ctr"/>
                      <a:r>
                        <a:rPr lang="en-US" altLang="zh-CN" sz="1000" b="0" i="0" u="none" strike="noStrike">
                          <a:solidFill>
                            <a:schemeClr val="tx1"/>
                          </a:solidFill>
                          <a:latin typeface="宋体" panose="02010600030101010101" pitchFamily="2" charset="-122"/>
                        </a:rPr>
                        <a:t>9787562031369</a:t>
                      </a:r>
                      <a:endParaRPr lang="en-US" altLang="zh-CN" sz="1000" b="0" i="0" u="none" strike="noStrike">
                        <a:solidFill>
                          <a:schemeClr val="tx1"/>
                        </a:solidFill>
                        <a:latin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0" i="0" u="none" strike="noStrike">
                          <a:solidFill>
                            <a:schemeClr val="tx1"/>
                          </a:solidFill>
                          <a:latin typeface="宋体" panose="02010600030101010101" pitchFamily="2" charset="-122"/>
                        </a:rPr>
                        <a:t>0A863</a:t>
                      </a:r>
                      <a:endParaRPr lang="en-US" sz="1000" b="0" i="0" u="none" strike="noStrike">
                        <a:solidFill>
                          <a:schemeClr val="tx1"/>
                        </a:solidFill>
                        <a:latin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smtClean="0">
                          <a:solidFill>
                            <a:schemeClr val="tx1"/>
                          </a:solidFill>
                          <a:latin typeface="宋体" panose="02010600030101010101" pitchFamily="2" charset="-122"/>
                          <a:hlinkClick r:id="rId5"/>
                        </a:rPr>
                        <a:t> 票据法</a:t>
                      </a:r>
                      <a:r>
                        <a:rPr lang="zh-CN" altLang="en-US" sz="1000" b="0" i="0" u="none" strike="noStrike" dirty="0">
                          <a:solidFill>
                            <a:schemeClr val="tx1"/>
                          </a:solidFill>
                          <a:latin typeface="宋体" panose="02010600030101010101" pitchFamily="2" charset="-122"/>
                          <a:hlinkClick r:id="rId5"/>
                        </a:rPr>
                        <a:t>（第二版）</a:t>
                      </a:r>
                      <a:endParaRPr lang="zh-CN" altLang="en-US" sz="1000" b="0" i="0" u="none" strike="noStrike" dirty="0">
                        <a:solidFill>
                          <a:schemeClr val="tx1"/>
                        </a:solidFill>
                        <a:latin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smtClean="0">
                          <a:solidFill>
                            <a:schemeClr val="tx1"/>
                          </a:solidFill>
                          <a:latin typeface="宋体" panose="02010600030101010101" pitchFamily="2" charset="-122"/>
                        </a:rPr>
                        <a:t> 刘</a:t>
                      </a:r>
                      <a:r>
                        <a:rPr lang="zh-CN" altLang="en-US" sz="1000" b="0" i="0" u="none" strike="noStrike" dirty="0">
                          <a:solidFill>
                            <a:schemeClr val="tx1"/>
                          </a:solidFill>
                          <a:latin typeface="宋体" panose="02010600030101010101" pitchFamily="2" charset="-122"/>
                        </a:rPr>
                        <a:t>心</a:t>
                      </a:r>
                      <a:r>
                        <a:rPr lang="zh-CN" altLang="en-US" sz="1000" b="0" i="0" u="none" strike="noStrike" dirty="0" smtClean="0">
                          <a:solidFill>
                            <a:schemeClr val="tx1"/>
                          </a:solidFill>
                          <a:latin typeface="宋体" panose="02010600030101010101" pitchFamily="2" charset="-122"/>
                        </a:rPr>
                        <a:t>稳</a:t>
                      </a:r>
                      <a:endParaRPr lang="zh-CN" altLang="en-US" sz="1000" b="0" i="0" u="none" strike="noStrike" dirty="0">
                        <a:solidFill>
                          <a:schemeClr val="tx1"/>
                        </a:solidFill>
                        <a:latin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a:solidFill>
                            <a:schemeClr val="tx1"/>
                          </a:solidFill>
                          <a:latin typeface="宋体" panose="02010600030101010101" pitchFamily="2" charset="-122"/>
                        </a:rPr>
                        <a:t>28.00</a:t>
                      </a:r>
                      <a:endParaRPr lang="en-US" altLang="zh-CN" sz="1000" b="0" i="0" u="none" strike="noStrike">
                        <a:solidFill>
                          <a:schemeClr val="tx1"/>
                        </a:solidFill>
                        <a:latin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a:solidFill>
                            <a:schemeClr val="tx1"/>
                          </a:solidFill>
                          <a:latin typeface="宋体" panose="02010600030101010101" pitchFamily="2" charset="-122"/>
                        </a:rPr>
                        <a:t>2010-02</a:t>
                      </a:r>
                      <a:endParaRPr lang="en-US" altLang="zh-CN" sz="1000" b="0" i="0" u="none" strike="noStrike">
                        <a:solidFill>
                          <a:schemeClr val="tx1"/>
                        </a:solidFill>
                        <a:latin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1785">
                <a:tc>
                  <a:txBody>
                    <a:bodyPr/>
                    <a:lstStyle/>
                    <a:p>
                      <a:pPr algn="ctr" fontAlgn="ctr"/>
                      <a:r>
                        <a:rPr lang="en-US" altLang="zh-CN" sz="1000" b="0" i="0" u="none" strike="noStrike" dirty="0">
                          <a:solidFill>
                            <a:schemeClr val="tx1"/>
                          </a:solidFill>
                          <a:latin typeface="宋体" panose="02010600030101010101" pitchFamily="2" charset="-122"/>
                        </a:rPr>
                        <a:t>9787562031710</a:t>
                      </a:r>
                      <a:endParaRPr lang="en-US" altLang="zh-CN" sz="1000" b="0" i="0" u="none" strike="noStrike" dirty="0">
                        <a:solidFill>
                          <a:schemeClr val="tx1"/>
                        </a:solidFill>
                        <a:latin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0" i="0" u="none" strike="noStrike">
                          <a:solidFill>
                            <a:schemeClr val="tx1"/>
                          </a:solidFill>
                          <a:latin typeface="宋体" panose="02010600030101010101" pitchFamily="2" charset="-122"/>
                        </a:rPr>
                        <a:t>0A865</a:t>
                      </a:r>
                      <a:endParaRPr lang="en-US" sz="1000" b="0" i="0" u="none" strike="noStrike">
                        <a:solidFill>
                          <a:schemeClr val="tx1"/>
                        </a:solidFill>
                        <a:latin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smtClean="0">
                          <a:solidFill>
                            <a:schemeClr val="tx1"/>
                          </a:solidFill>
                          <a:latin typeface="宋体" panose="02010600030101010101" pitchFamily="2" charset="-122"/>
                          <a:hlinkClick r:id="rId6"/>
                        </a:rPr>
                        <a:t> 仲裁</a:t>
                      </a:r>
                      <a:r>
                        <a:rPr lang="zh-CN" altLang="en-US" sz="1000" b="0" i="0" u="none" strike="noStrike" dirty="0">
                          <a:solidFill>
                            <a:schemeClr val="tx1"/>
                          </a:solidFill>
                          <a:latin typeface="宋体" panose="02010600030101010101" pitchFamily="2" charset="-122"/>
                          <a:hlinkClick r:id="rId6"/>
                        </a:rPr>
                        <a:t>法学</a:t>
                      </a:r>
                      <a:endParaRPr lang="zh-CN" altLang="en-US" sz="1000" b="0" i="0" u="none" strike="noStrike" dirty="0">
                        <a:solidFill>
                          <a:schemeClr val="tx1"/>
                        </a:solidFill>
                        <a:latin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smtClean="0">
                          <a:solidFill>
                            <a:schemeClr val="tx1"/>
                          </a:solidFill>
                          <a:latin typeface="宋体" panose="02010600030101010101" pitchFamily="2" charset="-122"/>
                        </a:rPr>
                        <a:t> 黄</a:t>
                      </a:r>
                      <a:r>
                        <a:rPr lang="zh-CN" altLang="en-US" sz="1000" b="0" i="0" u="none" strike="noStrike" dirty="0">
                          <a:solidFill>
                            <a:schemeClr val="tx1"/>
                          </a:solidFill>
                          <a:latin typeface="宋体" panose="02010600030101010101" pitchFamily="2" charset="-122"/>
                        </a:rPr>
                        <a:t>进</a:t>
                      </a:r>
                      <a:r>
                        <a:rPr lang="zh-CN" altLang="en-US" sz="1000" b="0" i="0" u="none" strike="noStrike" dirty="0">
                          <a:solidFill>
                            <a:schemeClr val="tx1"/>
                          </a:solidFill>
                          <a:latin typeface="Times New Roman" panose="02020603050405020304"/>
                        </a:rPr>
                        <a:t>  </a:t>
                      </a:r>
                      <a:r>
                        <a:rPr lang="zh-CN" altLang="en-US" sz="1000" b="0" i="0" u="none" strike="noStrike" dirty="0">
                          <a:solidFill>
                            <a:schemeClr val="tx1"/>
                          </a:solidFill>
                          <a:latin typeface="宋体" panose="02010600030101010101" pitchFamily="2" charset="-122"/>
                        </a:rPr>
                        <a:t>等</a:t>
                      </a:r>
                      <a:r>
                        <a:rPr lang="zh-CN" altLang="en-US" sz="1000" b="0" i="0" u="none" strike="noStrike" dirty="0" smtClean="0">
                          <a:solidFill>
                            <a:schemeClr val="tx1"/>
                          </a:solidFill>
                          <a:latin typeface="宋体" panose="02010600030101010101" pitchFamily="2" charset="-122"/>
                        </a:rPr>
                        <a:t>著</a:t>
                      </a:r>
                      <a:endParaRPr lang="zh-CN" altLang="en-US" sz="1000" b="0" i="0" u="none" strike="noStrike" dirty="0">
                        <a:solidFill>
                          <a:schemeClr val="tx1"/>
                        </a:solidFill>
                        <a:latin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a:solidFill>
                            <a:schemeClr val="tx1"/>
                          </a:solidFill>
                          <a:latin typeface="宋体" panose="02010600030101010101" pitchFamily="2" charset="-122"/>
                        </a:rPr>
                        <a:t>20.00</a:t>
                      </a:r>
                      <a:endParaRPr lang="en-US" altLang="zh-CN" sz="1000" b="0" i="0" u="none" strike="noStrike">
                        <a:solidFill>
                          <a:schemeClr val="tx1"/>
                        </a:solidFill>
                        <a:latin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a:solidFill>
                            <a:schemeClr val="tx1"/>
                          </a:solidFill>
                          <a:latin typeface="宋体" panose="02010600030101010101" pitchFamily="2" charset="-122"/>
                        </a:rPr>
                        <a:t>2008-03</a:t>
                      </a:r>
                      <a:endParaRPr lang="en-US" altLang="zh-CN" sz="1000" b="0" i="0" u="none" strike="noStrike">
                        <a:solidFill>
                          <a:schemeClr val="tx1"/>
                        </a:solidFill>
                        <a:latin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1785">
                <a:tc>
                  <a:txBody>
                    <a:bodyPr/>
                    <a:lstStyle/>
                    <a:p>
                      <a:pPr algn="ctr" fontAlgn="ctr"/>
                      <a:r>
                        <a:rPr lang="en-US" altLang="zh-CN" sz="1000" b="0" i="0" u="none" strike="noStrike">
                          <a:solidFill>
                            <a:schemeClr val="tx1"/>
                          </a:solidFill>
                          <a:latin typeface="宋体" panose="02010600030101010101" pitchFamily="2" charset="-122"/>
                        </a:rPr>
                        <a:t>9787562048862</a:t>
                      </a:r>
                      <a:endParaRPr lang="en-US" altLang="zh-CN" sz="1000" b="0" i="0" u="none" strike="noStrike">
                        <a:solidFill>
                          <a:schemeClr val="tx1"/>
                        </a:solidFill>
                        <a:latin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a:solidFill>
                            <a:schemeClr val="tx1"/>
                          </a:solidFill>
                          <a:latin typeface="宋体" panose="02010600030101010101" pitchFamily="2" charset="-122"/>
                        </a:rPr>
                        <a:t>20130149</a:t>
                      </a:r>
                      <a:endParaRPr lang="en-US" altLang="zh-CN" sz="1000" b="0" i="0" u="none" strike="noStrike">
                        <a:solidFill>
                          <a:schemeClr val="tx1"/>
                        </a:solidFill>
                        <a:latin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smtClean="0">
                          <a:solidFill>
                            <a:schemeClr val="tx1"/>
                          </a:solidFill>
                          <a:latin typeface="宋体" panose="02010600030101010101" pitchFamily="2" charset="-122"/>
                          <a:hlinkClick r:id="rId7"/>
                        </a:rPr>
                        <a:t> 国际法</a:t>
                      </a:r>
                      <a:r>
                        <a:rPr lang="zh-CN" altLang="en-US" sz="1000" b="0" i="0" u="none" strike="noStrike" dirty="0">
                          <a:solidFill>
                            <a:schemeClr val="tx1"/>
                          </a:solidFill>
                          <a:latin typeface="宋体" panose="02010600030101010101" pitchFamily="2" charset="-122"/>
                          <a:hlinkClick r:id="rId7"/>
                        </a:rPr>
                        <a:t>（第二版）</a:t>
                      </a:r>
                      <a:endParaRPr lang="zh-CN" altLang="en-US" sz="1000" b="0" i="0" u="none" strike="noStrike" dirty="0">
                        <a:solidFill>
                          <a:schemeClr val="tx1"/>
                        </a:solidFill>
                        <a:latin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smtClean="0">
                          <a:solidFill>
                            <a:schemeClr val="tx1"/>
                          </a:solidFill>
                          <a:latin typeface="宋体" panose="02010600030101010101" pitchFamily="2" charset="-122"/>
                        </a:rPr>
                        <a:t> 周</a:t>
                      </a:r>
                      <a:r>
                        <a:rPr lang="zh-CN" altLang="en-US" sz="1000" b="0" i="0" u="none" strike="noStrike" dirty="0">
                          <a:solidFill>
                            <a:schemeClr val="tx1"/>
                          </a:solidFill>
                          <a:latin typeface="宋体" panose="02010600030101010101" pitchFamily="2" charset="-122"/>
                        </a:rPr>
                        <a:t>忠海 </a:t>
                      </a:r>
                      <a:r>
                        <a:rPr lang="zh-CN" altLang="en-US" sz="1000" b="0" i="0" u="none" strike="noStrike" dirty="0" smtClean="0">
                          <a:solidFill>
                            <a:schemeClr val="tx1"/>
                          </a:solidFill>
                          <a:latin typeface="宋体" panose="02010600030101010101" pitchFamily="2" charset="-122"/>
                        </a:rPr>
                        <a:t>主编</a:t>
                      </a:r>
                      <a:endParaRPr lang="zh-CN" altLang="en-US" sz="1000" b="0" i="0" u="none" strike="noStrike" dirty="0">
                        <a:solidFill>
                          <a:schemeClr val="tx1"/>
                        </a:solidFill>
                        <a:latin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dirty="0">
                          <a:solidFill>
                            <a:schemeClr val="tx1"/>
                          </a:solidFill>
                          <a:latin typeface="宋体" panose="02010600030101010101" pitchFamily="2" charset="-122"/>
                        </a:rPr>
                        <a:t>52.00 </a:t>
                      </a:r>
                      <a:endParaRPr lang="en-US" altLang="zh-CN" sz="1000" b="0" i="0" u="none" strike="noStrike" dirty="0">
                        <a:solidFill>
                          <a:schemeClr val="tx1"/>
                        </a:solidFill>
                        <a:latin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a:solidFill>
                            <a:schemeClr val="tx1"/>
                          </a:solidFill>
                          <a:latin typeface="宋体" panose="02010600030101010101" pitchFamily="2" charset="-122"/>
                        </a:rPr>
                        <a:t>2013-07</a:t>
                      </a:r>
                      <a:endParaRPr lang="en-US" altLang="zh-CN" sz="1000" b="0" i="0" u="none" strike="noStrike">
                        <a:solidFill>
                          <a:schemeClr val="tx1"/>
                        </a:solidFill>
                        <a:latin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1785">
                <a:tc>
                  <a:txBody>
                    <a:bodyPr/>
                    <a:lstStyle/>
                    <a:p>
                      <a:pPr algn="ctr" fontAlgn="ctr"/>
                      <a:r>
                        <a:rPr lang="en-US" altLang="zh-CN" sz="1000" b="0" i="0" u="none" strike="noStrike">
                          <a:solidFill>
                            <a:schemeClr val="tx1"/>
                          </a:solidFill>
                          <a:latin typeface="宋体" panose="02010600030101010101" pitchFamily="2" charset="-122"/>
                        </a:rPr>
                        <a:t>9787562043294</a:t>
                      </a:r>
                      <a:endParaRPr lang="en-US" altLang="zh-CN" sz="1000" b="0" i="0" u="none" strike="noStrike">
                        <a:solidFill>
                          <a:schemeClr val="tx1"/>
                        </a:solidFill>
                        <a:latin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a:solidFill>
                            <a:schemeClr val="tx1"/>
                          </a:solidFill>
                          <a:latin typeface="宋体" panose="02010600030101010101" pitchFamily="2" charset="-122"/>
                        </a:rPr>
                        <a:t>20120122</a:t>
                      </a:r>
                      <a:endParaRPr lang="en-US" altLang="zh-CN" sz="1000" b="0" i="0" u="none" strike="noStrike">
                        <a:solidFill>
                          <a:schemeClr val="tx1"/>
                        </a:solidFill>
                        <a:latin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smtClean="0">
                          <a:solidFill>
                            <a:schemeClr val="tx1"/>
                          </a:solidFill>
                          <a:latin typeface="宋体" panose="02010600030101010101" pitchFamily="2" charset="-122"/>
                        </a:rPr>
                        <a:t> </a:t>
                      </a:r>
                      <a:r>
                        <a:rPr lang="zh-CN" altLang="en-US" sz="1000" b="0" i="0" u="none" strike="noStrike" dirty="0" smtClean="0">
                          <a:solidFill>
                            <a:schemeClr val="tx1"/>
                          </a:solidFill>
                          <a:latin typeface="宋体" panose="02010600030101010101" pitchFamily="2" charset="-122"/>
                          <a:hlinkClick r:id="rId8"/>
                        </a:rPr>
                        <a:t>担保</a:t>
                      </a:r>
                      <a:r>
                        <a:rPr lang="zh-CN" altLang="en-US" sz="1000" b="0" i="0" u="none" strike="noStrike" dirty="0">
                          <a:solidFill>
                            <a:schemeClr val="tx1"/>
                          </a:solidFill>
                          <a:latin typeface="宋体" panose="02010600030101010101" pitchFamily="2" charset="-122"/>
                          <a:hlinkClick r:id="rId8"/>
                        </a:rPr>
                        <a:t>法（第二版）</a:t>
                      </a:r>
                      <a:endParaRPr lang="zh-CN" altLang="en-US" sz="1000" b="0" i="0" u="none" strike="noStrike" dirty="0">
                        <a:solidFill>
                          <a:schemeClr val="tx1"/>
                        </a:solidFill>
                        <a:latin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smtClean="0">
                          <a:solidFill>
                            <a:schemeClr val="tx1"/>
                          </a:solidFill>
                          <a:latin typeface="宋体" panose="02010600030101010101" pitchFamily="2" charset="-122"/>
                        </a:rPr>
                        <a:t> 郭明瑞 </a:t>
                      </a:r>
                      <a:r>
                        <a:rPr lang="zh-CN" altLang="en-US" sz="1000" b="0" i="0" u="none" strike="noStrike" dirty="0">
                          <a:solidFill>
                            <a:schemeClr val="tx1"/>
                          </a:solidFill>
                          <a:latin typeface="宋体" panose="02010600030101010101" pitchFamily="2" charset="-122"/>
                        </a:rPr>
                        <a:t>房绍坤 </a:t>
                      </a:r>
                      <a:r>
                        <a:rPr lang="zh-CN" altLang="en-US" sz="1000" b="0" i="0" u="none" strike="noStrike" dirty="0" smtClean="0">
                          <a:solidFill>
                            <a:schemeClr val="tx1"/>
                          </a:solidFill>
                          <a:latin typeface="宋体" panose="02010600030101010101" pitchFamily="2" charset="-122"/>
                        </a:rPr>
                        <a:t>著</a:t>
                      </a:r>
                      <a:endParaRPr lang="zh-CN" altLang="en-US" sz="1000" b="0" i="0" u="none" strike="noStrike" dirty="0">
                        <a:solidFill>
                          <a:schemeClr val="tx1"/>
                        </a:solidFill>
                        <a:latin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dirty="0">
                          <a:solidFill>
                            <a:schemeClr val="tx1"/>
                          </a:solidFill>
                          <a:latin typeface="宋体" panose="02010600030101010101" pitchFamily="2" charset="-122"/>
                        </a:rPr>
                        <a:t>26.00 </a:t>
                      </a:r>
                      <a:endParaRPr lang="en-US" altLang="zh-CN" sz="1000" b="0" i="0" u="none" strike="noStrike" dirty="0">
                        <a:solidFill>
                          <a:schemeClr val="tx1"/>
                        </a:solidFill>
                        <a:latin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a:solidFill>
                            <a:schemeClr val="tx1"/>
                          </a:solidFill>
                          <a:latin typeface="宋体" panose="02010600030101010101" pitchFamily="2" charset="-122"/>
                        </a:rPr>
                        <a:t>2012-06</a:t>
                      </a:r>
                      <a:endParaRPr lang="en-US" altLang="zh-CN" sz="1000" b="0" i="0" u="none" strike="noStrike">
                        <a:solidFill>
                          <a:schemeClr val="tx1"/>
                        </a:solidFill>
                        <a:latin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1785">
                <a:tc>
                  <a:txBody>
                    <a:bodyPr/>
                    <a:lstStyle/>
                    <a:p>
                      <a:pPr algn="ctr" fontAlgn="ctr"/>
                      <a:r>
                        <a:rPr lang="en-US" altLang="zh-CN" sz="1000" b="0" i="0" u="none" strike="noStrike">
                          <a:solidFill>
                            <a:schemeClr val="tx1"/>
                          </a:solidFill>
                          <a:latin typeface="宋体" panose="02010600030101010101" pitchFamily="2" charset="-122"/>
                        </a:rPr>
                        <a:t>9787562044413</a:t>
                      </a:r>
                      <a:endParaRPr lang="en-US" altLang="zh-CN" sz="1000" b="0" i="0" u="none" strike="noStrike">
                        <a:solidFill>
                          <a:schemeClr val="tx1"/>
                        </a:solidFill>
                        <a:latin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a:solidFill>
                            <a:schemeClr val="tx1"/>
                          </a:solidFill>
                          <a:latin typeface="宋体" panose="02010600030101010101" pitchFamily="2" charset="-122"/>
                        </a:rPr>
                        <a:t>20120278</a:t>
                      </a:r>
                      <a:endParaRPr lang="en-US" altLang="zh-CN" sz="1000" b="0" i="0" u="none" strike="noStrike">
                        <a:solidFill>
                          <a:schemeClr val="tx1"/>
                        </a:solidFill>
                        <a:latin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smtClean="0">
                          <a:solidFill>
                            <a:schemeClr val="tx1"/>
                          </a:solidFill>
                          <a:latin typeface="宋体" panose="02010600030101010101" pitchFamily="2" charset="-122"/>
                          <a:hlinkClick r:id="rId9"/>
                        </a:rPr>
                        <a:t> 房地产</a:t>
                      </a:r>
                      <a:r>
                        <a:rPr lang="zh-CN" altLang="en-US" sz="1000" b="0" i="0" u="none" strike="noStrike" dirty="0">
                          <a:solidFill>
                            <a:schemeClr val="tx1"/>
                          </a:solidFill>
                          <a:latin typeface="宋体" panose="02010600030101010101" pitchFamily="2" charset="-122"/>
                          <a:hlinkClick r:id="rId9"/>
                        </a:rPr>
                        <a:t>法（第二版）</a:t>
                      </a:r>
                      <a:endParaRPr lang="zh-CN" altLang="en-US" sz="1000" b="0" i="0" u="none" strike="noStrike" dirty="0">
                        <a:solidFill>
                          <a:schemeClr val="tx1"/>
                        </a:solidFill>
                        <a:latin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smtClean="0">
                          <a:solidFill>
                            <a:schemeClr val="tx1"/>
                          </a:solidFill>
                          <a:latin typeface="宋体" panose="02010600030101010101" pitchFamily="2" charset="-122"/>
                        </a:rPr>
                        <a:t> 黄河 编著</a:t>
                      </a:r>
                      <a:endParaRPr lang="zh-CN" altLang="en-US" sz="1000" b="0" i="0" u="none" strike="noStrike" dirty="0">
                        <a:solidFill>
                          <a:schemeClr val="tx1"/>
                        </a:solidFill>
                        <a:latin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dirty="0">
                          <a:solidFill>
                            <a:schemeClr val="tx1"/>
                          </a:solidFill>
                          <a:latin typeface="宋体" panose="02010600030101010101" pitchFamily="2" charset="-122"/>
                        </a:rPr>
                        <a:t>29.00 </a:t>
                      </a:r>
                      <a:endParaRPr lang="en-US" altLang="zh-CN" sz="1000" b="0" i="0" u="none" strike="noStrike" dirty="0">
                        <a:solidFill>
                          <a:schemeClr val="tx1"/>
                        </a:solidFill>
                        <a:latin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dirty="0">
                          <a:solidFill>
                            <a:schemeClr val="tx1"/>
                          </a:solidFill>
                          <a:latin typeface="宋体" panose="02010600030101010101" pitchFamily="2" charset="-122"/>
                        </a:rPr>
                        <a:t>2012-08</a:t>
                      </a:r>
                      <a:endParaRPr lang="en-US" altLang="zh-CN" sz="1000" b="0" i="0" u="none" strike="noStrike" dirty="0">
                        <a:solidFill>
                          <a:schemeClr val="tx1"/>
                        </a:solidFill>
                        <a:latin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1785">
                <a:tc>
                  <a:txBody>
                    <a:bodyPr/>
                    <a:lstStyle/>
                    <a:p>
                      <a:pPr algn="ctr" fontAlgn="ctr"/>
                      <a:r>
                        <a:rPr lang="en-US" altLang="zh-CN" sz="1000" b="0" i="0" u="none" strike="noStrike">
                          <a:solidFill>
                            <a:schemeClr val="tx1"/>
                          </a:solidFill>
                          <a:latin typeface="宋体" panose="02010600030101010101" pitchFamily="2" charset="-122"/>
                        </a:rPr>
                        <a:t>9787562045083</a:t>
                      </a:r>
                      <a:endParaRPr lang="en-US" altLang="zh-CN" sz="1000" b="0" i="0" u="none" strike="noStrike">
                        <a:solidFill>
                          <a:schemeClr val="tx1"/>
                        </a:solidFill>
                        <a:latin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a:solidFill>
                            <a:schemeClr val="tx1"/>
                          </a:solidFill>
                          <a:latin typeface="宋体" panose="02010600030101010101" pitchFamily="2" charset="-122"/>
                        </a:rPr>
                        <a:t>20120334</a:t>
                      </a:r>
                      <a:endParaRPr lang="en-US" altLang="zh-CN" sz="1000" b="0" i="0" u="none" strike="noStrike">
                        <a:solidFill>
                          <a:schemeClr val="tx1"/>
                        </a:solidFill>
                        <a:latin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smtClean="0">
                          <a:solidFill>
                            <a:schemeClr val="tx1"/>
                          </a:solidFill>
                          <a:latin typeface="宋体" panose="02010600030101010101" pitchFamily="2" charset="-122"/>
                          <a:hlinkClick r:id="rId10"/>
                        </a:rPr>
                        <a:t> 税法</a:t>
                      </a:r>
                      <a:r>
                        <a:rPr lang="zh-CN" altLang="en-US" sz="1000" b="0" i="0" u="none" strike="noStrike" dirty="0">
                          <a:solidFill>
                            <a:schemeClr val="tx1"/>
                          </a:solidFill>
                          <a:latin typeface="宋体" panose="02010600030101010101" pitchFamily="2" charset="-122"/>
                          <a:hlinkClick r:id="rId10"/>
                        </a:rPr>
                        <a:t>学</a:t>
                      </a:r>
                      <a:r>
                        <a:rPr lang="zh-CN" altLang="en-US" sz="1000" b="0" i="0" u="none" strike="noStrike" dirty="0" smtClean="0">
                          <a:solidFill>
                            <a:schemeClr val="tx1"/>
                          </a:solidFill>
                          <a:latin typeface="宋体" panose="02010600030101010101" pitchFamily="2" charset="-122"/>
                          <a:hlinkClick r:id="rId10"/>
                        </a:rPr>
                        <a:t>原理（</a:t>
                      </a:r>
                      <a:r>
                        <a:rPr lang="zh-CN" altLang="en-US" sz="1000" b="0" i="0" u="none" strike="noStrike" dirty="0">
                          <a:solidFill>
                            <a:schemeClr val="tx1"/>
                          </a:solidFill>
                          <a:latin typeface="宋体" panose="02010600030101010101" pitchFamily="2" charset="-122"/>
                          <a:hlinkClick r:id="rId10"/>
                        </a:rPr>
                        <a:t>第二版）</a:t>
                      </a:r>
                      <a:endParaRPr lang="zh-CN" altLang="en-US" sz="1000" b="0" i="0" u="none" strike="noStrike" dirty="0">
                        <a:solidFill>
                          <a:schemeClr val="tx1"/>
                        </a:solidFill>
                        <a:latin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smtClean="0">
                          <a:solidFill>
                            <a:schemeClr val="tx1"/>
                          </a:solidFill>
                          <a:latin typeface="宋体" panose="02010600030101010101" pitchFamily="2" charset="-122"/>
                        </a:rPr>
                        <a:t> 杨</a:t>
                      </a:r>
                      <a:r>
                        <a:rPr lang="zh-CN" altLang="en-US" sz="1000" b="0" i="0" u="none" strike="noStrike" dirty="0">
                          <a:solidFill>
                            <a:schemeClr val="tx1"/>
                          </a:solidFill>
                          <a:latin typeface="宋体" panose="02010600030101010101" pitchFamily="2" charset="-122"/>
                        </a:rPr>
                        <a:t>萍 魏敬淼 </a:t>
                      </a:r>
                      <a:r>
                        <a:rPr lang="zh-CN" altLang="en-US" sz="1000" b="0" i="0" u="none" strike="noStrike" dirty="0" smtClean="0">
                          <a:solidFill>
                            <a:schemeClr val="tx1"/>
                          </a:solidFill>
                          <a:latin typeface="宋体" panose="02010600030101010101" pitchFamily="2" charset="-122"/>
                        </a:rPr>
                        <a:t>编著</a:t>
                      </a:r>
                      <a:endParaRPr lang="zh-CN" altLang="en-US" sz="1000" b="0" i="0" u="none" strike="noStrike" dirty="0">
                        <a:solidFill>
                          <a:schemeClr val="tx1"/>
                        </a:solidFill>
                        <a:latin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a:solidFill>
                            <a:schemeClr val="tx1"/>
                          </a:solidFill>
                          <a:latin typeface="宋体" panose="02010600030101010101" pitchFamily="2" charset="-122"/>
                        </a:rPr>
                        <a:t>29.00</a:t>
                      </a:r>
                      <a:endParaRPr lang="en-US" altLang="zh-CN" sz="1000" b="0" i="0" u="none" strike="noStrike">
                        <a:solidFill>
                          <a:schemeClr val="tx1"/>
                        </a:solidFill>
                        <a:latin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dirty="0">
                          <a:solidFill>
                            <a:schemeClr val="tx1"/>
                          </a:solidFill>
                          <a:latin typeface="宋体" panose="02010600030101010101" pitchFamily="2" charset="-122"/>
                        </a:rPr>
                        <a:t>2012-01</a:t>
                      </a:r>
                      <a:endParaRPr lang="en-US" altLang="zh-CN" sz="1000" b="0" i="0" u="none" strike="noStrike" dirty="0">
                        <a:solidFill>
                          <a:schemeClr val="tx1"/>
                        </a:solidFill>
                        <a:latin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1785">
                <a:tc>
                  <a:txBody>
                    <a:bodyPr/>
                    <a:lstStyle/>
                    <a:p>
                      <a:pPr algn="ctr" fontAlgn="ctr"/>
                      <a:r>
                        <a:rPr lang="en-US" altLang="zh-CN" sz="1000" b="0" i="0" u="none" strike="noStrike">
                          <a:solidFill>
                            <a:schemeClr val="tx1"/>
                          </a:solidFill>
                          <a:latin typeface="宋体" panose="02010600030101010101" pitchFamily="2" charset="-122"/>
                        </a:rPr>
                        <a:t>9787562046752</a:t>
                      </a:r>
                      <a:endParaRPr lang="en-US" altLang="zh-CN" sz="1000" b="0" i="0" u="none" strike="noStrike">
                        <a:solidFill>
                          <a:schemeClr val="tx1"/>
                        </a:solidFill>
                        <a:latin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a:solidFill>
                            <a:schemeClr val="tx1"/>
                          </a:solidFill>
                          <a:latin typeface="宋体" panose="02010600030101010101" pitchFamily="2" charset="-122"/>
                        </a:rPr>
                        <a:t>20120460</a:t>
                      </a:r>
                      <a:endParaRPr lang="en-US" altLang="zh-CN" sz="1000" b="0" i="0" u="none" strike="noStrike">
                        <a:solidFill>
                          <a:schemeClr val="tx1"/>
                        </a:solidFill>
                        <a:latin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smtClean="0">
                          <a:solidFill>
                            <a:schemeClr val="tx1"/>
                          </a:solidFill>
                          <a:latin typeface="宋体" panose="02010600030101010101" pitchFamily="2" charset="-122"/>
                          <a:hlinkClick r:id="rId11"/>
                        </a:rPr>
                        <a:t> 民事诉讼</a:t>
                      </a:r>
                      <a:r>
                        <a:rPr lang="zh-CN" altLang="en-US" sz="1000" b="0" i="0" u="none" strike="noStrike" dirty="0">
                          <a:solidFill>
                            <a:schemeClr val="tx1"/>
                          </a:solidFill>
                          <a:latin typeface="宋体" panose="02010600030101010101" pitchFamily="2" charset="-122"/>
                          <a:hlinkClick r:id="rId11"/>
                        </a:rPr>
                        <a:t>法学（第三版）</a:t>
                      </a:r>
                      <a:endParaRPr lang="zh-CN" altLang="en-US" sz="1000" b="0" i="0" u="none" strike="noStrike" dirty="0">
                        <a:solidFill>
                          <a:schemeClr val="tx1"/>
                        </a:solidFill>
                        <a:latin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smtClean="0">
                          <a:solidFill>
                            <a:schemeClr val="tx1"/>
                          </a:solidFill>
                          <a:latin typeface="宋体" panose="02010600030101010101" pitchFamily="2" charset="-122"/>
                        </a:rPr>
                        <a:t> 常怡 主编</a:t>
                      </a:r>
                      <a:endParaRPr lang="zh-CN" altLang="en-US" sz="1000" b="0" i="0" u="none" strike="noStrike" dirty="0">
                        <a:solidFill>
                          <a:schemeClr val="tx1"/>
                        </a:solidFill>
                        <a:latin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a:solidFill>
                            <a:schemeClr val="tx1"/>
                          </a:solidFill>
                          <a:latin typeface="宋体" panose="02010600030101010101" pitchFamily="2" charset="-122"/>
                        </a:rPr>
                        <a:t>52.00 </a:t>
                      </a:r>
                      <a:endParaRPr lang="en-US" altLang="zh-CN" sz="1000" b="0" i="0" u="none" strike="noStrike">
                        <a:solidFill>
                          <a:schemeClr val="tx1"/>
                        </a:solidFill>
                        <a:latin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dirty="0">
                          <a:solidFill>
                            <a:schemeClr val="tx1"/>
                          </a:solidFill>
                          <a:latin typeface="宋体" panose="02010600030101010101" pitchFamily="2" charset="-122"/>
                        </a:rPr>
                        <a:t>2013-07</a:t>
                      </a:r>
                      <a:endParaRPr lang="en-US" altLang="zh-CN" sz="1000" b="0" i="0" u="none" strike="noStrike" dirty="0">
                        <a:solidFill>
                          <a:schemeClr val="tx1"/>
                        </a:solidFill>
                        <a:latin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4635">
                <a:tc>
                  <a:txBody>
                    <a:bodyPr/>
                    <a:lstStyle/>
                    <a:p>
                      <a:pPr algn="ctr" fontAlgn="ctr"/>
                      <a:r>
                        <a:rPr lang="en-US" altLang="zh-CN" sz="1000" b="0" i="0" u="none" strike="noStrike">
                          <a:solidFill>
                            <a:schemeClr val="tx1"/>
                          </a:solidFill>
                          <a:latin typeface="宋体" panose="02010600030101010101" pitchFamily="2" charset="-122"/>
                        </a:rPr>
                        <a:t>9787562033035</a:t>
                      </a:r>
                      <a:endParaRPr lang="en-US" altLang="zh-CN" sz="1000" b="0" i="0" u="none" strike="noStrike">
                        <a:solidFill>
                          <a:schemeClr val="tx1"/>
                        </a:solidFill>
                        <a:latin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0" i="0" u="none" strike="noStrike">
                          <a:solidFill>
                            <a:schemeClr val="tx1"/>
                          </a:solidFill>
                          <a:latin typeface="宋体" panose="02010600030101010101" pitchFamily="2" charset="-122"/>
                        </a:rPr>
                        <a:t>0A913</a:t>
                      </a:r>
                      <a:endParaRPr lang="en-US" sz="1000" b="0" i="0" u="none" strike="noStrike">
                        <a:solidFill>
                          <a:schemeClr val="tx1"/>
                        </a:solidFill>
                        <a:latin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smtClean="0">
                          <a:solidFill>
                            <a:schemeClr val="tx1"/>
                          </a:solidFill>
                          <a:latin typeface="宋体" panose="02010600030101010101" pitchFamily="2" charset="-122"/>
                          <a:hlinkClick r:id="rId12"/>
                        </a:rPr>
                        <a:t> 金融</a:t>
                      </a:r>
                      <a:r>
                        <a:rPr lang="zh-CN" altLang="en-US" sz="1000" b="0" i="0" u="none" strike="noStrike" dirty="0">
                          <a:solidFill>
                            <a:schemeClr val="tx1"/>
                          </a:solidFill>
                          <a:latin typeface="宋体" panose="02010600030101010101" pitchFamily="2" charset="-122"/>
                          <a:hlinkClick r:id="rId12"/>
                        </a:rPr>
                        <a:t>法学</a:t>
                      </a:r>
                      <a:endParaRPr lang="zh-CN" altLang="en-US" sz="1000" b="0" i="0" u="none" strike="noStrike" dirty="0">
                        <a:solidFill>
                          <a:schemeClr val="tx1"/>
                        </a:solidFill>
                        <a:latin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smtClean="0">
                          <a:solidFill>
                            <a:schemeClr val="tx1"/>
                          </a:solidFill>
                          <a:latin typeface="宋体" panose="02010600030101010101" pitchFamily="2" charset="-122"/>
                        </a:rPr>
                        <a:t> 刘</a:t>
                      </a:r>
                      <a:r>
                        <a:rPr lang="zh-CN" altLang="en-US" sz="1000" b="0" i="0" u="none" strike="noStrike" dirty="0">
                          <a:solidFill>
                            <a:schemeClr val="tx1"/>
                          </a:solidFill>
                          <a:latin typeface="宋体" panose="02010600030101010101" pitchFamily="2" charset="-122"/>
                        </a:rPr>
                        <a:t>少军</a:t>
                      </a:r>
                      <a:r>
                        <a:rPr lang="zh-CN" altLang="en-US" sz="1000" b="0" i="0" u="none" strike="noStrike" dirty="0">
                          <a:solidFill>
                            <a:schemeClr val="tx1"/>
                          </a:solidFill>
                          <a:latin typeface="Times New Roman" panose="02020603050405020304"/>
                        </a:rPr>
                        <a:t>  </a:t>
                      </a:r>
                      <a:r>
                        <a:rPr lang="zh-CN" altLang="en-US" sz="1000" b="0" i="0" u="none" strike="noStrike" dirty="0">
                          <a:solidFill>
                            <a:schemeClr val="tx1"/>
                          </a:solidFill>
                          <a:latin typeface="宋体" panose="02010600030101010101" pitchFamily="2" charset="-122"/>
                        </a:rPr>
                        <a:t>著</a:t>
                      </a:r>
                      <a:r>
                        <a:rPr lang="zh-CN" altLang="en-US" sz="1000" b="0" i="0" u="none" strike="noStrike" dirty="0">
                          <a:solidFill>
                            <a:schemeClr val="tx1"/>
                          </a:solidFill>
                          <a:latin typeface="Times New Roman" panose="02020603050405020304"/>
                        </a:rPr>
                        <a:t> </a:t>
                      </a:r>
                      <a:endParaRPr lang="zh-CN" altLang="en-US" sz="1000" b="0" i="0" u="none" strike="noStrike" dirty="0">
                        <a:solidFill>
                          <a:schemeClr val="tx1"/>
                        </a:solidFill>
                        <a:latin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a:solidFill>
                            <a:schemeClr val="tx1"/>
                          </a:solidFill>
                          <a:latin typeface="宋体" panose="02010600030101010101" pitchFamily="2" charset="-122"/>
                        </a:rPr>
                        <a:t>34.00</a:t>
                      </a:r>
                      <a:endParaRPr lang="en-US" altLang="zh-CN" sz="1000" b="0" i="0" u="none" strike="noStrike">
                        <a:solidFill>
                          <a:schemeClr val="tx1"/>
                        </a:solidFill>
                        <a:latin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dirty="0">
                          <a:solidFill>
                            <a:schemeClr val="tx1"/>
                          </a:solidFill>
                          <a:latin typeface="宋体" panose="02010600030101010101" pitchFamily="2" charset="-122"/>
                        </a:rPr>
                        <a:t>2008-10</a:t>
                      </a:r>
                      <a:endParaRPr lang="en-US" altLang="zh-CN" sz="1000" b="0" i="0" u="none" strike="noStrike" dirty="0">
                        <a:solidFill>
                          <a:schemeClr val="tx1"/>
                        </a:solidFill>
                        <a:latin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3365">
                <a:tc>
                  <a:txBody>
                    <a:bodyPr/>
                    <a:lstStyle/>
                    <a:p>
                      <a:pPr algn="ctr" fontAlgn="ctr"/>
                      <a:r>
                        <a:rPr lang="en-US" altLang="zh-CN" sz="1000" b="0" i="0" u="none" strike="noStrike">
                          <a:solidFill>
                            <a:schemeClr val="tx1"/>
                          </a:solidFill>
                          <a:latin typeface="宋体" panose="02010600030101010101" pitchFamily="2" charset="-122"/>
                        </a:rPr>
                        <a:t>9787562050230</a:t>
                      </a:r>
                      <a:endParaRPr lang="en-US" altLang="zh-CN" sz="1000" b="0" i="0" u="none" strike="noStrike">
                        <a:solidFill>
                          <a:schemeClr val="tx1"/>
                        </a:solidFill>
                        <a:latin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a:solidFill>
                            <a:schemeClr val="tx1"/>
                          </a:solidFill>
                          <a:latin typeface="宋体" panose="02010600030101010101" pitchFamily="2" charset="-122"/>
                        </a:rPr>
                        <a:t>20130376</a:t>
                      </a:r>
                      <a:endParaRPr lang="en-US" altLang="zh-CN" sz="1000" b="0" i="0" u="none" strike="noStrike">
                        <a:solidFill>
                          <a:schemeClr val="tx1"/>
                        </a:solidFill>
                        <a:latin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smtClean="0">
                          <a:solidFill>
                            <a:schemeClr val="tx1"/>
                          </a:solidFill>
                          <a:latin typeface="宋体" panose="02010600030101010101" pitchFamily="2" charset="-122"/>
                          <a:hlinkClick r:id="rId13"/>
                        </a:rPr>
                        <a:t> 刑事诉讼</a:t>
                      </a:r>
                      <a:r>
                        <a:rPr lang="zh-CN" altLang="en-US" sz="1000" b="0" i="0" u="none" strike="noStrike" dirty="0">
                          <a:solidFill>
                            <a:schemeClr val="tx1"/>
                          </a:solidFill>
                          <a:latin typeface="宋体" panose="02010600030101010101" pitchFamily="2" charset="-122"/>
                          <a:hlinkClick r:id="rId13"/>
                        </a:rPr>
                        <a:t>法学（第三版）</a:t>
                      </a:r>
                      <a:endParaRPr lang="zh-CN" altLang="en-US" sz="1000" b="0" i="0" u="none" strike="noStrike" dirty="0">
                        <a:solidFill>
                          <a:schemeClr val="tx1"/>
                        </a:solidFill>
                        <a:latin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smtClean="0">
                          <a:solidFill>
                            <a:schemeClr val="tx1"/>
                          </a:solidFill>
                          <a:latin typeface="宋体" panose="02010600030101010101" pitchFamily="2" charset="-122"/>
                        </a:rPr>
                        <a:t> 樊崇义 主编</a:t>
                      </a:r>
                      <a:endParaRPr lang="zh-CN" altLang="en-US" sz="1000" b="0" i="0" u="none" strike="noStrike" dirty="0">
                        <a:solidFill>
                          <a:schemeClr val="tx1"/>
                        </a:solidFill>
                        <a:latin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a:solidFill>
                            <a:schemeClr val="tx1"/>
                          </a:solidFill>
                          <a:latin typeface="宋体" panose="02010600030101010101" pitchFamily="2" charset="-122"/>
                        </a:rPr>
                        <a:t>59.00 </a:t>
                      </a:r>
                      <a:endParaRPr lang="en-US" altLang="zh-CN" sz="1000" b="0" i="0" u="none" strike="noStrike">
                        <a:solidFill>
                          <a:schemeClr val="tx1"/>
                        </a:solidFill>
                        <a:latin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dirty="0">
                          <a:solidFill>
                            <a:schemeClr val="tx1"/>
                          </a:solidFill>
                          <a:latin typeface="宋体" panose="02010600030101010101" pitchFamily="2" charset="-122"/>
                        </a:rPr>
                        <a:t>2013-10</a:t>
                      </a:r>
                      <a:endParaRPr lang="en-US" altLang="zh-CN" sz="1000" b="0" i="0" u="none" strike="noStrike" dirty="0">
                        <a:solidFill>
                          <a:schemeClr val="tx1"/>
                        </a:solidFill>
                        <a:latin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4000">
                <a:tc>
                  <a:txBody>
                    <a:bodyPr/>
                    <a:lstStyle/>
                    <a:p>
                      <a:pPr algn="ctr" fontAlgn="ctr"/>
                      <a:r>
                        <a:rPr lang="en-US" altLang="zh-CN" sz="1000" b="0" i="0" u="none" strike="noStrike" dirty="0">
                          <a:solidFill>
                            <a:schemeClr val="tx1"/>
                          </a:solidFill>
                          <a:latin typeface="宋体" panose="02010600030101010101" pitchFamily="2" charset="-122"/>
                        </a:rPr>
                        <a:t>9787562033721</a:t>
                      </a:r>
                      <a:endParaRPr lang="en-US" altLang="zh-CN" sz="1000" b="0" i="0" u="none" strike="noStrike" dirty="0">
                        <a:solidFill>
                          <a:schemeClr val="tx1"/>
                        </a:solidFill>
                        <a:latin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0" i="0" u="none" strike="noStrike">
                          <a:solidFill>
                            <a:schemeClr val="tx1"/>
                          </a:solidFill>
                          <a:latin typeface="宋体" panose="02010600030101010101" pitchFamily="2" charset="-122"/>
                        </a:rPr>
                        <a:t>0A933</a:t>
                      </a:r>
                      <a:endParaRPr lang="en-US" sz="1000" b="0" i="0" u="none" strike="noStrike">
                        <a:solidFill>
                          <a:schemeClr val="tx1"/>
                        </a:solidFill>
                        <a:latin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smtClean="0">
                          <a:solidFill>
                            <a:schemeClr val="tx1"/>
                          </a:solidFill>
                          <a:latin typeface="宋体" panose="02010600030101010101" pitchFamily="2" charset="-122"/>
                          <a:hlinkClick r:id="rId14"/>
                        </a:rPr>
                        <a:t> 经济</a:t>
                      </a:r>
                      <a:r>
                        <a:rPr lang="zh-CN" altLang="en-US" sz="1000" b="0" i="0" u="none" strike="noStrike" dirty="0">
                          <a:solidFill>
                            <a:schemeClr val="tx1"/>
                          </a:solidFill>
                          <a:latin typeface="宋体" panose="02010600030101010101" pitchFamily="2" charset="-122"/>
                          <a:hlinkClick r:id="rId14"/>
                        </a:rPr>
                        <a:t>法学</a:t>
                      </a:r>
                      <a:endParaRPr lang="zh-CN" altLang="en-US" sz="1000" b="0" i="0" u="none" strike="noStrike" dirty="0">
                        <a:solidFill>
                          <a:schemeClr val="tx1"/>
                        </a:solidFill>
                        <a:latin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smtClean="0">
                          <a:solidFill>
                            <a:schemeClr val="tx1"/>
                          </a:solidFill>
                          <a:latin typeface="宋体" panose="02010600030101010101" pitchFamily="2" charset="-122"/>
                        </a:rPr>
                        <a:t> 符</a:t>
                      </a:r>
                      <a:r>
                        <a:rPr lang="zh-CN" altLang="en-US" sz="1000" b="0" i="0" u="none" strike="noStrike" dirty="0">
                          <a:solidFill>
                            <a:schemeClr val="tx1"/>
                          </a:solidFill>
                          <a:latin typeface="宋体" panose="02010600030101010101" pitchFamily="2" charset="-122"/>
                        </a:rPr>
                        <a:t>启林 主编</a:t>
                      </a:r>
                      <a:endParaRPr lang="zh-CN" altLang="en-US" sz="1000" b="0" i="0" u="none" strike="noStrike" dirty="0">
                        <a:solidFill>
                          <a:schemeClr val="tx1"/>
                        </a:solidFill>
                        <a:latin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dirty="0">
                          <a:solidFill>
                            <a:schemeClr val="tx1"/>
                          </a:solidFill>
                          <a:latin typeface="宋体" panose="02010600030101010101" pitchFamily="2" charset="-122"/>
                        </a:rPr>
                        <a:t>45.00</a:t>
                      </a:r>
                      <a:endParaRPr lang="en-US" altLang="zh-CN" sz="1000" b="0" i="0" u="none" strike="noStrike" dirty="0">
                        <a:solidFill>
                          <a:schemeClr val="tx1"/>
                        </a:solidFill>
                        <a:latin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dirty="0">
                          <a:solidFill>
                            <a:schemeClr val="tx1"/>
                          </a:solidFill>
                          <a:latin typeface="宋体" panose="02010600030101010101" pitchFamily="2" charset="-122"/>
                        </a:rPr>
                        <a:t>2009-04</a:t>
                      </a:r>
                      <a:endParaRPr lang="en-US" altLang="zh-CN" sz="1000" b="0" i="0" u="none" strike="noStrike" dirty="0">
                        <a:solidFill>
                          <a:schemeClr val="tx1"/>
                        </a:solidFill>
                        <a:latin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4000">
                <a:tc>
                  <a:txBody>
                    <a:bodyPr/>
                    <a:lstStyle/>
                    <a:p>
                      <a:pPr algn="ctr" fontAlgn="ctr"/>
                      <a:r>
                        <a:rPr lang="en-US" altLang="zh-CN" sz="1000" b="0" i="0" u="none" strike="noStrike">
                          <a:solidFill>
                            <a:schemeClr val="tx1"/>
                          </a:solidFill>
                          <a:latin typeface="宋体" panose="02010600030101010101" pitchFamily="2" charset="-122"/>
                        </a:rPr>
                        <a:t>9787562035534</a:t>
                      </a:r>
                      <a:endParaRPr lang="en-US" altLang="zh-CN" sz="1000" b="0" i="0" u="none" strike="noStrike">
                        <a:solidFill>
                          <a:schemeClr val="tx1"/>
                        </a:solidFill>
                        <a:latin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0" i="0" u="none" strike="noStrike">
                          <a:solidFill>
                            <a:schemeClr val="tx1"/>
                          </a:solidFill>
                          <a:latin typeface="宋体" panose="02010600030101010101" pitchFamily="2" charset="-122"/>
                        </a:rPr>
                        <a:t>0A963</a:t>
                      </a:r>
                      <a:endParaRPr lang="en-US" sz="1000" b="0" i="0" u="none" strike="noStrike">
                        <a:solidFill>
                          <a:schemeClr val="tx1"/>
                        </a:solidFill>
                        <a:latin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smtClean="0">
                          <a:solidFill>
                            <a:schemeClr val="tx1"/>
                          </a:solidFill>
                          <a:latin typeface="宋体" panose="02010600030101010101" pitchFamily="2" charset="-122"/>
                          <a:hlinkClick r:id="rId15"/>
                        </a:rPr>
                        <a:t> 国际</a:t>
                      </a:r>
                      <a:r>
                        <a:rPr lang="zh-CN" altLang="en-US" sz="1000" b="0" i="0" u="none" strike="noStrike" dirty="0">
                          <a:solidFill>
                            <a:schemeClr val="tx1"/>
                          </a:solidFill>
                          <a:latin typeface="宋体" panose="02010600030101010101" pitchFamily="2" charset="-122"/>
                          <a:hlinkClick r:id="rId15"/>
                        </a:rPr>
                        <a:t>投资法</a:t>
                      </a:r>
                      <a:endParaRPr lang="zh-CN" altLang="en-US" sz="1000" b="0" i="0" u="none" strike="noStrike" dirty="0">
                        <a:solidFill>
                          <a:schemeClr val="tx1"/>
                        </a:solidFill>
                        <a:latin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smtClean="0">
                          <a:solidFill>
                            <a:schemeClr val="tx1"/>
                          </a:solidFill>
                          <a:latin typeface="宋体" panose="02010600030101010101" pitchFamily="2" charset="-122"/>
                        </a:rPr>
                        <a:t> 史晓丽</a:t>
                      </a:r>
                      <a:r>
                        <a:rPr lang="zh-CN" altLang="en-US" sz="1000" b="0" i="0" u="none" strike="noStrike" dirty="0">
                          <a:solidFill>
                            <a:schemeClr val="tx1"/>
                          </a:solidFill>
                          <a:latin typeface="宋体" panose="02010600030101010101" pitchFamily="2" charset="-122"/>
                        </a:rPr>
                        <a:t>、祁欢著 </a:t>
                      </a:r>
                      <a:endParaRPr lang="zh-CN" altLang="en-US" sz="1000" b="0" i="0" u="none" strike="noStrike" dirty="0">
                        <a:solidFill>
                          <a:schemeClr val="tx1"/>
                        </a:solidFill>
                        <a:latin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a:solidFill>
                            <a:schemeClr val="tx1"/>
                          </a:solidFill>
                          <a:latin typeface="宋体" panose="02010600030101010101" pitchFamily="2" charset="-122"/>
                        </a:rPr>
                        <a:t>42.00</a:t>
                      </a:r>
                      <a:endParaRPr lang="en-US" altLang="zh-CN" sz="1000" b="0" i="0" u="none" strike="noStrike">
                        <a:solidFill>
                          <a:schemeClr val="tx1"/>
                        </a:solidFill>
                        <a:latin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dirty="0">
                          <a:solidFill>
                            <a:schemeClr val="tx1"/>
                          </a:solidFill>
                          <a:latin typeface="宋体" panose="02010600030101010101" pitchFamily="2" charset="-122"/>
                        </a:rPr>
                        <a:t>2009-09</a:t>
                      </a:r>
                      <a:endParaRPr lang="en-US" altLang="zh-CN" sz="1000" b="0" i="0" u="none" strike="noStrike" dirty="0">
                        <a:solidFill>
                          <a:schemeClr val="tx1"/>
                        </a:solidFill>
                        <a:latin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4000">
                <a:tc>
                  <a:txBody>
                    <a:bodyPr/>
                    <a:lstStyle/>
                    <a:p>
                      <a:pPr algn="ctr" fontAlgn="ctr"/>
                      <a:r>
                        <a:rPr lang="en-US" altLang="zh-CN" sz="1000" b="0" i="0" u="none" strike="noStrike">
                          <a:solidFill>
                            <a:schemeClr val="tx1"/>
                          </a:solidFill>
                          <a:latin typeface="宋体" panose="02010600030101010101" pitchFamily="2" charset="-122"/>
                        </a:rPr>
                        <a:t>9787562040477</a:t>
                      </a:r>
                      <a:endParaRPr lang="en-US" altLang="zh-CN" sz="1000" b="0" i="0" u="none" strike="noStrike">
                        <a:solidFill>
                          <a:schemeClr val="tx1"/>
                        </a:solidFill>
                        <a:latin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0" i="0" u="none" strike="noStrike">
                          <a:solidFill>
                            <a:schemeClr val="tx1"/>
                          </a:solidFill>
                          <a:latin typeface="宋体" panose="02010600030101010101" pitchFamily="2" charset="-122"/>
                        </a:rPr>
                        <a:t>0A1092</a:t>
                      </a:r>
                      <a:endParaRPr lang="en-US" sz="1000" b="0" i="0" u="none" strike="noStrike">
                        <a:solidFill>
                          <a:schemeClr val="tx1"/>
                        </a:solidFill>
                        <a:latin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smtClean="0">
                          <a:solidFill>
                            <a:schemeClr val="tx1"/>
                          </a:solidFill>
                          <a:latin typeface="宋体" panose="02010600030101010101" pitchFamily="2" charset="-122"/>
                          <a:hlinkClick r:id="rId16"/>
                        </a:rPr>
                        <a:t> 刑法学</a:t>
                      </a:r>
                      <a:r>
                        <a:rPr lang="zh-CN" altLang="en-US" sz="1000" b="0" i="0" u="none" strike="noStrike" dirty="0">
                          <a:solidFill>
                            <a:schemeClr val="tx1"/>
                          </a:solidFill>
                          <a:latin typeface="宋体" panose="02010600030101010101" pitchFamily="2" charset="-122"/>
                          <a:hlinkClick r:id="rId16"/>
                        </a:rPr>
                        <a:t>（第三版）</a:t>
                      </a:r>
                      <a:endParaRPr lang="zh-CN" altLang="en-US" sz="1000" b="0" i="0" u="none" strike="noStrike" dirty="0">
                        <a:solidFill>
                          <a:schemeClr val="tx1"/>
                        </a:solidFill>
                        <a:latin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smtClean="0">
                          <a:solidFill>
                            <a:schemeClr val="tx1"/>
                          </a:solidFill>
                          <a:latin typeface="宋体" panose="02010600030101010101" pitchFamily="2" charset="-122"/>
                        </a:rPr>
                        <a:t> 曲</a:t>
                      </a:r>
                      <a:r>
                        <a:rPr lang="zh-CN" altLang="en-US" sz="1000" b="0" i="0" u="none" strike="noStrike" dirty="0">
                          <a:solidFill>
                            <a:schemeClr val="tx1"/>
                          </a:solidFill>
                          <a:latin typeface="宋体" panose="02010600030101010101" pitchFamily="2" charset="-122"/>
                        </a:rPr>
                        <a:t>新久 著</a:t>
                      </a:r>
                      <a:endParaRPr lang="zh-CN" altLang="en-US" sz="1000" b="0" i="0" u="none" strike="noStrike" dirty="0">
                        <a:solidFill>
                          <a:schemeClr val="tx1"/>
                        </a:solidFill>
                        <a:latin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a:solidFill>
                            <a:schemeClr val="tx1"/>
                          </a:solidFill>
                          <a:latin typeface="宋体" panose="02010600030101010101" pitchFamily="2" charset="-122"/>
                        </a:rPr>
                        <a:t>59.00 </a:t>
                      </a:r>
                      <a:endParaRPr lang="en-US" altLang="zh-CN" sz="1000" b="0" i="0" u="none" strike="noStrike">
                        <a:solidFill>
                          <a:schemeClr val="tx1"/>
                        </a:solidFill>
                        <a:latin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dirty="0">
                          <a:solidFill>
                            <a:schemeClr val="tx1"/>
                          </a:solidFill>
                          <a:latin typeface="宋体" panose="02010600030101010101" pitchFamily="2" charset="-122"/>
                        </a:rPr>
                        <a:t>2012-07</a:t>
                      </a:r>
                      <a:endParaRPr lang="en-US" altLang="zh-CN" sz="1000" b="0" i="0" u="none" strike="noStrike" dirty="0">
                        <a:solidFill>
                          <a:schemeClr val="tx1"/>
                        </a:solidFill>
                        <a:latin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3365">
                <a:tc>
                  <a:txBody>
                    <a:bodyPr/>
                    <a:lstStyle/>
                    <a:p>
                      <a:pPr algn="ctr" fontAlgn="ctr"/>
                      <a:r>
                        <a:rPr lang="en-US" altLang="zh-CN" sz="1000" b="0" i="0" u="none" strike="noStrike" dirty="0">
                          <a:solidFill>
                            <a:schemeClr val="tx1"/>
                          </a:solidFill>
                          <a:latin typeface="宋体" panose="02010600030101010101" pitchFamily="2" charset="-122"/>
                        </a:rPr>
                        <a:t>9787562035473</a:t>
                      </a:r>
                      <a:endParaRPr lang="en-US" altLang="zh-CN" sz="1000" b="0" i="0" u="none" strike="noStrike" dirty="0">
                        <a:solidFill>
                          <a:schemeClr val="tx1"/>
                        </a:solidFill>
                        <a:latin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0" i="0" u="none" strike="noStrike">
                          <a:solidFill>
                            <a:schemeClr val="tx1"/>
                          </a:solidFill>
                          <a:latin typeface="宋体" panose="02010600030101010101" pitchFamily="2" charset="-122"/>
                        </a:rPr>
                        <a:t>0A964</a:t>
                      </a:r>
                      <a:endParaRPr lang="en-US" sz="1000" b="0" i="0" u="none" strike="noStrike">
                        <a:solidFill>
                          <a:schemeClr val="tx1"/>
                        </a:solidFill>
                        <a:latin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smtClean="0">
                          <a:solidFill>
                            <a:schemeClr val="tx1"/>
                          </a:solidFill>
                          <a:latin typeface="宋体" panose="02010600030101010101" pitchFamily="2" charset="-122"/>
                          <a:hlinkClick r:id="rId17"/>
                        </a:rPr>
                        <a:t> 国际贸易</a:t>
                      </a:r>
                      <a:r>
                        <a:rPr lang="zh-CN" altLang="en-US" sz="1000" b="0" i="0" u="none" strike="noStrike" dirty="0">
                          <a:solidFill>
                            <a:schemeClr val="tx1"/>
                          </a:solidFill>
                          <a:latin typeface="宋体" panose="02010600030101010101" pitchFamily="2" charset="-122"/>
                          <a:hlinkClick r:id="rId17"/>
                        </a:rPr>
                        <a:t>法</a:t>
                      </a:r>
                      <a:endParaRPr lang="zh-CN" altLang="en-US" sz="1000" b="0" i="0" u="none" strike="noStrike" dirty="0">
                        <a:solidFill>
                          <a:schemeClr val="tx1"/>
                        </a:solidFill>
                        <a:latin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smtClean="0">
                          <a:solidFill>
                            <a:schemeClr val="tx1"/>
                          </a:solidFill>
                          <a:latin typeface="宋体" panose="02010600030101010101" pitchFamily="2" charset="-122"/>
                        </a:rPr>
                        <a:t> 王</a:t>
                      </a:r>
                      <a:r>
                        <a:rPr lang="zh-CN" altLang="en-US" sz="1000" b="0" i="0" u="none" strike="noStrike" dirty="0">
                          <a:solidFill>
                            <a:schemeClr val="tx1"/>
                          </a:solidFill>
                          <a:latin typeface="宋体" panose="02010600030101010101" pitchFamily="2" charset="-122"/>
                        </a:rPr>
                        <a:t>传丽 主编</a:t>
                      </a:r>
                      <a:endParaRPr lang="zh-CN" altLang="en-US" sz="1000" b="0" i="0" u="none" strike="noStrike" dirty="0">
                        <a:solidFill>
                          <a:schemeClr val="tx1"/>
                        </a:solidFill>
                        <a:latin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dirty="0">
                          <a:solidFill>
                            <a:schemeClr val="tx1"/>
                          </a:solidFill>
                          <a:latin typeface="宋体" panose="02010600030101010101" pitchFamily="2" charset="-122"/>
                        </a:rPr>
                        <a:t>46.00</a:t>
                      </a:r>
                      <a:endParaRPr lang="en-US" altLang="zh-CN" sz="1000" b="0" i="0" u="none" strike="noStrike" dirty="0">
                        <a:solidFill>
                          <a:schemeClr val="tx1"/>
                        </a:solidFill>
                        <a:latin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dirty="0">
                          <a:solidFill>
                            <a:schemeClr val="tx1"/>
                          </a:solidFill>
                          <a:latin typeface="宋体" panose="02010600030101010101" pitchFamily="2" charset="-122"/>
                        </a:rPr>
                        <a:t>2009-10</a:t>
                      </a:r>
                      <a:endParaRPr lang="en-US" altLang="zh-CN" sz="1000" b="0" i="0" u="none" strike="noStrike" dirty="0">
                        <a:solidFill>
                          <a:schemeClr val="tx1"/>
                        </a:solidFill>
                        <a:latin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4635">
                <a:tc>
                  <a:txBody>
                    <a:bodyPr/>
                    <a:lstStyle/>
                    <a:p>
                      <a:pPr algn="ctr" fontAlgn="ctr"/>
                      <a:r>
                        <a:rPr lang="en-US" altLang="zh-CN" sz="1000" b="0" i="0" u="none" strike="noStrike">
                          <a:solidFill>
                            <a:schemeClr val="tx1"/>
                          </a:solidFill>
                          <a:latin typeface="宋体" panose="02010600030101010101" pitchFamily="2" charset="-122"/>
                        </a:rPr>
                        <a:t>9787562036432</a:t>
                      </a:r>
                      <a:endParaRPr lang="en-US" altLang="zh-CN" sz="1000" b="0" i="0" u="none" strike="noStrike">
                        <a:solidFill>
                          <a:schemeClr val="tx1"/>
                        </a:solidFill>
                        <a:latin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0" i="0" u="none" strike="noStrike">
                          <a:solidFill>
                            <a:schemeClr val="tx1"/>
                          </a:solidFill>
                          <a:latin typeface="宋体" panose="02010600030101010101" pitchFamily="2" charset="-122"/>
                        </a:rPr>
                        <a:t>0A991</a:t>
                      </a:r>
                      <a:endParaRPr lang="en-US" sz="1000" b="0" i="0" u="none" strike="noStrike">
                        <a:solidFill>
                          <a:schemeClr val="tx1"/>
                        </a:solidFill>
                        <a:latin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smtClean="0">
                          <a:solidFill>
                            <a:schemeClr val="tx1"/>
                          </a:solidFill>
                          <a:latin typeface="宋体" panose="02010600030101010101" pitchFamily="2" charset="-122"/>
                          <a:hlinkClick r:id="rId18"/>
                        </a:rPr>
                        <a:t> 质检</a:t>
                      </a:r>
                      <a:r>
                        <a:rPr lang="zh-CN" altLang="en-US" sz="1000" b="0" i="0" u="none" strike="noStrike" dirty="0">
                          <a:solidFill>
                            <a:schemeClr val="tx1"/>
                          </a:solidFill>
                          <a:latin typeface="宋体" panose="02010600030101010101" pitchFamily="2" charset="-122"/>
                          <a:hlinkClick r:id="rId18"/>
                        </a:rPr>
                        <a:t>法教程</a:t>
                      </a:r>
                      <a:endParaRPr lang="zh-CN" altLang="en-US" sz="1000" b="0" i="0" u="none" strike="noStrike" dirty="0">
                        <a:solidFill>
                          <a:schemeClr val="tx1"/>
                        </a:solidFill>
                        <a:latin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smtClean="0">
                          <a:solidFill>
                            <a:schemeClr val="tx1"/>
                          </a:solidFill>
                          <a:latin typeface="宋体" panose="02010600030101010101" pitchFamily="2" charset="-122"/>
                        </a:rPr>
                        <a:t> 王</a:t>
                      </a:r>
                      <a:r>
                        <a:rPr lang="zh-CN" altLang="en-US" sz="1000" b="0" i="0" u="none" strike="noStrike" dirty="0">
                          <a:solidFill>
                            <a:schemeClr val="tx1"/>
                          </a:solidFill>
                          <a:latin typeface="宋体" panose="02010600030101010101" pitchFamily="2" charset="-122"/>
                        </a:rPr>
                        <a:t>艳林 主编</a:t>
                      </a:r>
                      <a:endParaRPr lang="zh-CN" altLang="en-US" sz="1000" b="0" i="0" u="none" strike="noStrike" dirty="0">
                        <a:solidFill>
                          <a:schemeClr val="tx1"/>
                        </a:solidFill>
                        <a:latin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a:solidFill>
                            <a:schemeClr val="tx1"/>
                          </a:solidFill>
                          <a:latin typeface="宋体" panose="02010600030101010101" pitchFamily="2" charset="-122"/>
                        </a:rPr>
                        <a:t>46.00</a:t>
                      </a:r>
                      <a:endParaRPr lang="en-US" altLang="zh-CN" sz="1000" b="0" i="0" u="none" strike="noStrike">
                        <a:solidFill>
                          <a:schemeClr val="tx1"/>
                        </a:solidFill>
                        <a:latin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dirty="0">
                          <a:solidFill>
                            <a:schemeClr val="tx1"/>
                          </a:solidFill>
                          <a:latin typeface="宋体" panose="02010600030101010101" pitchFamily="2" charset="-122"/>
                        </a:rPr>
                        <a:t>2010-06</a:t>
                      </a:r>
                      <a:endParaRPr lang="en-US" altLang="zh-CN" sz="1000" b="0" i="0" u="none" strike="noStrike" dirty="0">
                        <a:solidFill>
                          <a:schemeClr val="tx1"/>
                        </a:solidFill>
                        <a:latin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3365">
                <a:tc>
                  <a:txBody>
                    <a:bodyPr/>
                    <a:lstStyle/>
                    <a:p>
                      <a:pPr algn="ctr" fontAlgn="ctr"/>
                      <a:r>
                        <a:rPr lang="en-US" altLang="zh-CN" sz="1000" b="0" i="0" u="none" strike="noStrike">
                          <a:solidFill>
                            <a:schemeClr val="tx1"/>
                          </a:solidFill>
                          <a:latin typeface="宋体" panose="02010600030101010101" pitchFamily="2" charset="-122"/>
                        </a:rPr>
                        <a:t>9787562038535</a:t>
                      </a:r>
                      <a:endParaRPr lang="en-US" altLang="zh-CN" sz="1000" b="0" i="0" u="none" strike="noStrike">
                        <a:solidFill>
                          <a:schemeClr val="tx1"/>
                        </a:solidFill>
                        <a:latin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0" i="0" u="none" strike="noStrike">
                          <a:solidFill>
                            <a:schemeClr val="tx1"/>
                          </a:solidFill>
                          <a:latin typeface="宋体" panose="02010600030101010101" pitchFamily="2" charset="-122"/>
                        </a:rPr>
                        <a:t>0A1052</a:t>
                      </a:r>
                      <a:endParaRPr lang="en-US" sz="1000" b="0" i="0" u="none" strike="noStrike">
                        <a:solidFill>
                          <a:schemeClr val="tx1"/>
                        </a:solidFill>
                        <a:latin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smtClean="0">
                          <a:solidFill>
                            <a:schemeClr val="tx1"/>
                          </a:solidFill>
                          <a:latin typeface="宋体" panose="02010600030101010101" pitchFamily="2" charset="-122"/>
                          <a:hlinkClick r:id="rId19"/>
                        </a:rPr>
                        <a:t> 民法学</a:t>
                      </a:r>
                      <a:r>
                        <a:rPr lang="zh-CN" altLang="en-US" sz="1000" b="0" i="0" u="none" strike="noStrike" dirty="0">
                          <a:solidFill>
                            <a:schemeClr val="tx1"/>
                          </a:solidFill>
                          <a:latin typeface="宋体" panose="02010600030101010101" pitchFamily="2" charset="-122"/>
                          <a:hlinkClick r:id="rId19"/>
                        </a:rPr>
                        <a:t>（第二版）</a:t>
                      </a:r>
                      <a:endParaRPr lang="zh-CN" altLang="en-US" sz="1000" b="0" i="0" u="none" strike="noStrike" dirty="0">
                        <a:solidFill>
                          <a:schemeClr val="tx1"/>
                        </a:solidFill>
                        <a:latin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smtClean="0">
                          <a:solidFill>
                            <a:schemeClr val="tx1"/>
                          </a:solidFill>
                          <a:latin typeface="宋体" panose="02010600030101010101" pitchFamily="2" charset="-122"/>
                        </a:rPr>
                        <a:t> 江</a:t>
                      </a:r>
                      <a:r>
                        <a:rPr lang="zh-CN" altLang="en-US" sz="1000" b="0" i="0" u="none" strike="noStrike" dirty="0">
                          <a:solidFill>
                            <a:schemeClr val="tx1"/>
                          </a:solidFill>
                          <a:latin typeface="宋体" panose="02010600030101010101" pitchFamily="2" charset="-122"/>
                        </a:rPr>
                        <a:t>平 主编</a:t>
                      </a:r>
                      <a:endParaRPr lang="zh-CN" altLang="en-US" sz="1000" b="0" i="0" u="none" strike="noStrike" dirty="0">
                        <a:solidFill>
                          <a:schemeClr val="tx1"/>
                        </a:solidFill>
                        <a:latin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a:solidFill>
                            <a:schemeClr val="tx1"/>
                          </a:solidFill>
                          <a:latin typeface="宋体" panose="02010600030101010101" pitchFamily="2" charset="-122"/>
                        </a:rPr>
                        <a:t>59.00 </a:t>
                      </a:r>
                      <a:endParaRPr lang="en-US" altLang="zh-CN" sz="1000" b="0" i="0" u="none" strike="noStrike">
                        <a:solidFill>
                          <a:schemeClr val="tx1"/>
                        </a:solidFill>
                        <a:latin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dirty="0">
                          <a:solidFill>
                            <a:schemeClr val="tx1"/>
                          </a:solidFill>
                          <a:latin typeface="宋体" panose="02010600030101010101" pitchFamily="2" charset="-122"/>
                        </a:rPr>
                        <a:t>2011-04</a:t>
                      </a:r>
                      <a:endParaRPr lang="en-US" altLang="zh-CN" sz="1000" b="0" i="0" u="none" strike="noStrike" dirty="0">
                        <a:solidFill>
                          <a:schemeClr val="tx1"/>
                        </a:solidFill>
                        <a:latin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30" name="灯片编号占位符 1"/>
          <p:cNvSpPr txBox="1"/>
          <p:nvPr/>
        </p:nvSpPr>
        <p:spPr>
          <a:xfrm>
            <a:off x="1195427" y="6237312"/>
            <a:ext cx="292061" cy="283147"/>
          </a:xfrm>
          <a:prstGeom prst="rect">
            <a:avLst/>
          </a:prstGeom>
        </p:spPr>
        <p:txBody>
          <a:bodyPr wrap="square" lIns="0" tIns="0" rIns="0" bIns="0" anchor="ctr" anchorCtr="1"/>
          <a:lstStyle/>
          <a:p>
            <a:pPr marL="0" marR="0" lvl="0" indent="0" algn="ctr" defTabSz="914400" rtl="0" eaLnBrk="1" fontAlgn="auto" latinLnBrk="0" hangingPunct="1">
              <a:lnSpc>
                <a:spcPct val="100000"/>
              </a:lnSpc>
              <a:spcBef>
                <a:spcPts val="0"/>
              </a:spcBef>
              <a:spcAft>
                <a:spcPts val="0"/>
              </a:spcAft>
              <a:buClrTx/>
              <a:buSzTx/>
              <a:buFontTx/>
              <a:buNone/>
              <a:defRPr/>
            </a:pPr>
            <a:fld id="{55183D58-648D-4475-BEF8-624F48514A30}" type="slidenum">
              <a:rPr kumimoji="0" lang="zh-CN" altLang="en-US" sz="1200" b="0" i="0" u="none" strike="noStrike" kern="1200" cap="none" spc="0" normalizeH="0" baseline="0" noProof="0" smtClean="0">
                <a:ln>
                  <a:noFill/>
                </a:ln>
                <a:solidFill>
                  <a:schemeClr val="tx1"/>
                </a:solidFill>
                <a:effectLst/>
                <a:uLnTx/>
                <a:uFillTx/>
                <a:latin typeface="+mn-lt"/>
                <a:ea typeface="+mn-ea"/>
                <a:cs typeface="+mn-cs"/>
              </a:rPr>
            </a:fld>
            <a:endParaRPr kumimoji="0" lang="zh-CN" altLang="en-US" sz="1200" b="0" i="0" u="none" strike="noStrike" kern="1200" cap="none" spc="0" normalizeH="0" baseline="0" noProof="0" dirty="0">
              <a:ln>
                <a:noFill/>
              </a:ln>
              <a:solidFill>
                <a:schemeClr val="tx1"/>
              </a:solidFill>
              <a:effectLst/>
              <a:uLnTx/>
              <a:uFillTx/>
              <a:latin typeface="+mn-lt"/>
              <a:ea typeface="+mn-ea"/>
              <a:cs typeface="+mn-cs"/>
            </a:endParaRPr>
          </a:p>
        </p:txBody>
      </p:sp>
      <p:pic>
        <p:nvPicPr>
          <p:cNvPr id="31" name="图片 30" descr="社标.png"/>
          <p:cNvPicPr>
            <a:picLocks noChangeAspect="1"/>
          </p:cNvPicPr>
          <p:nvPr/>
        </p:nvPicPr>
        <p:blipFill>
          <a:blip r:embed="rId20" cstate="print"/>
          <a:stretch>
            <a:fillRect/>
          </a:stretch>
        </p:blipFill>
        <p:spPr>
          <a:xfrm>
            <a:off x="9624392" y="6095992"/>
            <a:ext cx="1778602" cy="285336"/>
          </a:xfrm>
          <a:prstGeom prst="rect">
            <a:avLst/>
          </a:prstGeom>
        </p:spPr>
      </p:pic>
      <p:sp>
        <p:nvSpPr>
          <p:cNvPr id="7" name="TextBox 6">
            <a:hlinkClick r:id="rId21" action="ppaction://hlinksldjump"/>
          </p:cNvPr>
          <p:cNvSpPr txBox="1"/>
          <p:nvPr/>
        </p:nvSpPr>
        <p:spPr>
          <a:xfrm>
            <a:off x="1055440" y="343689"/>
            <a:ext cx="1728192" cy="276999"/>
          </a:xfrm>
          <a:prstGeom prst="rect">
            <a:avLst/>
          </a:prstGeom>
          <a:noFill/>
        </p:spPr>
        <p:txBody>
          <a:bodyPr wrap="square" rtlCol="0">
            <a:spAutoFit/>
          </a:bodyPr>
          <a:lstStyle/>
          <a:p>
            <a:r>
              <a:rPr lang="zh-CN" altLang="en-US" sz="1200" dirty="0" smtClean="0">
                <a:solidFill>
                  <a:srgbClr val="FF0000"/>
                </a:solidFill>
              </a:rPr>
              <a:t>点击此处可回到概览页</a:t>
            </a:r>
            <a:endParaRPr lang="zh-CN" altLang="en-US" sz="1200" dirty="0">
              <a:solidFill>
                <a:srgbClr val="FF0000"/>
              </a:solidFill>
            </a:endParaRPr>
          </a:p>
        </p:txBody>
      </p:sp>
      <p:sp>
        <p:nvSpPr>
          <p:cNvPr id="8" name="TextBox 7"/>
          <p:cNvSpPr txBox="1"/>
          <p:nvPr/>
        </p:nvSpPr>
        <p:spPr>
          <a:xfrm>
            <a:off x="8472264" y="332656"/>
            <a:ext cx="2520280" cy="261610"/>
          </a:xfrm>
          <a:prstGeom prst="rect">
            <a:avLst/>
          </a:prstGeom>
          <a:noFill/>
        </p:spPr>
        <p:txBody>
          <a:bodyPr wrap="square" rtlCol="0">
            <a:spAutoFit/>
          </a:bodyPr>
          <a:lstStyle/>
          <a:p>
            <a:r>
              <a:rPr lang="zh-CN" altLang="en-US" sz="1100" dirty="0" smtClean="0">
                <a:solidFill>
                  <a:srgbClr val="7030A0"/>
                </a:solidFill>
              </a:rPr>
              <a:t>点击书名可进入我社官网中该书页面</a:t>
            </a:r>
            <a:endParaRPr lang="zh-CN" altLang="en-US" sz="1100" dirty="0">
              <a:solidFill>
                <a:srgbClr val="7030A0"/>
              </a:solidFill>
            </a:endParaRPr>
          </a:p>
        </p:txBody>
      </p:sp>
    </p:spTree>
  </p:cSld>
  <p:clrMapOvr>
    <a:masterClrMapping/>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背景.jpg"/>
          <p:cNvPicPr>
            <a:picLocks noChangeAspect="1"/>
          </p:cNvPicPr>
          <p:nvPr/>
        </p:nvPicPr>
        <p:blipFill>
          <a:blip r:embed="rId1" cstate="print"/>
          <a:stretch>
            <a:fillRect/>
          </a:stretch>
        </p:blipFill>
        <p:spPr>
          <a:xfrm>
            <a:off x="0" y="1010"/>
            <a:ext cx="12192000" cy="6855979"/>
          </a:xfrm>
          <a:prstGeom prst="rect">
            <a:avLst/>
          </a:prstGeom>
        </p:spPr>
      </p:pic>
      <p:sp>
        <p:nvSpPr>
          <p:cNvPr id="2" name="灯片编号占位符 1"/>
          <p:cNvSpPr>
            <a:spLocks noGrp="1"/>
          </p:cNvSpPr>
          <p:nvPr>
            <p:ph type="sldNum" sz="quarter" idx="12"/>
          </p:nvPr>
        </p:nvSpPr>
        <p:spPr>
          <a:xfrm>
            <a:off x="1195427" y="6237312"/>
            <a:ext cx="292061" cy="283147"/>
          </a:xfrm>
        </p:spPr>
        <p:txBody>
          <a:bodyPr/>
          <a:lstStyle/>
          <a:p>
            <a:fld id="{55183D58-648D-4475-BEF8-624F48514A30}" type="slidenum">
              <a:rPr lang="zh-CN" altLang="en-US" smtClean="0"/>
            </a:fld>
            <a:endParaRPr lang="zh-CN" altLang="en-US" dirty="0"/>
          </a:p>
        </p:txBody>
      </p:sp>
      <p:sp>
        <p:nvSpPr>
          <p:cNvPr id="8" name="文本框 65"/>
          <p:cNvSpPr txBox="1"/>
          <p:nvPr/>
        </p:nvSpPr>
        <p:spPr>
          <a:xfrm>
            <a:off x="3143672" y="783488"/>
            <a:ext cx="6264696" cy="369332"/>
          </a:xfrm>
          <a:prstGeom prst="rect">
            <a:avLst/>
          </a:prstGeom>
          <a:noFill/>
        </p:spPr>
        <p:txBody>
          <a:bodyPr wrap="square" rtlCol="0">
            <a:spAutoFit/>
          </a:bodyPr>
          <a:lstStyle/>
          <a:p>
            <a:pPr algn="dist"/>
            <a:r>
              <a:rPr lang="en-US" altLang="zh-CN" b="1" dirty="0" smtClean="0">
                <a:solidFill>
                  <a:schemeClr val="tx1">
                    <a:lumMod val="75000"/>
                    <a:lumOff val="25000"/>
                  </a:schemeClr>
                </a:solidFill>
              </a:rPr>
              <a:t>02 </a:t>
            </a:r>
            <a:r>
              <a:rPr lang="zh-CN" altLang="en-US" b="1" dirty="0" smtClean="0">
                <a:solidFill>
                  <a:schemeClr val="tx1">
                    <a:lumMod val="75000"/>
                    <a:lumOff val="25000"/>
                  </a:schemeClr>
                </a:solidFill>
              </a:rPr>
              <a:t>“十二五”国家重点图书出版规划项目（本科、研究生）</a:t>
            </a:r>
            <a:endParaRPr lang="zh-CN" altLang="en-US" b="1" dirty="0">
              <a:solidFill>
                <a:schemeClr val="tx1">
                  <a:lumMod val="75000"/>
                  <a:lumOff val="25000"/>
                </a:schemeClr>
              </a:solidFill>
            </a:endParaRPr>
          </a:p>
        </p:txBody>
      </p:sp>
      <p:cxnSp>
        <p:nvCxnSpPr>
          <p:cNvPr id="9" name="直接连接符 8"/>
          <p:cNvCxnSpPr/>
          <p:nvPr/>
        </p:nvCxnSpPr>
        <p:spPr>
          <a:xfrm>
            <a:off x="3215680" y="692696"/>
            <a:ext cx="6264696" cy="0"/>
          </a:xfrm>
          <a:prstGeom prst="line">
            <a:avLst/>
          </a:prstGeom>
          <a:ln w="19050">
            <a:gradFill flip="none" rotWithShape="1">
              <a:gsLst>
                <a:gs pos="48000">
                  <a:schemeClr val="bg1"/>
                </a:gs>
                <a:gs pos="0">
                  <a:schemeClr val="bg1">
                    <a:lumMod val="75000"/>
                  </a:schemeClr>
                </a:gs>
                <a:gs pos="100000">
                  <a:schemeClr val="bg1"/>
                </a:gs>
              </a:gsLst>
              <a:lin ang="5400000" scaled="1"/>
              <a:tileRect/>
            </a:gradFill>
          </a:ln>
          <a:effectLst>
            <a:innerShdw blurRad="63500" dist="50800" dir="54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271464" y="1268760"/>
            <a:ext cx="9145016" cy="3000821"/>
          </a:xfrm>
          <a:prstGeom prst="rect">
            <a:avLst/>
          </a:prstGeom>
          <a:noFill/>
        </p:spPr>
        <p:txBody>
          <a:bodyPr wrap="square" rtlCol="0">
            <a:spAutoFit/>
          </a:bodyPr>
          <a:lstStyle/>
          <a:p>
            <a:pPr algn="just">
              <a:lnSpc>
                <a:spcPct val="150000"/>
              </a:lnSpc>
            </a:pPr>
            <a:r>
              <a:rPr lang="zh-CN" altLang="en-US" sz="1400" dirty="0" smtClean="0"/>
              <a:t>     “十二五”国家重点图书出版规划项目是由国家新闻出版总署组织出版的国家级重点图书。列入该规划项目的各类选题，是经严格审查选定的，代表了当今中国图书出版的最高水平。</a:t>
            </a:r>
            <a:endParaRPr lang="zh-CN" altLang="en-US" sz="1400" dirty="0" smtClean="0"/>
          </a:p>
          <a:p>
            <a:pPr algn="just">
              <a:lnSpc>
                <a:spcPct val="150000"/>
              </a:lnSpc>
            </a:pPr>
            <a:r>
              <a:rPr lang="zh-CN" altLang="en-US" sz="1400" dirty="0" smtClean="0"/>
              <a:t>         本系列教材的出版，凝结了众多知名法学家多年来的理论研究成果，全面而系统地反映了现今法学教学研究的最高水准。它以法学“基本概念、基本原理、基本知识”为主要内容，既注重本学科领域的基础理论和发展动态，又注重理论联系实际以满足读者对象的多层次需要；既追求教材的理论深度与学术价值，又追求教材在体系、风格、逻辑上的一致性。它以灵活多样的体例形式阐释教材内容，既推动了法学教材的多样化发展，又加强了教材对读者学习方法与兴趣的正确引导。它的出版也是中国政法大学出版社多年来对法学教材深入研究与探索的职业体现。</a:t>
            </a:r>
            <a:endParaRPr lang="zh-CN" altLang="en-US" sz="1400" dirty="0" smtClean="0"/>
          </a:p>
          <a:p>
            <a:pPr algn="just">
              <a:lnSpc>
                <a:spcPct val="150000"/>
              </a:lnSpc>
            </a:pPr>
            <a:r>
              <a:rPr lang="zh-CN" altLang="en-US" sz="1400" dirty="0" smtClean="0"/>
              <a:t>         中国政法大学出版社长期以来始终以法学教材的品质建设为首任，我们坚信“十二五”国家重点图书出版规划项目的出版，定能以其独具特色的高文化含量与创新性意识成为集权威性与品牌价值于一身的优秀法学教材。</a:t>
            </a:r>
            <a:endParaRPr lang="zh-CN" altLang="en-US" sz="1400" dirty="0">
              <a:solidFill>
                <a:srgbClr val="FF0000"/>
              </a:solidFill>
            </a:endParaRPr>
          </a:p>
        </p:txBody>
      </p:sp>
      <p:pic>
        <p:nvPicPr>
          <p:cNvPr id="13" name="图片 12" descr="社标.png"/>
          <p:cNvPicPr>
            <a:picLocks noChangeAspect="1"/>
          </p:cNvPicPr>
          <p:nvPr/>
        </p:nvPicPr>
        <p:blipFill>
          <a:blip r:embed="rId2" cstate="print"/>
          <a:stretch>
            <a:fillRect/>
          </a:stretch>
        </p:blipFill>
        <p:spPr>
          <a:xfrm>
            <a:off x="9624392" y="6095992"/>
            <a:ext cx="1778602" cy="285336"/>
          </a:xfrm>
          <a:prstGeom prst="rect">
            <a:avLst/>
          </a:prstGeom>
        </p:spPr>
      </p:pic>
      <p:pic>
        <p:nvPicPr>
          <p:cNvPr id="14" name="图片 13" descr="破产法.jpg"/>
          <p:cNvPicPr>
            <a:picLocks noChangeAspect="1"/>
          </p:cNvPicPr>
          <p:nvPr/>
        </p:nvPicPr>
        <p:blipFill>
          <a:blip r:embed="rId3" cstate="print"/>
          <a:stretch>
            <a:fillRect/>
          </a:stretch>
        </p:blipFill>
        <p:spPr>
          <a:xfrm>
            <a:off x="8239292" y="4293096"/>
            <a:ext cx="1385100" cy="18468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5" name="图片 14" descr="人权法原理.jpg"/>
          <p:cNvPicPr>
            <a:picLocks noChangeAspect="1"/>
          </p:cNvPicPr>
          <p:nvPr/>
        </p:nvPicPr>
        <p:blipFill>
          <a:blip r:embed="rId4" cstate="print"/>
          <a:stretch>
            <a:fillRect/>
          </a:stretch>
        </p:blipFill>
        <p:spPr>
          <a:xfrm>
            <a:off x="1686564" y="4293096"/>
            <a:ext cx="1385100" cy="18468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6" name="图片 15" descr="物权法论.jpg"/>
          <p:cNvPicPr>
            <a:picLocks noChangeAspect="1"/>
          </p:cNvPicPr>
          <p:nvPr/>
        </p:nvPicPr>
        <p:blipFill>
          <a:blip r:embed="rId5" cstate="print"/>
          <a:stretch>
            <a:fillRect/>
          </a:stretch>
        </p:blipFill>
        <p:spPr>
          <a:xfrm>
            <a:off x="6600056" y="4293096"/>
            <a:ext cx="1365471" cy="18468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7" name="图片 16" descr="刑法学.jpg"/>
          <p:cNvPicPr>
            <a:picLocks noChangeAspect="1"/>
          </p:cNvPicPr>
          <p:nvPr/>
        </p:nvPicPr>
        <p:blipFill>
          <a:blip r:embed="rId6" cstate="print"/>
          <a:stretch>
            <a:fillRect/>
          </a:stretch>
        </p:blipFill>
        <p:spPr>
          <a:xfrm>
            <a:off x="5015880" y="4318504"/>
            <a:ext cx="1312200" cy="18468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8" name="图片 17" descr="债权法总论.jpg"/>
          <p:cNvPicPr>
            <a:picLocks noChangeAspect="1"/>
          </p:cNvPicPr>
          <p:nvPr/>
        </p:nvPicPr>
        <p:blipFill>
          <a:blip r:embed="rId7" cstate="print"/>
          <a:stretch>
            <a:fillRect/>
          </a:stretch>
        </p:blipFill>
        <p:spPr>
          <a:xfrm>
            <a:off x="3359696" y="4293096"/>
            <a:ext cx="1385100" cy="18468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cxnSp>
        <p:nvCxnSpPr>
          <p:cNvPr id="23" name="直接连接符 22"/>
          <p:cNvCxnSpPr/>
          <p:nvPr/>
        </p:nvCxnSpPr>
        <p:spPr>
          <a:xfrm>
            <a:off x="3215680" y="1196752"/>
            <a:ext cx="6264696" cy="0"/>
          </a:xfrm>
          <a:prstGeom prst="line">
            <a:avLst/>
          </a:prstGeom>
          <a:ln w="19050">
            <a:gradFill flip="none" rotWithShape="1">
              <a:gsLst>
                <a:gs pos="48000">
                  <a:schemeClr val="bg1"/>
                </a:gs>
                <a:gs pos="0">
                  <a:schemeClr val="bg1">
                    <a:lumMod val="75000"/>
                  </a:schemeClr>
                </a:gs>
                <a:gs pos="100000">
                  <a:schemeClr val="bg1"/>
                </a:gs>
              </a:gsLst>
              <a:lin ang="5400000" scaled="1"/>
              <a:tileRect/>
            </a:gradFill>
          </a:ln>
          <a:effectLst>
            <a:innerShdw blurRad="63500" dist="50800" dir="54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19" name="TextBox 18">
            <a:hlinkClick r:id="rId8" action="ppaction://hlinksldjump"/>
          </p:cNvPr>
          <p:cNvSpPr txBox="1"/>
          <p:nvPr/>
        </p:nvSpPr>
        <p:spPr>
          <a:xfrm>
            <a:off x="1127448" y="343689"/>
            <a:ext cx="1728192" cy="276999"/>
          </a:xfrm>
          <a:prstGeom prst="rect">
            <a:avLst/>
          </a:prstGeom>
          <a:noFill/>
        </p:spPr>
        <p:txBody>
          <a:bodyPr wrap="square" rtlCol="0">
            <a:spAutoFit/>
          </a:bodyPr>
          <a:lstStyle/>
          <a:p>
            <a:r>
              <a:rPr lang="zh-CN" altLang="en-US" sz="1200" dirty="0" smtClean="0">
                <a:solidFill>
                  <a:srgbClr val="FF0000"/>
                </a:solidFill>
              </a:rPr>
              <a:t>点击此处可回到概览页</a:t>
            </a:r>
            <a:endParaRPr lang="zh-CN" altLang="en-US" sz="1200"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55183D58-648D-4475-BEF8-624F48514A30}" type="slidenum">
              <a:rPr lang="zh-CN" altLang="en-US" smtClean="0"/>
            </a:fld>
            <a:endParaRPr lang="zh-CN" altLang="en-US" dirty="0"/>
          </a:p>
        </p:txBody>
      </p:sp>
      <p:pic>
        <p:nvPicPr>
          <p:cNvPr id="27" name="图片 26" descr="背景.jpg"/>
          <p:cNvPicPr>
            <a:picLocks noChangeAspect="1"/>
          </p:cNvPicPr>
          <p:nvPr/>
        </p:nvPicPr>
        <p:blipFill>
          <a:blip r:embed="rId1" cstate="print"/>
          <a:stretch>
            <a:fillRect/>
          </a:stretch>
        </p:blipFill>
        <p:spPr>
          <a:xfrm>
            <a:off x="0" y="1010"/>
            <a:ext cx="12192000" cy="6855979"/>
          </a:xfrm>
          <a:prstGeom prst="rect">
            <a:avLst/>
          </a:prstGeom>
        </p:spPr>
      </p:pic>
      <p:graphicFrame>
        <p:nvGraphicFramePr>
          <p:cNvPr id="28" name="表格 27"/>
          <p:cNvGraphicFramePr>
            <a:graphicFrameLocks noGrp="1"/>
          </p:cNvGraphicFramePr>
          <p:nvPr/>
        </p:nvGraphicFramePr>
        <p:xfrm>
          <a:off x="1271465" y="692705"/>
          <a:ext cx="9721079" cy="5184567"/>
        </p:xfrm>
        <a:graphic>
          <a:graphicData uri="http://schemas.openxmlformats.org/drawingml/2006/table">
            <a:tbl>
              <a:tblPr/>
              <a:tblGrid>
                <a:gridCol w="1665245"/>
                <a:gridCol w="783026"/>
                <a:gridCol w="1800678"/>
                <a:gridCol w="1480694"/>
                <a:gridCol w="1609450"/>
                <a:gridCol w="2381986"/>
              </a:tblGrid>
              <a:tr h="225741">
                <a:tc>
                  <a:txBody>
                    <a:bodyPr/>
                    <a:lstStyle/>
                    <a:p>
                      <a:pPr algn="ctr" fontAlgn="ctr"/>
                      <a:r>
                        <a:rPr lang="zh-CN" altLang="en-US" sz="900" b="1" i="0" u="none" strike="noStrike" dirty="0">
                          <a:solidFill>
                            <a:srgbClr val="003366"/>
                          </a:solidFill>
                          <a:latin typeface="黑体" panose="02010609060101010101" charset="-122"/>
                        </a:rPr>
                        <a:t>书  号</a:t>
                      </a:r>
                      <a:endParaRPr lang="zh-CN" altLang="en-US" sz="900" b="1" i="0" u="none" strike="noStrike" dirty="0">
                        <a:solidFill>
                          <a:srgbClr val="003366"/>
                        </a:solidFill>
                        <a:latin typeface="黑体" panose="02010609060101010101"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CN" altLang="en-US" sz="900" b="1" i="0" u="none" strike="noStrike" dirty="0">
                          <a:solidFill>
                            <a:srgbClr val="003366"/>
                          </a:solidFill>
                          <a:latin typeface="黑体" panose="02010609060101010101" charset="-122"/>
                        </a:rPr>
                        <a:t>序号</a:t>
                      </a:r>
                      <a:endParaRPr lang="zh-CN" altLang="en-US" sz="900" b="1" i="0" u="none" strike="noStrike" dirty="0">
                        <a:solidFill>
                          <a:srgbClr val="003366"/>
                        </a:solidFill>
                        <a:latin typeface="黑体" panose="02010609060101010101"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CN" altLang="en-US" sz="900" b="1" i="0" u="none" strike="noStrike" dirty="0">
                          <a:solidFill>
                            <a:srgbClr val="003366"/>
                          </a:solidFill>
                          <a:latin typeface="黑体" panose="02010609060101010101" charset="-122"/>
                        </a:rPr>
                        <a:t>书   名</a:t>
                      </a:r>
                      <a:endParaRPr lang="zh-CN" altLang="en-US" sz="900" b="1" i="0" u="none" strike="noStrike" dirty="0">
                        <a:solidFill>
                          <a:srgbClr val="003366"/>
                        </a:solidFill>
                        <a:latin typeface="黑体" panose="02010609060101010101"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CN" altLang="en-US" sz="900" b="1" i="0" u="none" strike="noStrike" dirty="0">
                          <a:solidFill>
                            <a:srgbClr val="003366"/>
                          </a:solidFill>
                          <a:latin typeface="黑体" panose="02010609060101010101" charset="-122"/>
                        </a:rPr>
                        <a:t>主    编</a:t>
                      </a:r>
                      <a:endParaRPr lang="zh-CN" altLang="en-US" sz="900" b="1" i="0" u="none" strike="noStrike" dirty="0">
                        <a:solidFill>
                          <a:srgbClr val="003366"/>
                        </a:solidFill>
                        <a:latin typeface="黑体" panose="02010609060101010101"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CN" altLang="en-US" sz="900" b="1" i="0" u="none" strike="noStrike" dirty="0">
                          <a:solidFill>
                            <a:srgbClr val="003366"/>
                          </a:solidFill>
                          <a:latin typeface="黑体" panose="02010609060101010101" charset="-122"/>
                        </a:rPr>
                        <a:t>定价</a:t>
                      </a:r>
                      <a:endParaRPr lang="zh-CN" altLang="en-US" sz="900" b="1" i="0" u="none" strike="noStrike" dirty="0">
                        <a:solidFill>
                          <a:srgbClr val="003366"/>
                        </a:solidFill>
                        <a:latin typeface="黑体" panose="02010609060101010101"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CN" altLang="en-US" sz="900" b="1" i="0" u="none" strike="noStrike" dirty="0">
                          <a:solidFill>
                            <a:srgbClr val="003366"/>
                          </a:solidFill>
                          <a:latin typeface="黑体" panose="02010609060101010101" charset="-122"/>
                        </a:rPr>
                        <a:t>版本</a:t>
                      </a:r>
                      <a:endParaRPr lang="zh-CN" altLang="en-US" sz="900" b="1" i="0" u="none" strike="noStrike" dirty="0">
                        <a:solidFill>
                          <a:srgbClr val="003366"/>
                        </a:solidFill>
                        <a:latin typeface="黑体" panose="02010609060101010101"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7260">
                <a:tc>
                  <a:txBody>
                    <a:bodyPr/>
                    <a:lstStyle/>
                    <a:p>
                      <a:pPr algn="ctr" fontAlgn="ctr"/>
                      <a:r>
                        <a:rPr lang="en-US" altLang="zh-CN" sz="1000" b="0" i="0" u="none" strike="noStrike" dirty="0">
                          <a:solidFill>
                            <a:schemeClr val="tx1"/>
                          </a:solidFill>
                          <a:latin typeface="宋体" panose="02010600030101010101" pitchFamily="2" charset="-122"/>
                        </a:rPr>
                        <a:t>9787562040279</a:t>
                      </a:r>
                      <a:endParaRPr lang="en-US" altLang="zh-CN"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0" i="0" u="none" strike="noStrike" dirty="0">
                          <a:solidFill>
                            <a:schemeClr val="tx1"/>
                          </a:solidFill>
                          <a:latin typeface="宋体" panose="02010600030101010101" pitchFamily="2" charset="-122"/>
                        </a:rPr>
                        <a:t>0A1074</a:t>
                      </a:r>
                      <a:endParaRPr lang="en-US"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smtClean="0">
                          <a:solidFill>
                            <a:srgbClr val="0000FF"/>
                          </a:solidFill>
                          <a:latin typeface="宋体" panose="02010600030101010101" pitchFamily="2" charset="-122"/>
                          <a:hlinkClick r:id="rId2"/>
                        </a:rPr>
                        <a:t> 刑法学</a:t>
                      </a:r>
                      <a:r>
                        <a:rPr lang="en-US" altLang="zh-CN" sz="1000" b="0" i="0" u="none" strike="noStrike" dirty="0">
                          <a:solidFill>
                            <a:srgbClr val="0000FF"/>
                          </a:solidFill>
                          <a:latin typeface="宋体" panose="02010600030101010101" pitchFamily="2" charset="-122"/>
                          <a:hlinkClick r:id="rId2"/>
                        </a:rPr>
                        <a:t>(</a:t>
                      </a:r>
                      <a:r>
                        <a:rPr lang="zh-CN" altLang="en-US" sz="1000" b="0" i="0" u="none" strike="noStrike" dirty="0">
                          <a:solidFill>
                            <a:srgbClr val="0000FF"/>
                          </a:solidFill>
                          <a:latin typeface="宋体" panose="02010600030101010101" pitchFamily="2" charset="-122"/>
                          <a:hlinkClick r:id="rId2"/>
                        </a:rPr>
                        <a:t>第三版）</a:t>
                      </a:r>
                      <a:endParaRPr lang="zh-CN" altLang="en-US" sz="1000" b="0" i="0" u="none" strike="noStrike" dirty="0">
                        <a:solidFill>
                          <a:srgbClr val="0000FF"/>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smtClean="0">
                          <a:solidFill>
                            <a:schemeClr val="tx1"/>
                          </a:solidFill>
                          <a:latin typeface="宋体" panose="02010600030101010101" pitchFamily="2" charset="-122"/>
                        </a:rPr>
                        <a:t> 阮齐林 著</a:t>
                      </a:r>
                      <a:endParaRPr lang="zh-CN" altLang="en-US"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dirty="0">
                          <a:solidFill>
                            <a:schemeClr val="tx1"/>
                          </a:solidFill>
                          <a:latin typeface="宋体" panose="02010600030101010101" pitchFamily="2" charset="-122"/>
                        </a:rPr>
                        <a:t>69.00 </a:t>
                      </a:r>
                      <a:endParaRPr lang="en-US" altLang="zh-CN"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dirty="0">
                          <a:solidFill>
                            <a:schemeClr val="tx1"/>
                          </a:solidFill>
                          <a:latin typeface="宋体" panose="02010600030101010101" pitchFamily="2" charset="-122"/>
                        </a:rPr>
                        <a:t>2011-09</a:t>
                      </a:r>
                      <a:endParaRPr lang="en-US" altLang="zh-CN"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7260">
                <a:tc>
                  <a:txBody>
                    <a:bodyPr/>
                    <a:lstStyle/>
                    <a:p>
                      <a:pPr algn="ctr" fontAlgn="ctr"/>
                      <a:r>
                        <a:rPr lang="en-US" altLang="zh-CN" sz="1000" b="0" i="0" u="none" strike="noStrike" dirty="0">
                          <a:solidFill>
                            <a:schemeClr val="tx1"/>
                          </a:solidFill>
                          <a:latin typeface="宋体" panose="02010600030101010101" pitchFamily="2" charset="-122"/>
                        </a:rPr>
                        <a:t>9787562032939</a:t>
                      </a:r>
                      <a:endParaRPr lang="en-US" altLang="zh-CN"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0" i="0" u="none" strike="noStrike">
                          <a:solidFill>
                            <a:schemeClr val="tx1"/>
                          </a:solidFill>
                          <a:latin typeface="宋体" panose="02010600030101010101" pitchFamily="2" charset="-122"/>
                        </a:rPr>
                        <a:t>0A732</a:t>
                      </a:r>
                      <a:endParaRPr lang="en-US"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smtClean="0">
                          <a:solidFill>
                            <a:srgbClr val="0000FF"/>
                          </a:solidFill>
                          <a:latin typeface="宋体" panose="02010600030101010101" pitchFamily="2" charset="-122"/>
                          <a:hlinkClick r:id="rId3"/>
                        </a:rPr>
                        <a:t> 人权</a:t>
                      </a:r>
                      <a:r>
                        <a:rPr lang="zh-CN" altLang="en-US" sz="1000" b="0" i="0" u="none" strike="noStrike" dirty="0">
                          <a:solidFill>
                            <a:srgbClr val="0000FF"/>
                          </a:solidFill>
                          <a:latin typeface="宋体" panose="02010600030101010101" pitchFamily="2" charset="-122"/>
                          <a:hlinkClick r:id="rId3"/>
                        </a:rPr>
                        <a:t>法原理</a:t>
                      </a:r>
                      <a:endParaRPr lang="zh-CN" altLang="en-US" sz="1000" b="0" i="0" u="none" strike="noStrike" dirty="0">
                        <a:solidFill>
                          <a:srgbClr val="0000FF"/>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smtClean="0">
                          <a:solidFill>
                            <a:schemeClr val="tx1"/>
                          </a:solidFill>
                          <a:latin typeface="宋体" panose="02010600030101010101" pitchFamily="2" charset="-122"/>
                        </a:rPr>
                        <a:t> 徐</a:t>
                      </a:r>
                      <a:r>
                        <a:rPr lang="zh-CN" altLang="en-US" sz="1000" b="0" i="0" u="none" strike="noStrike" dirty="0">
                          <a:solidFill>
                            <a:schemeClr val="tx1"/>
                          </a:solidFill>
                          <a:latin typeface="宋体" panose="02010600030101010101" pitchFamily="2" charset="-122"/>
                        </a:rPr>
                        <a:t>显明</a:t>
                      </a:r>
                      <a:r>
                        <a:rPr lang="zh-CN" altLang="en-US" sz="1000" b="0" i="0" u="none" strike="noStrike" dirty="0">
                          <a:solidFill>
                            <a:schemeClr val="tx1"/>
                          </a:solidFill>
                          <a:latin typeface="楷体_GB2312" panose="02010609030101010101" charset="-122"/>
                        </a:rPr>
                        <a:t>                       </a:t>
                      </a:r>
                      <a:endParaRPr lang="zh-CN" altLang="en-US"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a:solidFill>
                            <a:schemeClr val="tx1"/>
                          </a:solidFill>
                          <a:latin typeface="宋体" panose="02010600030101010101" pitchFamily="2" charset="-122"/>
                        </a:rPr>
                        <a:t>36.00</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dirty="0">
                          <a:solidFill>
                            <a:schemeClr val="tx1"/>
                          </a:solidFill>
                          <a:latin typeface="宋体" panose="02010600030101010101" pitchFamily="2" charset="-122"/>
                        </a:rPr>
                        <a:t>2008</a:t>
                      </a:r>
                      <a:endParaRPr lang="en-US" altLang="zh-CN"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7260">
                <a:tc>
                  <a:txBody>
                    <a:bodyPr/>
                    <a:lstStyle/>
                    <a:p>
                      <a:pPr algn="ctr" fontAlgn="ctr"/>
                      <a:r>
                        <a:rPr lang="en-US" altLang="zh-CN" sz="1000" b="0" i="0" u="none" strike="noStrike" dirty="0">
                          <a:solidFill>
                            <a:schemeClr val="tx1"/>
                          </a:solidFill>
                          <a:latin typeface="宋体" panose="02010600030101010101" pitchFamily="2" charset="-122"/>
                        </a:rPr>
                        <a:t>9787562033325</a:t>
                      </a:r>
                      <a:endParaRPr lang="en-US" altLang="zh-CN"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0" i="0" u="none" strike="noStrike">
                          <a:solidFill>
                            <a:schemeClr val="tx1"/>
                          </a:solidFill>
                          <a:latin typeface="宋体" panose="02010600030101010101" pitchFamily="2" charset="-122"/>
                        </a:rPr>
                        <a:t>0A850</a:t>
                      </a:r>
                      <a:endParaRPr lang="en-US"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smtClean="0">
                          <a:solidFill>
                            <a:srgbClr val="0000FF"/>
                          </a:solidFill>
                          <a:latin typeface="宋体" panose="02010600030101010101" pitchFamily="2" charset="-122"/>
                          <a:hlinkClick r:id="rId4"/>
                        </a:rPr>
                        <a:t> 物</a:t>
                      </a:r>
                      <a:r>
                        <a:rPr lang="zh-CN" altLang="en-US" sz="1000" b="0" i="0" u="none" strike="noStrike" dirty="0">
                          <a:solidFill>
                            <a:srgbClr val="0000FF"/>
                          </a:solidFill>
                          <a:latin typeface="宋体" panose="02010600030101010101" pitchFamily="2" charset="-122"/>
                          <a:hlinkClick r:id="rId4"/>
                        </a:rPr>
                        <a:t>权法论</a:t>
                      </a:r>
                      <a:endParaRPr lang="zh-CN" altLang="en-US" sz="1000" b="0" i="0" u="none" strike="noStrike" dirty="0">
                        <a:solidFill>
                          <a:srgbClr val="0000FF"/>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smtClean="0">
                          <a:solidFill>
                            <a:schemeClr val="tx1"/>
                          </a:solidFill>
                          <a:latin typeface="宋体" panose="02010600030101010101" pitchFamily="2" charset="-122"/>
                        </a:rPr>
                        <a:t> 刘</a:t>
                      </a:r>
                      <a:r>
                        <a:rPr lang="zh-CN" altLang="en-US" sz="1000" b="0" i="0" u="none" strike="noStrike" dirty="0">
                          <a:solidFill>
                            <a:schemeClr val="tx1"/>
                          </a:solidFill>
                          <a:latin typeface="宋体" panose="02010600030101010101" pitchFamily="2" charset="-122"/>
                        </a:rPr>
                        <a:t>家安 </a:t>
                      </a:r>
                      <a:r>
                        <a:rPr lang="zh-CN" altLang="en-US" sz="1000" b="0" i="0" u="none" strike="noStrike" dirty="0" smtClean="0">
                          <a:solidFill>
                            <a:schemeClr val="tx1"/>
                          </a:solidFill>
                          <a:latin typeface="宋体" panose="02010600030101010101" pitchFamily="2" charset="-122"/>
                        </a:rPr>
                        <a:t>著</a:t>
                      </a:r>
                      <a:endParaRPr lang="zh-CN" altLang="en-US"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a:solidFill>
                            <a:schemeClr val="tx1"/>
                          </a:solidFill>
                          <a:latin typeface="宋体" panose="02010600030101010101" pitchFamily="2" charset="-122"/>
                        </a:rPr>
                        <a:t>23.00</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dirty="0">
                          <a:solidFill>
                            <a:schemeClr val="tx1"/>
                          </a:solidFill>
                          <a:latin typeface="宋体" panose="02010600030101010101" pitchFamily="2" charset="-122"/>
                        </a:rPr>
                        <a:t>2009</a:t>
                      </a:r>
                      <a:endParaRPr lang="en-US" altLang="zh-CN"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7260">
                <a:tc>
                  <a:txBody>
                    <a:bodyPr/>
                    <a:lstStyle/>
                    <a:p>
                      <a:pPr algn="ctr" fontAlgn="ctr"/>
                      <a:r>
                        <a:rPr lang="en-US" altLang="zh-CN" sz="1000" b="0" i="0" u="none" strike="noStrike" dirty="0">
                          <a:solidFill>
                            <a:schemeClr val="tx1"/>
                          </a:solidFill>
                          <a:latin typeface="宋体" panose="02010600030101010101" pitchFamily="2" charset="-122"/>
                        </a:rPr>
                        <a:t>9787562035152</a:t>
                      </a:r>
                      <a:endParaRPr lang="en-US" altLang="zh-CN"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0" i="0" u="none" strike="noStrike" dirty="0">
                          <a:solidFill>
                            <a:schemeClr val="tx1"/>
                          </a:solidFill>
                          <a:latin typeface="宋体" panose="02010600030101010101" pitchFamily="2" charset="-122"/>
                        </a:rPr>
                        <a:t>0A961</a:t>
                      </a:r>
                      <a:endParaRPr lang="en-US"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smtClean="0">
                          <a:solidFill>
                            <a:srgbClr val="0000FF"/>
                          </a:solidFill>
                          <a:latin typeface="宋体" panose="02010600030101010101" pitchFamily="2" charset="-122"/>
                          <a:hlinkClick r:id="rId5"/>
                        </a:rPr>
                        <a:t> 债权</a:t>
                      </a:r>
                      <a:r>
                        <a:rPr lang="zh-CN" altLang="en-US" sz="1000" b="0" i="0" u="none" strike="noStrike" dirty="0">
                          <a:solidFill>
                            <a:srgbClr val="0000FF"/>
                          </a:solidFill>
                          <a:latin typeface="宋体" panose="02010600030101010101" pitchFamily="2" charset="-122"/>
                          <a:hlinkClick r:id="rId5"/>
                        </a:rPr>
                        <a:t>法总论</a:t>
                      </a:r>
                      <a:endParaRPr lang="zh-CN" altLang="en-US" sz="1000" b="0" i="0" u="none" strike="noStrike" dirty="0">
                        <a:solidFill>
                          <a:srgbClr val="0000FF"/>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smtClean="0">
                          <a:solidFill>
                            <a:schemeClr val="tx1"/>
                          </a:solidFill>
                          <a:latin typeface="宋体" panose="02010600030101010101" pitchFamily="2" charset="-122"/>
                        </a:rPr>
                        <a:t> 刘</a:t>
                      </a:r>
                      <a:r>
                        <a:rPr lang="zh-CN" altLang="en-US" sz="1000" b="0" i="0" u="none" strike="noStrike" dirty="0">
                          <a:solidFill>
                            <a:schemeClr val="tx1"/>
                          </a:solidFill>
                          <a:latin typeface="宋体" panose="02010600030101010101" pitchFamily="2" charset="-122"/>
                        </a:rPr>
                        <a:t>心稳 </a:t>
                      </a:r>
                      <a:r>
                        <a:rPr lang="zh-CN" altLang="en-US" sz="1000" b="0" i="0" u="none" strike="noStrike" dirty="0" smtClean="0">
                          <a:solidFill>
                            <a:schemeClr val="tx1"/>
                          </a:solidFill>
                          <a:latin typeface="宋体" panose="02010600030101010101" pitchFamily="2" charset="-122"/>
                        </a:rPr>
                        <a:t>著</a:t>
                      </a:r>
                      <a:endParaRPr lang="zh-CN" altLang="en-US"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a:solidFill>
                            <a:schemeClr val="tx1"/>
                          </a:solidFill>
                          <a:latin typeface="宋体" panose="02010600030101010101" pitchFamily="2" charset="-122"/>
                        </a:rPr>
                        <a:t>30.00</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dirty="0">
                          <a:solidFill>
                            <a:schemeClr val="tx1"/>
                          </a:solidFill>
                          <a:latin typeface="宋体" panose="02010600030101010101" pitchFamily="2" charset="-122"/>
                        </a:rPr>
                        <a:t>2009-07</a:t>
                      </a:r>
                      <a:endParaRPr lang="en-US" altLang="zh-CN"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7260">
                <a:tc>
                  <a:txBody>
                    <a:bodyPr/>
                    <a:lstStyle/>
                    <a:p>
                      <a:pPr algn="ctr" fontAlgn="ctr"/>
                      <a:r>
                        <a:rPr lang="en-US" altLang="zh-CN" sz="1000" b="0" i="0" u="none" strike="noStrike" dirty="0">
                          <a:solidFill>
                            <a:schemeClr val="tx1"/>
                          </a:solidFill>
                          <a:latin typeface="宋体" panose="02010600030101010101" pitchFamily="2" charset="-122"/>
                        </a:rPr>
                        <a:t>9787562034018</a:t>
                      </a:r>
                      <a:endParaRPr lang="en-US" altLang="zh-CN"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0" i="0" u="none" strike="noStrike">
                          <a:solidFill>
                            <a:schemeClr val="tx1"/>
                          </a:solidFill>
                          <a:latin typeface="宋体" panose="02010600030101010101" pitchFamily="2" charset="-122"/>
                        </a:rPr>
                        <a:t>0A973</a:t>
                      </a:r>
                      <a:endParaRPr lang="en-US"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smtClean="0">
                          <a:solidFill>
                            <a:srgbClr val="0000FF"/>
                          </a:solidFill>
                          <a:latin typeface="宋体" panose="02010600030101010101" pitchFamily="2" charset="-122"/>
                          <a:hlinkClick r:id="rId6"/>
                        </a:rPr>
                        <a:t> 破产</a:t>
                      </a:r>
                      <a:r>
                        <a:rPr lang="zh-CN" altLang="en-US" sz="1000" b="0" i="0" u="none" strike="noStrike" dirty="0">
                          <a:solidFill>
                            <a:srgbClr val="0000FF"/>
                          </a:solidFill>
                          <a:latin typeface="宋体" panose="02010600030101010101" pitchFamily="2" charset="-122"/>
                          <a:hlinkClick r:id="rId6"/>
                        </a:rPr>
                        <a:t>法</a:t>
                      </a:r>
                      <a:endParaRPr lang="zh-CN" altLang="en-US" sz="1000" b="0" i="0" u="none" strike="noStrike" dirty="0">
                        <a:solidFill>
                          <a:srgbClr val="0000FF"/>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smtClean="0">
                          <a:solidFill>
                            <a:schemeClr val="tx1"/>
                          </a:solidFill>
                          <a:latin typeface="宋体" panose="02010600030101010101" pitchFamily="2" charset="-122"/>
                        </a:rPr>
                        <a:t> 李</a:t>
                      </a:r>
                      <a:r>
                        <a:rPr lang="zh-CN" altLang="en-US" sz="1000" b="0" i="0" u="none" strike="noStrike" dirty="0">
                          <a:solidFill>
                            <a:schemeClr val="tx1"/>
                          </a:solidFill>
                          <a:latin typeface="宋体" panose="02010600030101010101" pitchFamily="2" charset="-122"/>
                        </a:rPr>
                        <a:t>永军 王欣新 邹海林</a:t>
                      </a:r>
                      <a:endParaRPr lang="zh-CN" altLang="en-US"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a:solidFill>
                            <a:schemeClr val="tx1"/>
                          </a:solidFill>
                          <a:latin typeface="宋体" panose="02010600030101010101" pitchFamily="2" charset="-122"/>
                        </a:rPr>
                        <a:t>28.00</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dirty="0">
                          <a:solidFill>
                            <a:schemeClr val="tx1"/>
                          </a:solidFill>
                          <a:latin typeface="宋体" panose="02010600030101010101" pitchFamily="2" charset="-122"/>
                        </a:rPr>
                        <a:t>2009-11</a:t>
                      </a:r>
                      <a:endParaRPr lang="en-US" altLang="zh-CN"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7260">
                <a:tc>
                  <a:txBody>
                    <a:bodyPr/>
                    <a:lstStyle/>
                    <a:p>
                      <a:pPr algn="ctr" fontAlgn="ctr"/>
                      <a:r>
                        <a:rPr lang="en-US" altLang="zh-CN" sz="1000" b="0" i="0" u="none" strike="noStrike" dirty="0">
                          <a:solidFill>
                            <a:schemeClr val="tx1"/>
                          </a:solidFill>
                          <a:latin typeface="宋体" panose="02010600030101010101" pitchFamily="2" charset="-122"/>
                        </a:rPr>
                        <a:t>9787562032762</a:t>
                      </a:r>
                      <a:endParaRPr lang="en-US" altLang="zh-CN"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0" i="0" u="none" strike="noStrike">
                          <a:solidFill>
                            <a:schemeClr val="tx1"/>
                          </a:solidFill>
                          <a:latin typeface="宋体" panose="02010600030101010101" pitchFamily="2" charset="-122"/>
                        </a:rPr>
                        <a:t>0A1041</a:t>
                      </a:r>
                      <a:endParaRPr lang="en-US"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smtClean="0">
                          <a:solidFill>
                            <a:srgbClr val="0000FF"/>
                          </a:solidFill>
                          <a:latin typeface="宋体" panose="02010600030101010101" pitchFamily="2" charset="-122"/>
                          <a:hlinkClick r:id="rId7"/>
                        </a:rPr>
                        <a:t> 知识产权</a:t>
                      </a:r>
                      <a:r>
                        <a:rPr lang="zh-CN" altLang="en-US" sz="1000" b="0" i="0" u="none" strike="noStrike" dirty="0">
                          <a:solidFill>
                            <a:srgbClr val="0000FF"/>
                          </a:solidFill>
                          <a:latin typeface="宋体" panose="02010600030101010101" pitchFamily="2" charset="-122"/>
                          <a:hlinkClick r:id="rId7"/>
                        </a:rPr>
                        <a:t>法学（第二版）</a:t>
                      </a:r>
                      <a:endParaRPr lang="zh-CN" altLang="en-US" sz="1000" b="0" i="0" u="none" strike="noStrike" dirty="0">
                        <a:solidFill>
                          <a:srgbClr val="0000FF"/>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smtClean="0">
                          <a:solidFill>
                            <a:schemeClr val="tx1"/>
                          </a:solidFill>
                          <a:latin typeface="宋体" panose="02010600030101010101" pitchFamily="2" charset="-122"/>
                        </a:rPr>
                        <a:t> 来</a:t>
                      </a:r>
                      <a:r>
                        <a:rPr lang="zh-CN" altLang="en-US" sz="1000" b="0" i="0" u="none" strike="noStrike" dirty="0">
                          <a:solidFill>
                            <a:schemeClr val="tx1"/>
                          </a:solidFill>
                          <a:latin typeface="宋体" panose="02010600030101010101" pitchFamily="2" charset="-122"/>
                        </a:rPr>
                        <a:t>小鹏 </a:t>
                      </a:r>
                      <a:r>
                        <a:rPr lang="zh-CN" altLang="en-US" sz="1000" b="0" i="0" u="none" strike="noStrike" dirty="0" smtClean="0">
                          <a:solidFill>
                            <a:schemeClr val="tx1"/>
                          </a:solidFill>
                          <a:latin typeface="宋体" panose="02010600030101010101" pitchFamily="2" charset="-122"/>
                        </a:rPr>
                        <a:t>著</a:t>
                      </a:r>
                      <a:endParaRPr lang="zh-CN" altLang="en-US"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a:solidFill>
                            <a:schemeClr val="tx1"/>
                          </a:solidFill>
                          <a:latin typeface="宋体" panose="02010600030101010101" pitchFamily="2" charset="-122"/>
                        </a:rPr>
                        <a:t>37.00 </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dirty="0">
                          <a:solidFill>
                            <a:schemeClr val="tx1"/>
                          </a:solidFill>
                          <a:latin typeface="宋体" panose="02010600030101010101" pitchFamily="2" charset="-122"/>
                        </a:rPr>
                        <a:t>2011-02</a:t>
                      </a:r>
                      <a:endParaRPr lang="en-US" altLang="zh-CN"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7260">
                <a:tc>
                  <a:txBody>
                    <a:bodyPr/>
                    <a:lstStyle/>
                    <a:p>
                      <a:pPr algn="ctr" fontAlgn="ctr"/>
                      <a:r>
                        <a:rPr lang="en-US" altLang="zh-CN" sz="1000" b="0" i="0" u="none" strike="noStrike" dirty="0">
                          <a:solidFill>
                            <a:schemeClr val="tx1"/>
                          </a:solidFill>
                          <a:latin typeface="宋体" panose="02010600030101010101" pitchFamily="2" charset="-122"/>
                        </a:rPr>
                        <a:t>9787562042594</a:t>
                      </a:r>
                      <a:endParaRPr lang="en-US" altLang="zh-CN"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a:solidFill>
                            <a:schemeClr val="tx1"/>
                          </a:solidFill>
                          <a:latin typeface="宋体" panose="02010600030101010101" pitchFamily="2" charset="-122"/>
                        </a:rPr>
                        <a:t>20120073</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smtClean="0">
                          <a:solidFill>
                            <a:srgbClr val="0000FF"/>
                          </a:solidFill>
                          <a:latin typeface="宋体" panose="02010600030101010101" pitchFamily="2" charset="-122"/>
                          <a:hlinkClick r:id="rId8"/>
                        </a:rPr>
                        <a:t> 民法</a:t>
                      </a:r>
                      <a:r>
                        <a:rPr lang="zh-CN" altLang="en-US" sz="1000" b="0" i="0" u="none" strike="noStrike" dirty="0">
                          <a:solidFill>
                            <a:srgbClr val="0000FF"/>
                          </a:solidFill>
                          <a:latin typeface="宋体" panose="02010600030101010101" pitchFamily="2" charset="-122"/>
                          <a:hlinkClick r:id="rId8"/>
                        </a:rPr>
                        <a:t>总论（第二版）</a:t>
                      </a:r>
                      <a:endParaRPr lang="zh-CN" altLang="en-US" sz="1000" b="0" i="0" u="none" strike="noStrike" dirty="0">
                        <a:solidFill>
                          <a:srgbClr val="0000FF"/>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smtClean="0">
                          <a:solidFill>
                            <a:schemeClr val="tx1"/>
                          </a:solidFill>
                          <a:latin typeface="宋体" panose="02010600030101010101" pitchFamily="2" charset="-122"/>
                        </a:rPr>
                        <a:t> 李</a:t>
                      </a:r>
                      <a:r>
                        <a:rPr lang="zh-CN" altLang="en-US" sz="1000" b="0" i="0" u="none" strike="noStrike" dirty="0">
                          <a:solidFill>
                            <a:schemeClr val="tx1"/>
                          </a:solidFill>
                          <a:latin typeface="宋体" panose="02010600030101010101" pitchFamily="2" charset="-122"/>
                        </a:rPr>
                        <a:t>永军</a:t>
                      </a:r>
                      <a:r>
                        <a:rPr lang="zh-CN" altLang="en-US" sz="1000" b="0" i="0" u="none" strike="noStrike" dirty="0">
                          <a:solidFill>
                            <a:schemeClr val="tx1"/>
                          </a:solidFill>
                          <a:latin typeface="Times New Roman" panose="02020603050405020304"/>
                        </a:rPr>
                        <a:t>   </a:t>
                      </a:r>
                      <a:r>
                        <a:rPr lang="zh-CN" altLang="en-US" sz="1000" b="0" i="0" u="none" strike="noStrike" dirty="0" smtClean="0">
                          <a:solidFill>
                            <a:schemeClr val="tx1"/>
                          </a:solidFill>
                          <a:latin typeface="宋体" panose="02010600030101010101" pitchFamily="2" charset="-122"/>
                        </a:rPr>
                        <a:t>著</a:t>
                      </a:r>
                      <a:endParaRPr lang="zh-CN" altLang="en-US"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a:solidFill>
                            <a:schemeClr val="tx1"/>
                          </a:solidFill>
                          <a:latin typeface="宋体" panose="02010600030101010101" pitchFamily="2" charset="-122"/>
                        </a:rPr>
                        <a:t>33.00</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a:solidFill>
                            <a:schemeClr val="tx1"/>
                          </a:solidFill>
                          <a:latin typeface="宋体" panose="02010600030101010101" pitchFamily="2" charset="-122"/>
                        </a:rPr>
                        <a:t>2012-05</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7260">
                <a:tc>
                  <a:txBody>
                    <a:bodyPr/>
                    <a:lstStyle/>
                    <a:p>
                      <a:pPr algn="ctr" fontAlgn="ctr"/>
                      <a:r>
                        <a:rPr lang="en-US" altLang="zh-CN" sz="1000" b="0" i="0" u="none" strike="noStrike">
                          <a:solidFill>
                            <a:schemeClr val="tx1"/>
                          </a:solidFill>
                          <a:latin typeface="宋体" panose="02010600030101010101" pitchFamily="2" charset="-122"/>
                        </a:rPr>
                        <a:t>9787562041924</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a:solidFill>
                            <a:schemeClr val="tx1"/>
                          </a:solidFill>
                          <a:latin typeface="宋体" panose="02010600030101010101" pitchFamily="2" charset="-122"/>
                        </a:rPr>
                        <a:t>20110112</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smtClean="0">
                          <a:solidFill>
                            <a:srgbClr val="0000FF"/>
                          </a:solidFill>
                          <a:latin typeface="宋体" panose="02010600030101010101" pitchFamily="2" charset="-122"/>
                          <a:hlinkClick r:id="rId9"/>
                        </a:rPr>
                        <a:t> 公司</a:t>
                      </a:r>
                      <a:r>
                        <a:rPr lang="zh-CN" altLang="en-US" sz="1000" b="0" i="0" u="none" strike="noStrike" dirty="0">
                          <a:solidFill>
                            <a:srgbClr val="0000FF"/>
                          </a:solidFill>
                          <a:latin typeface="宋体" panose="02010600030101010101" pitchFamily="2" charset="-122"/>
                          <a:hlinkClick r:id="rId9"/>
                        </a:rPr>
                        <a:t>法学</a:t>
                      </a:r>
                      <a:endParaRPr lang="zh-CN" altLang="en-US" sz="1000" b="0" i="0" u="none" strike="noStrike" dirty="0">
                        <a:solidFill>
                          <a:srgbClr val="0000FF"/>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smtClean="0">
                          <a:solidFill>
                            <a:schemeClr val="tx1"/>
                          </a:solidFill>
                          <a:latin typeface="宋体" panose="02010600030101010101" pitchFamily="2" charset="-122"/>
                        </a:rPr>
                        <a:t> 李</a:t>
                      </a:r>
                      <a:r>
                        <a:rPr lang="zh-CN" altLang="en-US" sz="1000" b="0" i="0" u="none" strike="noStrike" dirty="0">
                          <a:solidFill>
                            <a:schemeClr val="tx1"/>
                          </a:solidFill>
                          <a:latin typeface="宋体" panose="02010600030101010101" pitchFamily="2" charset="-122"/>
                        </a:rPr>
                        <a:t>东方 </a:t>
                      </a:r>
                      <a:r>
                        <a:rPr lang="zh-CN" altLang="en-US" sz="1000" b="0" i="0" u="none" strike="noStrike" dirty="0" smtClean="0">
                          <a:solidFill>
                            <a:schemeClr val="tx1"/>
                          </a:solidFill>
                          <a:latin typeface="宋体" panose="02010600030101010101" pitchFamily="2" charset="-122"/>
                        </a:rPr>
                        <a:t>著</a:t>
                      </a:r>
                      <a:endParaRPr lang="zh-CN" altLang="en-US"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dirty="0">
                          <a:solidFill>
                            <a:schemeClr val="tx1"/>
                          </a:solidFill>
                          <a:latin typeface="宋体" panose="02010600030101010101" pitchFamily="2" charset="-122"/>
                        </a:rPr>
                        <a:t>49.00</a:t>
                      </a:r>
                      <a:endParaRPr lang="en-US" altLang="zh-CN"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a:solidFill>
                            <a:schemeClr val="tx1"/>
                          </a:solidFill>
                          <a:latin typeface="宋体" panose="02010600030101010101" pitchFamily="2" charset="-122"/>
                        </a:rPr>
                        <a:t>2012-03</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7260">
                <a:tc>
                  <a:txBody>
                    <a:bodyPr/>
                    <a:lstStyle/>
                    <a:p>
                      <a:pPr algn="ctr" fontAlgn="ctr"/>
                      <a:r>
                        <a:rPr lang="en-US" altLang="zh-CN" sz="1000" b="0" i="0" u="none" strike="noStrike" dirty="0">
                          <a:solidFill>
                            <a:schemeClr val="tx1"/>
                          </a:solidFill>
                          <a:latin typeface="宋体" panose="02010600030101010101" pitchFamily="2" charset="-122"/>
                        </a:rPr>
                        <a:t>9787562043157</a:t>
                      </a:r>
                      <a:endParaRPr lang="en-US" altLang="zh-CN"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a:solidFill>
                            <a:schemeClr val="tx1"/>
                          </a:solidFill>
                          <a:latin typeface="宋体" panose="02010600030101010101" pitchFamily="2" charset="-122"/>
                        </a:rPr>
                        <a:t>20120066</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smtClean="0">
                          <a:solidFill>
                            <a:srgbClr val="0000FF"/>
                          </a:solidFill>
                          <a:latin typeface="宋体" panose="02010600030101010101" pitchFamily="2" charset="-122"/>
                          <a:hlinkClick r:id="rId10"/>
                        </a:rPr>
                        <a:t> 婚姻</a:t>
                      </a:r>
                      <a:r>
                        <a:rPr lang="zh-CN" altLang="en-US" sz="1000" b="0" i="0" u="none" strike="noStrike" dirty="0">
                          <a:solidFill>
                            <a:srgbClr val="0000FF"/>
                          </a:solidFill>
                          <a:latin typeface="宋体" panose="02010600030101010101" pitchFamily="2" charset="-122"/>
                          <a:hlinkClick r:id="rId10"/>
                        </a:rPr>
                        <a:t>家庭继承法</a:t>
                      </a:r>
                      <a:endParaRPr lang="zh-CN" altLang="en-US" sz="1000" b="0" i="0" u="none" strike="noStrike" dirty="0">
                        <a:solidFill>
                          <a:srgbClr val="0000FF"/>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smtClean="0">
                          <a:solidFill>
                            <a:schemeClr val="tx1"/>
                          </a:solidFill>
                          <a:latin typeface="宋体" panose="02010600030101010101" pitchFamily="2" charset="-122"/>
                        </a:rPr>
                        <a:t> 夏</a:t>
                      </a:r>
                      <a:r>
                        <a:rPr lang="zh-CN" altLang="en-US" sz="1000" b="0" i="0" u="none" strike="noStrike" dirty="0">
                          <a:solidFill>
                            <a:schemeClr val="tx1"/>
                          </a:solidFill>
                          <a:latin typeface="宋体" panose="02010600030101010101" pitchFamily="2" charset="-122"/>
                        </a:rPr>
                        <a:t>吟兰                      </a:t>
                      </a:r>
                      <a:endParaRPr lang="zh-CN" altLang="en-US"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dirty="0">
                          <a:solidFill>
                            <a:schemeClr val="tx1"/>
                          </a:solidFill>
                          <a:latin typeface="宋体" panose="02010600030101010101" pitchFamily="2" charset="-122"/>
                        </a:rPr>
                        <a:t>35.00</a:t>
                      </a:r>
                      <a:endParaRPr lang="en-US" altLang="zh-CN"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a:solidFill>
                            <a:schemeClr val="tx1"/>
                          </a:solidFill>
                          <a:latin typeface="宋体" panose="02010600030101010101" pitchFamily="2" charset="-122"/>
                        </a:rPr>
                        <a:t>2012-07</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7260">
                <a:tc>
                  <a:txBody>
                    <a:bodyPr/>
                    <a:lstStyle/>
                    <a:p>
                      <a:pPr algn="ctr" fontAlgn="ctr"/>
                      <a:r>
                        <a:rPr lang="en-US" altLang="zh-CN" sz="1000" b="0" i="0" u="none" strike="noStrike">
                          <a:solidFill>
                            <a:schemeClr val="tx1"/>
                          </a:solidFill>
                          <a:latin typeface="宋体" panose="02010600030101010101" pitchFamily="2" charset="-122"/>
                        </a:rPr>
                        <a:t>9787562043768</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a:solidFill>
                            <a:schemeClr val="tx1"/>
                          </a:solidFill>
                          <a:latin typeface="宋体" panose="02010600030101010101" pitchFamily="2" charset="-122"/>
                        </a:rPr>
                        <a:t>20120185</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smtClean="0">
                          <a:solidFill>
                            <a:srgbClr val="0000FF"/>
                          </a:solidFill>
                          <a:latin typeface="宋体" panose="02010600030101010101" pitchFamily="2" charset="-122"/>
                          <a:hlinkClick r:id="rId11"/>
                        </a:rPr>
                        <a:t> 中国</a:t>
                      </a:r>
                      <a:r>
                        <a:rPr lang="zh-CN" altLang="en-US" sz="1000" b="0" i="0" u="none" strike="noStrike" dirty="0">
                          <a:solidFill>
                            <a:srgbClr val="0000FF"/>
                          </a:solidFill>
                          <a:latin typeface="宋体" panose="02010600030101010101" pitchFamily="2" charset="-122"/>
                          <a:hlinkClick r:id="rId11"/>
                        </a:rPr>
                        <a:t>法律思想史（第四版）</a:t>
                      </a:r>
                      <a:endParaRPr lang="zh-CN" altLang="en-US" sz="1000" b="0" i="0" u="none" strike="noStrike" dirty="0">
                        <a:solidFill>
                          <a:srgbClr val="0000FF"/>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smtClean="0">
                          <a:solidFill>
                            <a:schemeClr val="tx1"/>
                          </a:solidFill>
                          <a:latin typeface="宋体" panose="02010600030101010101" pitchFamily="2" charset="-122"/>
                        </a:rPr>
                        <a:t> 侯</a:t>
                      </a:r>
                      <a:r>
                        <a:rPr lang="zh-CN" altLang="en-US" sz="1000" b="0" i="0" u="none" strike="noStrike" dirty="0">
                          <a:solidFill>
                            <a:schemeClr val="tx1"/>
                          </a:solidFill>
                          <a:latin typeface="宋体" panose="02010600030101010101" pitchFamily="2" charset="-122"/>
                        </a:rPr>
                        <a:t>欣一                       </a:t>
                      </a:r>
                      <a:endParaRPr lang="zh-CN" altLang="en-US"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dirty="0">
                          <a:solidFill>
                            <a:schemeClr val="tx1"/>
                          </a:solidFill>
                          <a:latin typeface="宋体" panose="02010600030101010101" pitchFamily="2" charset="-122"/>
                        </a:rPr>
                        <a:t>36.00</a:t>
                      </a:r>
                      <a:endParaRPr lang="en-US" altLang="zh-CN"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a:solidFill>
                            <a:schemeClr val="tx1"/>
                          </a:solidFill>
                          <a:latin typeface="宋体" panose="02010600030101010101" pitchFamily="2" charset="-122"/>
                        </a:rPr>
                        <a:t>2012-08</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7260">
                <a:tc>
                  <a:txBody>
                    <a:bodyPr/>
                    <a:lstStyle/>
                    <a:p>
                      <a:pPr algn="ctr" fontAlgn="ctr"/>
                      <a:r>
                        <a:rPr lang="en-US" altLang="zh-CN" sz="1000" b="0" i="0" u="none" strike="noStrike">
                          <a:solidFill>
                            <a:schemeClr val="tx1"/>
                          </a:solidFill>
                          <a:latin typeface="宋体" panose="02010600030101010101" pitchFamily="2" charset="-122"/>
                        </a:rPr>
                        <a:t>9787562044222</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a:solidFill>
                            <a:schemeClr val="tx1"/>
                          </a:solidFill>
                          <a:latin typeface="宋体" panose="02010600030101010101" pitchFamily="2" charset="-122"/>
                        </a:rPr>
                        <a:t>20120261</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smtClean="0">
                          <a:solidFill>
                            <a:srgbClr val="0000FF"/>
                          </a:solidFill>
                          <a:latin typeface="宋体" panose="02010600030101010101" pitchFamily="2" charset="-122"/>
                          <a:hlinkClick r:id="rId12"/>
                        </a:rPr>
                        <a:t> 经济法</a:t>
                      </a:r>
                      <a:r>
                        <a:rPr lang="zh-CN" altLang="en-US" sz="1000" b="0" i="0" u="none" strike="noStrike" dirty="0">
                          <a:solidFill>
                            <a:srgbClr val="0000FF"/>
                          </a:solidFill>
                          <a:latin typeface="宋体" panose="02010600030101010101" pitchFamily="2" charset="-122"/>
                          <a:hlinkClick r:id="rId12"/>
                        </a:rPr>
                        <a:t>通论</a:t>
                      </a:r>
                      <a:endParaRPr lang="zh-CN" altLang="en-US" sz="1000" b="0" i="0" u="none" strike="noStrike" dirty="0">
                        <a:solidFill>
                          <a:srgbClr val="0000FF"/>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smtClean="0">
                          <a:solidFill>
                            <a:schemeClr val="tx1"/>
                          </a:solidFill>
                          <a:latin typeface="宋体" panose="02010600030101010101" pitchFamily="2" charset="-122"/>
                        </a:rPr>
                        <a:t> 李</a:t>
                      </a:r>
                      <a:r>
                        <a:rPr lang="zh-CN" altLang="en-US" sz="1000" b="0" i="0" u="none" strike="noStrike" dirty="0">
                          <a:solidFill>
                            <a:schemeClr val="tx1"/>
                          </a:solidFill>
                          <a:latin typeface="宋体" panose="02010600030101010101" pitchFamily="2" charset="-122"/>
                        </a:rPr>
                        <a:t>振华 方照明               </a:t>
                      </a:r>
                      <a:endParaRPr lang="zh-CN" altLang="en-US"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dirty="0">
                          <a:solidFill>
                            <a:schemeClr val="tx1"/>
                          </a:solidFill>
                          <a:latin typeface="宋体" panose="02010600030101010101" pitchFamily="2" charset="-122"/>
                        </a:rPr>
                        <a:t>29.00</a:t>
                      </a:r>
                      <a:endParaRPr lang="en-US" altLang="zh-CN"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a:solidFill>
                            <a:schemeClr val="tx1"/>
                          </a:solidFill>
                          <a:latin typeface="宋体" panose="02010600030101010101" pitchFamily="2" charset="-122"/>
                        </a:rPr>
                        <a:t>2012-08</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7260">
                <a:tc>
                  <a:txBody>
                    <a:bodyPr/>
                    <a:lstStyle/>
                    <a:p>
                      <a:pPr algn="ctr" fontAlgn="ctr"/>
                      <a:r>
                        <a:rPr lang="en-US" altLang="zh-CN" sz="1000" b="0" i="0" u="none" strike="noStrike">
                          <a:solidFill>
                            <a:schemeClr val="tx1"/>
                          </a:solidFill>
                          <a:latin typeface="宋体" panose="02010600030101010101" pitchFamily="2" charset="-122"/>
                        </a:rPr>
                        <a:t>9787562044130</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a:solidFill>
                            <a:schemeClr val="tx1"/>
                          </a:solidFill>
                          <a:latin typeface="宋体" panose="02010600030101010101" pitchFamily="2" charset="-122"/>
                        </a:rPr>
                        <a:t>20120199</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smtClean="0">
                          <a:solidFill>
                            <a:srgbClr val="0000FF"/>
                          </a:solidFill>
                          <a:latin typeface="宋体" panose="02010600030101010101" pitchFamily="2" charset="-122"/>
                          <a:hlinkClick r:id="rId13"/>
                        </a:rPr>
                        <a:t> 中国</a:t>
                      </a:r>
                      <a:r>
                        <a:rPr lang="zh-CN" altLang="en-US" sz="1000" b="0" i="0" u="none" strike="noStrike" dirty="0">
                          <a:solidFill>
                            <a:srgbClr val="0000FF"/>
                          </a:solidFill>
                          <a:latin typeface="宋体" panose="02010600030101010101" pitchFamily="2" charset="-122"/>
                          <a:hlinkClick r:id="rId13"/>
                        </a:rPr>
                        <a:t>刑事诉讼法教程（第二版）</a:t>
                      </a:r>
                      <a:endParaRPr lang="zh-CN" altLang="en-US" sz="1000" b="0" i="0" u="none" strike="noStrike" dirty="0">
                        <a:solidFill>
                          <a:srgbClr val="0000FF"/>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smtClean="0">
                          <a:solidFill>
                            <a:schemeClr val="tx1"/>
                          </a:solidFill>
                          <a:latin typeface="宋体" panose="02010600030101010101" pitchFamily="2" charset="-122"/>
                        </a:rPr>
                        <a:t> 王</a:t>
                      </a:r>
                      <a:r>
                        <a:rPr lang="zh-CN" altLang="en-US" sz="1000" b="0" i="0" u="none" strike="noStrike" dirty="0">
                          <a:solidFill>
                            <a:schemeClr val="tx1"/>
                          </a:solidFill>
                          <a:latin typeface="宋体" panose="02010600030101010101" pitchFamily="2" charset="-122"/>
                        </a:rPr>
                        <a:t>敏远                        </a:t>
                      </a:r>
                      <a:endParaRPr lang="zh-CN" altLang="en-US"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dirty="0">
                          <a:solidFill>
                            <a:schemeClr val="tx1"/>
                          </a:solidFill>
                          <a:latin typeface="宋体" panose="02010600030101010101" pitchFamily="2" charset="-122"/>
                        </a:rPr>
                        <a:t>49.00</a:t>
                      </a:r>
                      <a:endParaRPr lang="en-US" altLang="zh-CN"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dirty="0">
                          <a:solidFill>
                            <a:schemeClr val="tx1"/>
                          </a:solidFill>
                          <a:latin typeface="宋体" panose="02010600030101010101" pitchFamily="2" charset="-122"/>
                        </a:rPr>
                        <a:t>2012-08</a:t>
                      </a:r>
                      <a:endParaRPr lang="en-US" altLang="zh-CN"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7260">
                <a:tc>
                  <a:txBody>
                    <a:bodyPr/>
                    <a:lstStyle/>
                    <a:p>
                      <a:pPr algn="ctr" fontAlgn="ctr"/>
                      <a:r>
                        <a:rPr lang="en-US" altLang="zh-CN" sz="1000" b="0" i="0" u="none" strike="noStrike" dirty="0">
                          <a:solidFill>
                            <a:schemeClr val="tx1"/>
                          </a:solidFill>
                          <a:latin typeface="宋体" panose="02010600030101010101" pitchFamily="2" charset="-122"/>
                        </a:rPr>
                        <a:t>9787562045359</a:t>
                      </a:r>
                      <a:endParaRPr lang="en-US" altLang="zh-CN"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a:solidFill>
                            <a:schemeClr val="tx1"/>
                          </a:solidFill>
                          <a:latin typeface="宋体" panose="02010600030101010101" pitchFamily="2" charset="-122"/>
                        </a:rPr>
                        <a:t>20120377</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smtClean="0">
                          <a:solidFill>
                            <a:srgbClr val="0000FF"/>
                          </a:solidFill>
                          <a:latin typeface="宋体" panose="02010600030101010101" pitchFamily="2" charset="-122"/>
                          <a:hlinkClick r:id="rId14"/>
                        </a:rPr>
                        <a:t> 民事诉讼</a:t>
                      </a:r>
                      <a:r>
                        <a:rPr lang="zh-CN" altLang="en-US" sz="1000" b="0" i="0" u="none" strike="noStrike" dirty="0">
                          <a:solidFill>
                            <a:srgbClr val="0000FF"/>
                          </a:solidFill>
                          <a:latin typeface="宋体" panose="02010600030101010101" pitchFamily="2" charset="-122"/>
                          <a:hlinkClick r:id="rId14"/>
                        </a:rPr>
                        <a:t>法学（第三版）</a:t>
                      </a:r>
                      <a:endParaRPr lang="zh-CN" altLang="en-US" sz="1000" b="0" i="0" u="none" strike="noStrike" dirty="0">
                        <a:solidFill>
                          <a:srgbClr val="0000FF"/>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smtClean="0">
                          <a:solidFill>
                            <a:schemeClr val="tx1"/>
                          </a:solidFill>
                          <a:latin typeface="宋体" panose="02010600030101010101" pitchFamily="2" charset="-122"/>
                        </a:rPr>
                        <a:t> 宋朝</a:t>
                      </a:r>
                      <a:r>
                        <a:rPr lang="zh-CN" altLang="en-US" sz="1000" b="0" i="0" u="none" strike="noStrike" dirty="0">
                          <a:solidFill>
                            <a:schemeClr val="tx1"/>
                          </a:solidFill>
                          <a:latin typeface="宋体" panose="02010600030101010101" pitchFamily="2" charset="-122"/>
                        </a:rPr>
                        <a:t>武                         </a:t>
                      </a:r>
                      <a:endParaRPr lang="zh-CN" altLang="en-US"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a:solidFill>
                            <a:schemeClr val="tx1"/>
                          </a:solidFill>
                          <a:latin typeface="宋体" panose="02010600030101010101" pitchFamily="2" charset="-122"/>
                        </a:rPr>
                        <a:t>53.00</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dirty="0">
                          <a:solidFill>
                            <a:schemeClr val="tx1"/>
                          </a:solidFill>
                          <a:latin typeface="宋体" panose="02010600030101010101" pitchFamily="2" charset="-122"/>
                        </a:rPr>
                        <a:t>2012-12</a:t>
                      </a:r>
                      <a:endParaRPr lang="en-US" altLang="zh-CN"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5741">
                <a:tc>
                  <a:txBody>
                    <a:bodyPr/>
                    <a:lstStyle/>
                    <a:p>
                      <a:pPr algn="ctr" fontAlgn="ctr"/>
                      <a:r>
                        <a:rPr lang="en-US" altLang="zh-CN" sz="1000" b="0" i="0" u="none" strike="noStrike">
                          <a:solidFill>
                            <a:schemeClr val="tx1"/>
                          </a:solidFill>
                          <a:latin typeface="宋体" panose="02010600030101010101" pitchFamily="2" charset="-122"/>
                        </a:rPr>
                        <a:t>9787562049104</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a:solidFill>
                            <a:schemeClr val="tx1"/>
                          </a:solidFill>
                          <a:latin typeface="宋体" panose="02010600030101010101" pitchFamily="2" charset="-122"/>
                        </a:rPr>
                        <a:t>20130246</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smtClean="0">
                          <a:solidFill>
                            <a:srgbClr val="0000FF"/>
                          </a:solidFill>
                          <a:latin typeface="宋体" panose="02010600030101010101" pitchFamily="2" charset="-122"/>
                          <a:hlinkClick r:id="rId15"/>
                        </a:rPr>
                        <a:t> 经济</a:t>
                      </a:r>
                      <a:r>
                        <a:rPr lang="zh-CN" altLang="en-US" sz="1000" b="0" i="0" u="none" strike="noStrike" dirty="0">
                          <a:solidFill>
                            <a:srgbClr val="0000FF"/>
                          </a:solidFill>
                          <a:latin typeface="宋体" panose="02010600030101010101" pitchFamily="2" charset="-122"/>
                          <a:hlinkClick r:id="rId15"/>
                        </a:rPr>
                        <a:t>法学（第二版）</a:t>
                      </a:r>
                      <a:endParaRPr lang="zh-CN" altLang="en-US" sz="1000" b="0" i="0" u="none" strike="noStrike" dirty="0">
                        <a:solidFill>
                          <a:srgbClr val="0000FF"/>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smtClean="0">
                          <a:solidFill>
                            <a:schemeClr val="tx1"/>
                          </a:solidFill>
                          <a:latin typeface="宋体" panose="02010600030101010101" pitchFamily="2" charset="-122"/>
                        </a:rPr>
                        <a:t> 王</a:t>
                      </a:r>
                      <a:r>
                        <a:rPr lang="zh-CN" altLang="en-US" sz="1000" b="0" i="0" u="none" strike="noStrike" dirty="0">
                          <a:solidFill>
                            <a:schemeClr val="tx1"/>
                          </a:solidFill>
                          <a:latin typeface="宋体" panose="02010600030101010101" pitchFamily="2" charset="-122"/>
                        </a:rPr>
                        <a:t>卫国 李东方 </a:t>
                      </a:r>
                      <a:r>
                        <a:rPr lang="zh-CN" altLang="en-US" sz="1000" b="0" i="0" u="none" strike="noStrike" dirty="0" smtClean="0">
                          <a:solidFill>
                            <a:schemeClr val="tx1"/>
                          </a:solidFill>
                          <a:latin typeface="宋体" panose="02010600030101010101" pitchFamily="2" charset="-122"/>
                        </a:rPr>
                        <a:t>主编</a:t>
                      </a:r>
                      <a:endParaRPr lang="zh-CN" altLang="en-US"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a:solidFill>
                            <a:schemeClr val="tx1"/>
                          </a:solidFill>
                          <a:latin typeface="宋体" panose="02010600030101010101" pitchFamily="2" charset="-122"/>
                        </a:rPr>
                        <a:t>62.00</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dirty="0">
                          <a:solidFill>
                            <a:schemeClr val="tx1"/>
                          </a:solidFill>
                          <a:latin typeface="宋体" panose="02010600030101010101" pitchFamily="2" charset="-122"/>
                        </a:rPr>
                        <a:t>2013-08</a:t>
                      </a:r>
                      <a:endParaRPr lang="en-US" altLang="zh-CN"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5741">
                <a:tc>
                  <a:txBody>
                    <a:bodyPr/>
                    <a:lstStyle/>
                    <a:p>
                      <a:pPr algn="ctr" fontAlgn="ctr"/>
                      <a:r>
                        <a:rPr lang="en-US" altLang="zh-CN" sz="1000" b="0" i="0" u="none" strike="noStrike">
                          <a:solidFill>
                            <a:schemeClr val="tx1"/>
                          </a:solidFill>
                          <a:latin typeface="宋体" panose="02010600030101010101" pitchFamily="2" charset="-122"/>
                        </a:rPr>
                        <a:t>9787562049876</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a:solidFill>
                            <a:schemeClr val="tx1"/>
                          </a:solidFill>
                          <a:latin typeface="宋体" panose="02010600030101010101" pitchFamily="2" charset="-122"/>
                        </a:rPr>
                        <a:t>20130374</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smtClean="0">
                          <a:solidFill>
                            <a:srgbClr val="0000FF"/>
                          </a:solidFill>
                          <a:latin typeface="宋体" panose="02010600030101010101" pitchFamily="2" charset="-122"/>
                          <a:hlinkClick r:id="rId16"/>
                        </a:rPr>
                        <a:t> 法律</a:t>
                      </a:r>
                      <a:r>
                        <a:rPr lang="zh-CN" altLang="en-US" sz="1000" b="0" i="0" u="none" strike="noStrike" dirty="0">
                          <a:solidFill>
                            <a:srgbClr val="0000FF"/>
                          </a:solidFill>
                          <a:latin typeface="宋体" panose="02010600030101010101" pitchFamily="2" charset="-122"/>
                          <a:hlinkClick r:id="rId16"/>
                        </a:rPr>
                        <a:t>逻辑学</a:t>
                      </a:r>
                      <a:endParaRPr lang="zh-CN" altLang="en-US" sz="1000" b="0" i="0" u="none" strike="noStrike" dirty="0">
                        <a:solidFill>
                          <a:srgbClr val="0000FF"/>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smtClean="0">
                          <a:solidFill>
                            <a:schemeClr val="tx1"/>
                          </a:solidFill>
                          <a:latin typeface="宋体" panose="02010600030101010101" pitchFamily="2" charset="-122"/>
                        </a:rPr>
                        <a:t> 王</a:t>
                      </a:r>
                      <a:r>
                        <a:rPr lang="zh-CN" altLang="en-US" sz="1000" b="0" i="0" u="none" strike="noStrike" dirty="0">
                          <a:solidFill>
                            <a:schemeClr val="tx1"/>
                          </a:solidFill>
                          <a:latin typeface="宋体" panose="02010600030101010101" pitchFamily="2" charset="-122"/>
                        </a:rPr>
                        <a:t>洪 </a:t>
                      </a:r>
                      <a:r>
                        <a:rPr lang="zh-CN" altLang="en-US" sz="1000" b="0" i="0" u="none" strike="noStrike" dirty="0" smtClean="0">
                          <a:solidFill>
                            <a:schemeClr val="tx1"/>
                          </a:solidFill>
                          <a:latin typeface="宋体" panose="02010600030101010101" pitchFamily="2" charset="-122"/>
                        </a:rPr>
                        <a:t>著</a:t>
                      </a:r>
                      <a:endParaRPr lang="zh-CN" altLang="en-US"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a:solidFill>
                            <a:schemeClr val="tx1"/>
                          </a:solidFill>
                          <a:latin typeface="宋体" panose="02010600030101010101" pitchFamily="2" charset="-122"/>
                        </a:rPr>
                        <a:t>43.00</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dirty="0">
                          <a:solidFill>
                            <a:schemeClr val="tx1"/>
                          </a:solidFill>
                          <a:latin typeface="宋体" panose="02010600030101010101" pitchFamily="2" charset="-122"/>
                        </a:rPr>
                        <a:t>2013-08</a:t>
                      </a:r>
                      <a:endParaRPr lang="en-US" altLang="zh-CN"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5741">
                <a:tc>
                  <a:txBody>
                    <a:bodyPr/>
                    <a:lstStyle/>
                    <a:p>
                      <a:pPr algn="ctr" fontAlgn="ctr"/>
                      <a:r>
                        <a:rPr lang="en-US" altLang="zh-CN" sz="1000" b="0" i="0" u="none" strike="noStrike">
                          <a:solidFill>
                            <a:schemeClr val="tx1"/>
                          </a:solidFill>
                          <a:latin typeface="宋体" panose="02010600030101010101" pitchFamily="2" charset="-122"/>
                        </a:rPr>
                        <a:t>9787562053422</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a:solidFill>
                            <a:schemeClr val="tx1"/>
                          </a:solidFill>
                          <a:latin typeface="宋体" panose="02010600030101010101" pitchFamily="2" charset="-122"/>
                        </a:rPr>
                        <a:t>20130474</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smtClean="0">
                          <a:solidFill>
                            <a:srgbClr val="0000FF"/>
                          </a:solidFill>
                          <a:latin typeface="宋体" panose="02010600030101010101" pitchFamily="2" charset="-122"/>
                          <a:hlinkClick r:id="rId17"/>
                        </a:rPr>
                        <a:t> 行政</a:t>
                      </a:r>
                      <a:r>
                        <a:rPr lang="zh-CN" altLang="en-US" sz="1000" b="0" i="0" u="none" strike="noStrike" dirty="0">
                          <a:solidFill>
                            <a:srgbClr val="0000FF"/>
                          </a:solidFill>
                          <a:latin typeface="宋体" panose="02010600030101010101" pitchFamily="2" charset="-122"/>
                          <a:hlinkClick r:id="rId17"/>
                        </a:rPr>
                        <a:t>法学</a:t>
                      </a:r>
                      <a:endParaRPr lang="zh-CN" altLang="en-US" sz="1000" b="0" i="0" u="none" strike="noStrike" dirty="0">
                        <a:solidFill>
                          <a:srgbClr val="0000FF"/>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smtClean="0">
                          <a:solidFill>
                            <a:schemeClr val="tx1"/>
                          </a:solidFill>
                          <a:latin typeface="宋体" panose="02010600030101010101" pitchFamily="2" charset="-122"/>
                        </a:rPr>
                        <a:t> 江</a:t>
                      </a:r>
                      <a:r>
                        <a:rPr lang="zh-CN" altLang="en-US" sz="1000" b="0" i="0" u="none" strike="noStrike" dirty="0">
                          <a:solidFill>
                            <a:schemeClr val="tx1"/>
                          </a:solidFill>
                          <a:latin typeface="宋体" panose="02010600030101010101" pitchFamily="2" charset="-122"/>
                        </a:rPr>
                        <a:t>利红 著</a:t>
                      </a:r>
                      <a:endParaRPr lang="zh-CN" altLang="en-US"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a:solidFill>
                            <a:schemeClr val="tx1"/>
                          </a:solidFill>
                          <a:latin typeface="宋体" panose="02010600030101010101" pitchFamily="2" charset="-122"/>
                        </a:rPr>
                        <a:t>46.00</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dirty="0" smtClean="0">
                          <a:solidFill>
                            <a:schemeClr val="tx1"/>
                          </a:solidFill>
                          <a:latin typeface="宋体" panose="02010600030101010101" pitchFamily="2" charset="-122"/>
                        </a:rPr>
                        <a:t>2014-05</a:t>
                      </a:r>
                      <a:endParaRPr lang="en-US" altLang="zh-CN"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5741">
                <a:tc>
                  <a:txBody>
                    <a:bodyPr/>
                    <a:lstStyle/>
                    <a:p>
                      <a:pPr algn="ctr" fontAlgn="ctr"/>
                      <a:r>
                        <a:rPr lang="en-US" altLang="zh-CN" sz="1000" b="0" i="0" u="none" strike="noStrike" dirty="0">
                          <a:solidFill>
                            <a:schemeClr val="tx1"/>
                          </a:solidFill>
                          <a:latin typeface="宋体" panose="02010600030101010101" pitchFamily="2" charset="-122"/>
                        </a:rPr>
                        <a:t>9787562050834</a:t>
                      </a:r>
                      <a:endParaRPr lang="en-US" altLang="zh-CN"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a:solidFill>
                            <a:schemeClr val="tx1"/>
                          </a:solidFill>
                          <a:latin typeface="宋体" panose="02010600030101010101" pitchFamily="2" charset="-122"/>
                        </a:rPr>
                        <a:t>20130400</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smtClean="0">
                          <a:solidFill>
                            <a:srgbClr val="0000FF"/>
                          </a:solidFill>
                          <a:latin typeface="宋体" panose="02010600030101010101" pitchFamily="2" charset="-122"/>
                          <a:hlinkClick r:id="rId18"/>
                        </a:rPr>
                        <a:t> 合同法</a:t>
                      </a:r>
                      <a:r>
                        <a:rPr lang="zh-CN" altLang="en-US" sz="1000" b="0" i="0" u="none" strike="noStrike" dirty="0">
                          <a:solidFill>
                            <a:srgbClr val="0000FF"/>
                          </a:solidFill>
                          <a:latin typeface="宋体" panose="02010600030101010101" pitchFamily="2" charset="-122"/>
                          <a:hlinkClick r:id="rId18"/>
                        </a:rPr>
                        <a:t>（第二版）</a:t>
                      </a:r>
                      <a:endParaRPr lang="zh-CN" altLang="en-US" sz="1000" b="0" i="0" u="none" strike="noStrike" dirty="0">
                        <a:solidFill>
                          <a:srgbClr val="0000FF"/>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smtClean="0">
                          <a:solidFill>
                            <a:schemeClr val="tx1"/>
                          </a:solidFill>
                          <a:latin typeface="宋体" panose="02010600030101010101" pitchFamily="2" charset="-122"/>
                        </a:rPr>
                        <a:t> 王</a:t>
                      </a:r>
                      <a:r>
                        <a:rPr lang="zh-CN" altLang="en-US" sz="1000" b="0" i="0" u="none" strike="noStrike" dirty="0">
                          <a:solidFill>
                            <a:schemeClr val="tx1"/>
                          </a:solidFill>
                          <a:latin typeface="宋体" panose="02010600030101010101" pitchFamily="2" charset="-122"/>
                        </a:rPr>
                        <a:t>玉梅 著</a:t>
                      </a:r>
                      <a:endParaRPr lang="zh-CN" altLang="en-US"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dirty="0">
                          <a:solidFill>
                            <a:schemeClr val="tx1"/>
                          </a:solidFill>
                          <a:latin typeface="宋体" panose="02010600030101010101" pitchFamily="2" charset="-122"/>
                        </a:rPr>
                        <a:t>26.00</a:t>
                      </a:r>
                      <a:endParaRPr lang="en-US" altLang="zh-CN"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dirty="0" smtClean="0">
                          <a:solidFill>
                            <a:schemeClr val="tx1"/>
                          </a:solidFill>
                          <a:latin typeface="宋体" panose="02010600030101010101" pitchFamily="2" charset="-122"/>
                        </a:rPr>
                        <a:t>2014-02</a:t>
                      </a:r>
                      <a:endParaRPr lang="en-US" altLang="zh-CN"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5741">
                <a:tc>
                  <a:txBody>
                    <a:bodyPr/>
                    <a:lstStyle/>
                    <a:p>
                      <a:pPr algn="ctr" fontAlgn="ctr"/>
                      <a:r>
                        <a:rPr lang="en-US" altLang="zh-CN" sz="1000" b="0" i="0" u="none" strike="noStrike">
                          <a:solidFill>
                            <a:schemeClr val="tx1"/>
                          </a:solidFill>
                          <a:latin typeface="宋体" panose="02010600030101010101" pitchFamily="2" charset="-122"/>
                        </a:rPr>
                        <a:t>9787562054641</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a:solidFill>
                            <a:schemeClr val="tx1"/>
                          </a:solidFill>
                          <a:latin typeface="宋体" panose="02010600030101010101" pitchFamily="2" charset="-122"/>
                        </a:rPr>
                        <a:t>20140025</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smtClean="0">
                          <a:solidFill>
                            <a:srgbClr val="0000FF"/>
                          </a:solidFill>
                          <a:latin typeface="宋体" panose="02010600030101010101" pitchFamily="2" charset="-122"/>
                          <a:hlinkClick r:id="rId19"/>
                        </a:rPr>
                        <a:t> 经济法</a:t>
                      </a:r>
                      <a:r>
                        <a:rPr lang="zh-CN" altLang="en-US" sz="1000" b="0" i="0" u="none" strike="noStrike" dirty="0">
                          <a:solidFill>
                            <a:srgbClr val="0000FF"/>
                          </a:solidFill>
                          <a:latin typeface="宋体" panose="02010600030101010101" pitchFamily="2" charset="-122"/>
                          <a:hlinkClick r:id="rId19"/>
                        </a:rPr>
                        <a:t>通论（第二版）</a:t>
                      </a:r>
                      <a:endParaRPr lang="zh-CN" altLang="en-US" sz="1000" b="0" i="0" u="none" strike="noStrike" dirty="0">
                        <a:solidFill>
                          <a:srgbClr val="0000FF"/>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smtClean="0">
                          <a:solidFill>
                            <a:schemeClr val="tx1"/>
                          </a:solidFill>
                          <a:latin typeface="宋体" panose="02010600030101010101" pitchFamily="2" charset="-122"/>
                        </a:rPr>
                        <a:t> 李</a:t>
                      </a:r>
                      <a:r>
                        <a:rPr lang="zh-CN" altLang="en-US" sz="1000" b="0" i="0" u="none" strike="noStrike" dirty="0">
                          <a:solidFill>
                            <a:schemeClr val="tx1"/>
                          </a:solidFill>
                          <a:latin typeface="宋体" panose="02010600030101010101" pitchFamily="2" charset="-122"/>
                        </a:rPr>
                        <a:t>振华 方照明 主编</a:t>
                      </a:r>
                      <a:endParaRPr lang="zh-CN" altLang="en-US"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a:solidFill>
                            <a:schemeClr val="tx1"/>
                          </a:solidFill>
                          <a:latin typeface="宋体" panose="02010600030101010101" pitchFamily="2" charset="-122"/>
                        </a:rPr>
                        <a:t>36.00 </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dirty="0">
                          <a:solidFill>
                            <a:schemeClr val="tx1"/>
                          </a:solidFill>
                          <a:latin typeface="宋体" panose="02010600030101010101" pitchFamily="2" charset="-122"/>
                        </a:rPr>
                        <a:t>2014-07</a:t>
                      </a:r>
                      <a:endParaRPr lang="en-US" altLang="zh-CN"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5741">
                <a:tc>
                  <a:txBody>
                    <a:bodyPr/>
                    <a:lstStyle/>
                    <a:p>
                      <a:pPr algn="ctr" fontAlgn="ctr"/>
                      <a:r>
                        <a:rPr lang="en-US" altLang="zh-CN" sz="1000" b="0" i="0" u="none" strike="noStrike">
                          <a:solidFill>
                            <a:schemeClr val="tx1"/>
                          </a:solidFill>
                          <a:latin typeface="宋体" panose="02010600030101010101" pitchFamily="2" charset="-122"/>
                        </a:rPr>
                        <a:t>9787562056027</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a:solidFill>
                            <a:schemeClr val="tx1"/>
                          </a:solidFill>
                          <a:latin typeface="宋体" panose="02010600030101010101" pitchFamily="2" charset="-122"/>
                        </a:rPr>
                        <a:t>20140350</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smtClean="0">
                          <a:solidFill>
                            <a:srgbClr val="0000FF"/>
                          </a:solidFill>
                          <a:latin typeface="宋体" panose="02010600030101010101" pitchFamily="2" charset="-122"/>
                          <a:hlinkClick r:id="rId20"/>
                        </a:rPr>
                        <a:t> 证据</a:t>
                      </a:r>
                      <a:r>
                        <a:rPr lang="zh-CN" altLang="en-US" sz="1000" b="0" i="0" u="none" strike="noStrike" dirty="0">
                          <a:solidFill>
                            <a:srgbClr val="0000FF"/>
                          </a:solidFill>
                          <a:latin typeface="宋体" panose="02010600030101010101" pitchFamily="2" charset="-122"/>
                          <a:hlinkClick r:id="rId20"/>
                        </a:rPr>
                        <a:t>法学（第二版）</a:t>
                      </a:r>
                      <a:endParaRPr lang="zh-CN" altLang="en-US" sz="1000" b="0" i="0" u="none" strike="noStrike" dirty="0">
                        <a:solidFill>
                          <a:srgbClr val="0000FF"/>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smtClean="0">
                          <a:solidFill>
                            <a:schemeClr val="tx1"/>
                          </a:solidFill>
                          <a:latin typeface="宋体" panose="02010600030101010101" pitchFamily="2" charset="-122"/>
                        </a:rPr>
                        <a:t> 张</a:t>
                      </a:r>
                      <a:r>
                        <a:rPr lang="zh-CN" altLang="en-US" sz="1000" b="0" i="0" u="none" strike="noStrike" dirty="0">
                          <a:solidFill>
                            <a:schemeClr val="tx1"/>
                          </a:solidFill>
                          <a:latin typeface="宋体" panose="02010600030101010101" pitchFamily="2" charset="-122"/>
                        </a:rPr>
                        <a:t>保生 主编</a:t>
                      </a:r>
                      <a:endParaRPr lang="zh-CN" altLang="en-US"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a:solidFill>
                            <a:schemeClr val="tx1"/>
                          </a:solidFill>
                          <a:latin typeface="宋体" panose="02010600030101010101" pitchFamily="2" charset="-122"/>
                        </a:rPr>
                        <a:t>46.00 </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dirty="0" smtClean="0">
                          <a:solidFill>
                            <a:schemeClr val="tx1"/>
                          </a:solidFill>
                          <a:latin typeface="宋体" panose="02010600030101010101" pitchFamily="2" charset="-122"/>
                        </a:rPr>
                        <a:t>2014-09</a:t>
                      </a:r>
                      <a:endParaRPr lang="en-US" altLang="zh-CN"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30" name="灯片编号占位符 1"/>
          <p:cNvSpPr txBox="1"/>
          <p:nvPr/>
        </p:nvSpPr>
        <p:spPr>
          <a:xfrm>
            <a:off x="1195427" y="6237312"/>
            <a:ext cx="292061" cy="283147"/>
          </a:xfrm>
          <a:prstGeom prst="rect">
            <a:avLst/>
          </a:prstGeom>
        </p:spPr>
        <p:txBody>
          <a:bodyPr wrap="square" lIns="0" tIns="0" rIns="0" bIns="0" anchor="ctr" anchorCtr="1"/>
          <a:lstStyle/>
          <a:p>
            <a:pPr marL="0" marR="0" lvl="0" indent="0" algn="ctr" defTabSz="914400" rtl="0" eaLnBrk="1" fontAlgn="auto" latinLnBrk="0" hangingPunct="1">
              <a:lnSpc>
                <a:spcPct val="100000"/>
              </a:lnSpc>
              <a:spcBef>
                <a:spcPts val="0"/>
              </a:spcBef>
              <a:spcAft>
                <a:spcPts val="0"/>
              </a:spcAft>
              <a:buClrTx/>
              <a:buSzTx/>
              <a:buFontTx/>
              <a:buNone/>
              <a:defRPr/>
            </a:pPr>
            <a:fld id="{55183D58-648D-4475-BEF8-624F48514A30}" type="slidenum">
              <a:rPr kumimoji="0" lang="zh-CN" altLang="en-US" sz="1200" b="0" i="0" u="none" strike="noStrike" kern="1200" cap="none" spc="0" normalizeH="0" baseline="0" noProof="0" smtClean="0">
                <a:ln>
                  <a:noFill/>
                </a:ln>
                <a:solidFill>
                  <a:schemeClr val="tx1"/>
                </a:solidFill>
                <a:effectLst/>
                <a:uLnTx/>
                <a:uFillTx/>
                <a:latin typeface="+mn-lt"/>
                <a:ea typeface="+mn-ea"/>
                <a:cs typeface="+mn-cs"/>
              </a:rPr>
            </a:fld>
            <a:endParaRPr kumimoji="0" lang="zh-CN" altLang="en-US" sz="1200" b="0" i="0" u="none" strike="noStrike" kern="1200" cap="none" spc="0" normalizeH="0" baseline="0" noProof="0" dirty="0">
              <a:ln>
                <a:noFill/>
              </a:ln>
              <a:solidFill>
                <a:schemeClr val="tx1"/>
              </a:solidFill>
              <a:effectLst/>
              <a:uLnTx/>
              <a:uFillTx/>
              <a:latin typeface="+mn-lt"/>
              <a:ea typeface="+mn-ea"/>
              <a:cs typeface="+mn-cs"/>
            </a:endParaRPr>
          </a:p>
        </p:txBody>
      </p:sp>
      <p:pic>
        <p:nvPicPr>
          <p:cNvPr id="31" name="图片 30" descr="社标.png"/>
          <p:cNvPicPr>
            <a:picLocks noChangeAspect="1"/>
          </p:cNvPicPr>
          <p:nvPr/>
        </p:nvPicPr>
        <p:blipFill>
          <a:blip r:embed="rId21" cstate="print"/>
          <a:stretch>
            <a:fillRect/>
          </a:stretch>
        </p:blipFill>
        <p:spPr>
          <a:xfrm>
            <a:off x="9624392" y="6095992"/>
            <a:ext cx="1778602" cy="285336"/>
          </a:xfrm>
          <a:prstGeom prst="rect">
            <a:avLst/>
          </a:prstGeom>
        </p:spPr>
      </p:pic>
      <p:sp>
        <p:nvSpPr>
          <p:cNvPr id="7" name="TextBox 6">
            <a:hlinkClick r:id="rId22" action="ppaction://hlinksldjump"/>
          </p:cNvPr>
          <p:cNvSpPr txBox="1"/>
          <p:nvPr/>
        </p:nvSpPr>
        <p:spPr>
          <a:xfrm>
            <a:off x="1127448" y="343689"/>
            <a:ext cx="1728192" cy="276999"/>
          </a:xfrm>
          <a:prstGeom prst="rect">
            <a:avLst/>
          </a:prstGeom>
          <a:noFill/>
        </p:spPr>
        <p:txBody>
          <a:bodyPr wrap="square" rtlCol="0">
            <a:spAutoFit/>
          </a:bodyPr>
          <a:lstStyle/>
          <a:p>
            <a:r>
              <a:rPr lang="zh-CN" altLang="en-US" sz="1200" dirty="0" smtClean="0">
                <a:solidFill>
                  <a:srgbClr val="FF0000"/>
                </a:solidFill>
              </a:rPr>
              <a:t>点击此处可回到概览页</a:t>
            </a:r>
            <a:endParaRPr lang="zh-CN" altLang="en-US" sz="1200" dirty="0">
              <a:solidFill>
                <a:srgbClr val="FF0000"/>
              </a:solidFill>
            </a:endParaRPr>
          </a:p>
        </p:txBody>
      </p:sp>
      <p:sp>
        <p:nvSpPr>
          <p:cNvPr id="8" name="TextBox 7"/>
          <p:cNvSpPr txBox="1"/>
          <p:nvPr/>
        </p:nvSpPr>
        <p:spPr>
          <a:xfrm>
            <a:off x="8472264" y="332656"/>
            <a:ext cx="2520280" cy="261610"/>
          </a:xfrm>
          <a:prstGeom prst="rect">
            <a:avLst/>
          </a:prstGeom>
          <a:noFill/>
        </p:spPr>
        <p:txBody>
          <a:bodyPr wrap="square" rtlCol="0">
            <a:spAutoFit/>
          </a:bodyPr>
          <a:lstStyle/>
          <a:p>
            <a:r>
              <a:rPr lang="zh-CN" altLang="en-US" sz="1100" dirty="0" smtClean="0">
                <a:solidFill>
                  <a:srgbClr val="7030A0"/>
                </a:solidFill>
              </a:rPr>
              <a:t>点击书名可进入我社官网中该书页面</a:t>
            </a:r>
            <a:endParaRPr lang="zh-CN" altLang="en-US" sz="1100" dirty="0">
              <a:solidFill>
                <a:srgbClr val="7030A0"/>
              </a:solidFill>
            </a:endParaRPr>
          </a:p>
        </p:txBody>
      </p:sp>
    </p:spTree>
  </p:cSld>
  <p:clrMapOvr>
    <a:masterClrMapping/>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背景.jpg"/>
          <p:cNvPicPr>
            <a:picLocks noChangeAspect="1"/>
          </p:cNvPicPr>
          <p:nvPr/>
        </p:nvPicPr>
        <p:blipFill>
          <a:blip r:embed="rId1" cstate="print"/>
          <a:stretch>
            <a:fillRect/>
          </a:stretch>
        </p:blipFill>
        <p:spPr>
          <a:xfrm>
            <a:off x="0" y="1010"/>
            <a:ext cx="12192000" cy="6855979"/>
          </a:xfrm>
          <a:prstGeom prst="rect">
            <a:avLst/>
          </a:prstGeom>
        </p:spPr>
      </p:pic>
      <p:sp>
        <p:nvSpPr>
          <p:cNvPr id="2" name="灯片编号占位符 1"/>
          <p:cNvSpPr>
            <a:spLocks noGrp="1"/>
          </p:cNvSpPr>
          <p:nvPr>
            <p:ph type="sldNum" sz="quarter" idx="12"/>
          </p:nvPr>
        </p:nvSpPr>
        <p:spPr>
          <a:xfrm>
            <a:off x="1195427" y="6237312"/>
            <a:ext cx="292061" cy="283147"/>
          </a:xfrm>
        </p:spPr>
        <p:txBody>
          <a:bodyPr/>
          <a:lstStyle/>
          <a:p>
            <a:fld id="{55183D58-648D-4475-BEF8-624F48514A30}" type="slidenum">
              <a:rPr lang="zh-CN" altLang="en-US" smtClean="0"/>
            </a:fld>
            <a:endParaRPr lang="zh-CN" altLang="en-US" dirty="0"/>
          </a:p>
        </p:txBody>
      </p:sp>
      <p:sp>
        <p:nvSpPr>
          <p:cNvPr id="8" name="文本框 65"/>
          <p:cNvSpPr txBox="1"/>
          <p:nvPr/>
        </p:nvSpPr>
        <p:spPr>
          <a:xfrm>
            <a:off x="3143672" y="783488"/>
            <a:ext cx="6192688" cy="369332"/>
          </a:xfrm>
          <a:prstGeom prst="rect">
            <a:avLst/>
          </a:prstGeom>
          <a:noFill/>
        </p:spPr>
        <p:txBody>
          <a:bodyPr wrap="square" rtlCol="0">
            <a:spAutoFit/>
          </a:bodyPr>
          <a:lstStyle/>
          <a:p>
            <a:pPr algn="dist"/>
            <a:r>
              <a:rPr lang="en-US" altLang="zh-CN" b="1" dirty="0" smtClean="0">
                <a:solidFill>
                  <a:schemeClr val="tx1">
                    <a:lumMod val="75000"/>
                    <a:lumOff val="25000"/>
                  </a:schemeClr>
                </a:solidFill>
              </a:rPr>
              <a:t>03 </a:t>
            </a:r>
            <a:r>
              <a:rPr lang="zh-CN" altLang="en-US" b="1" dirty="0" smtClean="0">
                <a:solidFill>
                  <a:schemeClr val="tx1">
                    <a:lumMod val="75000"/>
                    <a:lumOff val="25000"/>
                  </a:schemeClr>
                </a:solidFill>
              </a:rPr>
              <a:t>司法部法学教材编辑部编</a:t>
            </a:r>
            <a:r>
              <a:rPr lang="en-US" altLang="zh-CN" b="1" dirty="0" smtClean="0">
                <a:solidFill>
                  <a:schemeClr val="tx1">
                    <a:lumMod val="75000"/>
                    <a:lumOff val="25000"/>
                  </a:schemeClr>
                </a:solidFill>
              </a:rPr>
              <a:t>·</a:t>
            </a:r>
            <a:r>
              <a:rPr lang="zh-CN" altLang="en-US" b="1" dirty="0" smtClean="0">
                <a:solidFill>
                  <a:schemeClr val="tx1">
                    <a:lumMod val="75000"/>
                    <a:lumOff val="25000"/>
                  </a:schemeClr>
                </a:solidFill>
              </a:rPr>
              <a:t>高等政法院校规划教材（本科）</a:t>
            </a:r>
            <a:endParaRPr lang="zh-CN" altLang="en-US" b="1" dirty="0">
              <a:solidFill>
                <a:schemeClr val="tx1">
                  <a:lumMod val="75000"/>
                  <a:lumOff val="25000"/>
                </a:schemeClr>
              </a:solidFill>
            </a:endParaRPr>
          </a:p>
        </p:txBody>
      </p:sp>
      <p:cxnSp>
        <p:nvCxnSpPr>
          <p:cNvPr id="9" name="直接连接符 8"/>
          <p:cNvCxnSpPr/>
          <p:nvPr/>
        </p:nvCxnSpPr>
        <p:spPr>
          <a:xfrm>
            <a:off x="3215680" y="692696"/>
            <a:ext cx="6192688" cy="0"/>
          </a:xfrm>
          <a:prstGeom prst="line">
            <a:avLst/>
          </a:prstGeom>
          <a:ln w="19050">
            <a:gradFill flip="none" rotWithShape="1">
              <a:gsLst>
                <a:gs pos="48000">
                  <a:schemeClr val="bg1"/>
                </a:gs>
                <a:gs pos="0">
                  <a:schemeClr val="bg1">
                    <a:lumMod val="75000"/>
                  </a:schemeClr>
                </a:gs>
                <a:gs pos="100000">
                  <a:schemeClr val="bg1"/>
                </a:gs>
              </a:gsLst>
              <a:lin ang="5400000" scaled="1"/>
              <a:tileRect/>
            </a:gradFill>
          </a:ln>
          <a:effectLst>
            <a:innerShdw blurRad="63500" dist="50800" dir="54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271464" y="1268760"/>
            <a:ext cx="9145016" cy="2031325"/>
          </a:xfrm>
          <a:prstGeom prst="rect">
            <a:avLst/>
          </a:prstGeom>
          <a:noFill/>
        </p:spPr>
        <p:txBody>
          <a:bodyPr wrap="square" rtlCol="0">
            <a:spAutoFit/>
          </a:bodyPr>
          <a:lstStyle/>
          <a:p>
            <a:pPr algn="just">
              <a:lnSpc>
                <a:spcPct val="150000"/>
              </a:lnSpc>
            </a:pPr>
            <a:r>
              <a:rPr lang="zh-CN" altLang="en-US" sz="1400" dirty="0" smtClean="0"/>
              <a:t>        本套规划教材即是司法部法律教育主管部门根据法律本科教学的发展趋势，组织法律专业院系的专家、学者完成的法学教材建设的重点工程。这套教材经过多年的使用和多次修订，日臻完善，已成为目前国内法律院系广泛使用的权威教材。</a:t>
            </a:r>
            <a:endParaRPr lang="zh-CN" altLang="en-US" sz="1400" dirty="0" smtClean="0"/>
          </a:p>
          <a:p>
            <a:pPr algn="just">
              <a:lnSpc>
                <a:spcPct val="150000"/>
              </a:lnSpc>
            </a:pPr>
            <a:r>
              <a:rPr lang="zh-CN" altLang="en-US" sz="1400" dirty="0" smtClean="0"/>
              <a:t>        与同类法学教材相比，本套规划教材注重法学基本知识的传授，同时强调理论的系统性，具有较强的适应性；因此，既便于学生理解，也利于教师发挥。同时，本套教材以各学科资深教授任主编，教学骨干参与撰写，是集体智慧的体现，从而避免了一家之言的弊端，更符合教科书的特点。</a:t>
            </a:r>
            <a:endParaRPr lang="zh-CN" altLang="en-US" sz="1400" dirty="0">
              <a:solidFill>
                <a:srgbClr val="FF0000"/>
              </a:solidFill>
            </a:endParaRPr>
          </a:p>
        </p:txBody>
      </p:sp>
      <p:pic>
        <p:nvPicPr>
          <p:cNvPr id="13" name="图片 12" descr="社标.png"/>
          <p:cNvPicPr>
            <a:picLocks noChangeAspect="1"/>
          </p:cNvPicPr>
          <p:nvPr/>
        </p:nvPicPr>
        <p:blipFill>
          <a:blip r:embed="rId2" cstate="print"/>
          <a:stretch>
            <a:fillRect/>
          </a:stretch>
        </p:blipFill>
        <p:spPr>
          <a:xfrm>
            <a:off x="9624392" y="6095992"/>
            <a:ext cx="1778602" cy="285336"/>
          </a:xfrm>
          <a:prstGeom prst="rect">
            <a:avLst/>
          </a:prstGeom>
        </p:spPr>
      </p:pic>
      <p:cxnSp>
        <p:nvCxnSpPr>
          <p:cNvPr id="21" name="直接连接符 20"/>
          <p:cNvCxnSpPr/>
          <p:nvPr/>
        </p:nvCxnSpPr>
        <p:spPr>
          <a:xfrm>
            <a:off x="3215680" y="1196752"/>
            <a:ext cx="6192688" cy="0"/>
          </a:xfrm>
          <a:prstGeom prst="line">
            <a:avLst/>
          </a:prstGeom>
          <a:ln w="19050">
            <a:gradFill flip="none" rotWithShape="1">
              <a:gsLst>
                <a:gs pos="48000">
                  <a:schemeClr val="bg1"/>
                </a:gs>
                <a:gs pos="0">
                  <a:schemeClr val="bg1">
                    <a:lumMod val="75000"/>
                  </a:schemeClr>
                </a:gs>
                <a:gs pos="100000">
                  <a:schemeClr val="bg1"/>
                </a:gs>
              </a:gsLst>
              <a:lin ang="5400000" scaled="1"/>
              <a:tileRect/>
            </a:gradFill>
          </a:ln>
          <a:effectLst>
            <a:innerShdw blurRad="63500" dist="50800" dir="5400000">
              <a:prstClr val="black">
                <a:alpha val="50000"/>
              </a:prstClr>
            </a:innerShdw>
          </a:effectLst>
        </p:spPr>
        <p:style>
          <a:lnRef idx="1">
            <a:schemeClr val="accent1"/>
          </a:lnRef>
          <a:fillRef idx="0">
            <a:schemeClr val="accent1"/>
          </a:fillRef>
          <a:effectRef idx="0">
            <a:schemeClr val="accent1"/>
          </a:effectRef>
          <a:fontRef idx="minor">
            <a:schemeClr val="tx1"/>
          </a:fontRef>
        </p:style>
      </p:cxnSp>
      <p:pic>
        <p:nvPicPr>
          <p:cNvPr id="22" name="图片 21" descr="法律文书学.jpg"/>
          <p:cNvPicPr>
            <a:picLocks noChangeAspect="1"/>
          </p:cNvPicPr>
          <p:nvPr/>
        </p:nvPicPr>
        <p:blipFill>
          <a:blip r:embed="rId3" cstate="print"/>
          <a:stretch>
            <a:fillRect/>
          </a:stretch>
        </p:blipFill>
        <p:spPr>
          <a:xfrm>
            <a:off x="5231904" y="3742440"/>
            <a:ext cx="1366745" cy="1846800"/>
          </a:xfrm>
          <a:prstGeom prst="rect">
            <a:avLst/>
          </a:prstGeom>
          <a:ln>
            <a:noFill/>
          </a:ln>
          <a:effectLst>
            <a:outerShdw blurRad="292100" dist="139700" dir="2700000" algn="tl" rotWithShape="0">
              <a:srgbClr val="333333">
                <a:alpha val="65000"/>
              </a:srgbClr>
            </a:outerShdw>
          </a:effectLst>
        </p:spPr>
      </p:pic>
      <p:pic>
        <p:nvPicPr>
          <p:cNvPr id="23" name="图片 22" descr="法学概论.jpg"/>
          <p:cNvPicPr>
            <a:picLocks noChangeAspect="1"/>
          </p:cNvPicPr>
          <p:nvPr/>
        </p:nvPicPr>
        <p:blipFill>
          <a:blip r:embed="rId4" cstate="print"/>
          <a:stretch>
            <a:fillRect/>
          </a:stretch>
        </p:blipFill>
        <p:spPr>
          <a:xfrm>
            <a:off x="6816080" y="3717032"/>
            <a:ext cx="1363458" cy="1846800"/>
          </a:xfrm>
          <a:prstGeom prst="rect">
            <a:avLst/>
          </a:prstGeom>
          <a:ln>
            <a:noFill/>
          </a:ln>
          <a:effectLst>
            <a:outerShdw blurRad="292100" dist="139700" dir="2700000" algn="tl" rotWithShape="0">
              <a:srgbClr val="333333">
                <a:alpha val="65000"/>
              </a:srgbClr>
            </a:outerShdw>
          </a:effectLst>
        </p:spPr>
      </p:pic>
      <p:pic>
        <p:nvPicPr>
          <p:cNvPr id="24" name="图片 23" descr="公司法学.jpg"/>
          <p:cNvPicPr>
            <a:picLocks noChangeAspect="1"/>
          </p:cNvPicPr>
          <p:nvPr/>
        </p:nvPicPr>
        <p:blipFill>
          <a:blip r:embed="rId5" cstate="print"/>
          <a:stretch>
            <a:fillRect/>
          </a:stretch>
        </p:blipFill>
        <p:spPr>
          <a:xfrm>
            <a:off x="8476958" y="3717032"/>
            <a:ext cx="1363458" cy="1846800"/>
          </a:xfrm>
          <a:prstGeom prst="rect">
            <a:avLst/>
          </a:prstGeom>
          <a:ln>
            <a:noFill/>
          </a:ln>
          <a:effectLst>
            <a:outerShdw blurRad="292100" dist="139700" dir="2700000" algn="tl" rotWithShape="0">
              <a:srgbClr val="333333">
                <a:alpha val="65000"/>
              </a:srgbClr>
            </a:outerShdw>
          </a:effectLst>
        </p:spPr>
      </p:pic>
      <p:pic>
        <p:nvPicPr>
          <p:cNvPr id="25" name="图片 24" descr="行政诉讼法学.jpg"/>
          <p:cNvPicPr>
            <a:picLocks noChangeAspect="1"/>
          </p:cNvPicPr>
          <p:nvPr/>
        </p:nvPicPr>
        <p:blipFill>
          <a:blip r:embed="rId6" cstate="print"/>
          <a:stretch>
            <a:fillRect/>
          </a:stretch>
        </p:blipFill>
        <p:spPr>
          <a:xfrm>
            <a:off x="3575720" y="3717032"/>
            <a:ext cx="1363458" cy="1846800"/>
          </a:xfrm>
          <a:prstGeom prst="rect">
            <a:avLst/>
          </a:prstGeom>
          <a:ln>
            <a:noFill/>
          </a:ln>
          <a:effectLst>
            <a:outerShdw blurRad="292100" dist="139700" dir="2700000" algn="tl" rotWithShape="0">
              <a:srgbClr val="333333">
                <a:alpha val="65000"/>
              </a:srgbClr>
            </a:outerShdw>
          </a:effectLst>
        </p:spPr>
      </p:pic>
      <p:pic>
        <p:nvPicPr>
          <p:cNvPr id="26" name="图片 25" descr="婚姻与继承法学.jpg"/>
          <p:cNvPicPr>
            <a:picLocks noChangeAspect="1"/>
          </p:cNvPicPr>
          <p:nvPr/>
        </p:nvPicPr>
        <p:blipFill>
          <a:blip r:embed="rId7" cstate="print"/>
          <a:stretch>
            <a:fillRect/>
          </a:stretch>
        </p:blipFill>
        <p:spPr>
          <a:xfrm>
            <a:off x="1919536" y="3717032"/>
            <a:ext cx="1363458" cy="1846800"/>
          </a:xfrm>
          <a:prstGeom prst="rect">
            <a:avLst/>
          </a:prstGeom>
          <a:ln>
            <a:noFill/>
          </a:ln>
          <a:effectLst>
            <a:outerShdw blurRad="292100" dist="139700" dir="2700000" algn="tl" rotWithShape="0">
              <a:srgbClr val="333333">
                <a:alpha val="65000"/>
              </a:srgbClr>
            </a:outerShdw>
          </a:effectLst>
        </p:spPr>
      </p:pic>
      <p:sp>
        <p:nvSpPr>
          <p:cNvPr id="14" name="TextBox 13">
            <a:hlinkClick r:id="rId8" action="ppaction://hlinksldjump"/>
          </p:cNvPr>
          <p:cNvSpPr txBox="1"/>
          <p:nvPr/>
        </p:nvSpPr>
        <p:spPr>
          <a:xfrm>
            <a:off x="1127448" y="343689"/>
            <a:ext cx="1728192" cy="276999"/>
          </a:xfrm>
          <a:prstGeom prst="rect">
            <a:avLst/>
          </a:prstGeom>
          <a:noFill/>
        </p:spPr>
        <p:txBody>
          <a:bodyPr wrap="square" rtlCol="0">
            <a:spAutoFit/>
          </a:bodyPr>
          <a:lstStyle/>
          <a:p>
            <a:r>
              <a:rPr lang="zh-CN" altLang="en-US" sz="1200" dirty="0" smtClean="0">
                <a:solidFill>
                  <a:srgbClr val="FF0000"/>
                </a:solidFill>
              </a:rPr>
              <a:t>点击此处可回到概览页</a:t>
            </a:r>
            <a:endParaRPr lang="zh-CN" altLang="en-US" sz="1200"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55183D58-648D-4475-BEF8-624F48514A30}" type="slidenum">
              <a:rPr lang="zh-CN" altLang="en-US" smtClean="0"/>
            </a:fld>
            <a:endParaRPr lang="zh-CN" altLang="en-US" dirty="0"/>
          </a:p>
        </p:txBody>
      </p:sp>
      <p:pic>
        <p:nvPicPr>
          <p:cNvPr id="27" name="图片 26" descr="背景.jpg"/>
          <p:cNvPicPr>
            <a:picLocks noChangeAspect="1"/>
          </p:cNvPicPr>
          <p:nvPr/>
        </p:nvPicPr>
        <p:blipFill>
          <a:blip r:embed="rId1" cstate="print"/>
          <a:stretch>
            <a:fillRect/>
          </a:stretch>
        </p:blipFill>
        <p:spPr>
          <a:xfrm>
            <a:off x="0" y="1010"/>
            <a:ext cx="12192000" cy="6855979"/>
          </a:xfrm>
          <a:prstGeom prst="rect">
            <a:avLst/>
          </a:prstGeom>
        </p:spPr>
      </p:pic>
      <p:graphicFrame>
        <p:nvGraphicFramePr>
          <p:cNvPr id="28" name="表格 27"/>
          <p:cNvGraphicFramePr>
            <a:graphicFrameLocks noGrp="1"/>
          </p:cNvGraphicFramePr>
          <p:nvPr/>
        </p:nvGraphicFramePr>
        <p:xfrm>
          <a:off x="1271465" y="908728"/>
          <a:ext cx="9721079" cy="4320472"/>
        </p:xfrm>
        <a:graphic>
          <a:graphicData uri="http://schemas.openxmlformats.org/drawingml/2006/table">
            <a:tbl>
              <a:tblPr/>
              <a:tblGrid>
                <a:gridCol w="1665245"/>
                <a:gridCol w="783026"/>
                <a:gridCol w="1800678"/>
                <a:gridCol w="1480694"/>
                <a:gridCol w="1609450"/>
                <a:gridCol w="2381986"/>
              </a:tblGrid>
              <a:tr h="325282">
                <a:tc>
                  <a:txBody>
                    <a:bodyPr/>
                    <a:lstStyle/>
                    <a:p>
                      <a:pPr algn="ctr" fontAlgn="ctr"/>
                      <a:r>
                        <a:rPr lang="zh-CN" altLang="en-US" sz="900" b="1" i="0" u="none" strike="noStrike" dirty="0">
                          <a:solidFill>
                            <a:srgbClr val="003366"/>
                          </a:solidFill>
                          <a:latin typeface="黑体" panose="02010609060101010101" charset="-122"/>
                        </a:rPr>
                        <a:t>书  号</a:t>
                      </a:r>
                      <a:endParaRPr lang="zh-CN" altLang="en-US" sz="900" b="1" i="0" u="none" strike="noStrike" dirty="0">
                        <a:solidFill>
                          <a:srgbClr val="003366"/>
                        </a:solidFill>
                        <a:latin typeface="黑体" panose="02010609060101010101"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CN" altLang="en-US" sz="900" b="1" i="0" u="none" strike="noStrike" dirty="0">
                          <a:solidFill>
                            <a:srgbClr val="003366"/>
                          </a:solidFill>
                          <a:latin typeface="黑体" panose="02010609060101010101" charset="-122"/>
                        </a:rPr>
                        <a:t>序号</a:t>
                      </a:r>
                      <a:endParaRPr lang="zh-CN" altLang="en-US" sz="900" b="1" i="0" u="none" strike="noStrike" dirty="0">
                        <a:solidFill>
                          <a:srgbClr val="003366"/>
                        </a:solidFill>
                        <a:latin typeface="黑体" panose="02010609060101010101"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CN" altLang="en-US" sz="900" b="1" i="0" u="none" strike="noStrike" dirty="0">
                          <a:solidFill>
                            <a:srgbClr val="003366"/>
                          </a:solidFill>
                          <a:latin typeface="黑体" panose="02010609060101010101" charset="-122"/>
                        </a:rPr>
                        <a:t>书   名</a:t>
                      </a:r>
                      <a:endParaRPr lang="zh-CN" altLang="en-US" sz="900" b="1" i="0" u="none" strike="noStrike" dirty="0">
                        <a:solidFill>
                          <a:srgbClr val="003366"/>
                        </a:solidFill>
                        <a:latin typeface="黑体" panose="02010609060101010101"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CN" altLang="en-US" sz="900" b="1" i="0" u="none" strike="noStrike" dirty="0">
                          <a:solidFill>
                            <a:srgbClr val="003366"/>
                          </a:solidFill>
                          <a:latin typeface="黑体" panose="02010609060101010101" charset="-122"/>
                        </a:rPr>
                        <a:t>主    编</a:t>
                      </a:r>
                      <a:endParaRPr lang="zh-CN" altLang="en-US" sz="900" b="1" i="0" u="none" strike="noStrike" dirty="0">
                        <a:solidFill>
                          <a:srgbClr val="003366"/>
                        </a:solidFill>
                        <a:latin typeface="黑体" panose="02010609060101010101"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CN" altLang="en-US" sz="900" b="1" i="0" u="none" strike="noStrike" dirty="0">
                          <a:solidFill>
                            <a:srgbClr val="003366"/>
                          </a:solidFill>
                          <a:latin typeface="黑体" panose="02010609060101010101" charset="-122"/>
                        </a:rPr>
                        <a:t>定价</a:t>
                      </a:r>
                      <a:endParaRPr lang="zh-CN" altLang="en-US" sz="900" b="1" i="0" u="none" strike="noStrike" dirty="0">
                        <a:solidFill>
                          <a:srgbClr val="003366"/>
                        </a:solidFill>
                        <a:latin typeface="黑体" panose="02010609060101010101"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CN" altLang="en-US" sz="900" b="1" i="0" u="none" strike="noStrike" dirty="0">
                          <a:solidFill>
                            <a:srgbClr val="003366"/>
                          </a:solidFill>
                          <a:latin typeface="黑体" panose="02010609060101010101" charset="-122"/>
                        </a:rPr>
                        <a:t>版本</a:t>
                      </a:r>
                      <a:endParaRPr lang="zh-CN" altLang="en-US" sz="900" b="1" i="0" u="none" strike="noStrike" dirty="0">
                        <a:solidFill>
                          <a:srgbClr val="003366"/>
                        </a:solidFill>
                        <a:latin typeface="黑体" panose="02010609060101010101"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9519">
                <a:tc>
                  <a:txBody>
                    <a:bodyPr/>
                    <a:lstStyle/>
                    <a:p>
                      <a:pPr algn="ctr" fontAlgn="ctr"/>
                      <a:r>
                        <a:rPr lang="en-US" altLang="zh-CN" sz="1000" b="0" i="0" u="none" strike="noStrike" dirty="0">
                          <a:solidFill>
                            <a:schemeClr val="tx1"/>
                          </a:solidFill>
                          <a:latin typeface="宋体" panose="02010600030101010101" pitchFamily="2" charset="-122"/>
                        </a:rPr>
                        <a:t>9787562047063</a:t>
                      </a:r>
                      <a:endParaRPr lang="en-US" altLang="zh-CN"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a:solidFill>
                            <a:schemeClr val="tx1"/>
                          </a:solidFill>
                          <a:latin typeface="宋体" panose="02010600030101010101" pitchFamily="2" charset="-122"/>
                        </a:rPr>
                        <a:t>20120367</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smtClean="0">
                          <a:solidFill>
                            <a:srgbClr val="0000FF"/>
                          </a:solidFill>
                          <a:latin typeface="宋体" panose="02010600030101010101" pitchFamily="2" charset="-122"/>
                          <a:hlinkClick r:id="rId2"/>
                        </a:rPr>
                        <a:t> 法学</a:t>
                      </a:r>
                      <a:r>
                        <a:rPr lang="zh-CN" altLang="en-US" sz="1000" b="0" i="0" u="none" strike="noStrike" dirty="0">
                          <a:solidFill>
                            <a:srgbClr val="0000FF"/>
                          </a:solidFill>
                          <a:latin typeface="宋体" panose="02010600030101010101" pitchFamily="2" charset="-122"/>
                          <a:hlinkClick r:id="rId2"/>
                        </a:rPr>
                        <a:t>概论</a:t>
                      </a:r>
                      <a:r>
                        <a:rPr lang="en-US" altLang="zh-CN" sz="1000" b="0" i="0" u="none" strike="noStrike" dirty="0">
                          <a:solidFill>
                            <a:srgbClr val="0000FF"/>
                          </a:solidFill>
                          <a:latin typeface="宋体" panose="02010600030101010101" pitchFamily="2" charset="-122"/>
                          <a:hlinkClick r:id="rId2"/>
                        </a:rPr>
                        <a:t>(</a:t>
                      </a:r>
                      <a:r>
                        <a:rPr lang="zh-CN" altLang="en-US" sz="1000" b="0" i="0" u="none" strike="noStrike" dirty="0">
                          <a:solidFill>
                            <a:srgbClr val="0000FF"/>
                          </a:solidFill>
                          <a:latin typeface="宋体" panose="02010600030101010101" pitchFamily="2" charset="-122"/>
                          <a:hlinkClick r:id="rId2"/>
                        </a:rPr>
                        <a:t>第五版</a:t>
                      </a:r>
                      <a:r>
                        <a:rPr lang="en-US" altLang="zh-CN" sz="1000" b="0" i="0" u="none" strike="noStrike" dirty="0">
                          <a:solidFill>
                            <a:srgbClr val="0000FF"/>
                          </a:solidFill>
                          <a:latin typeface="宋体" panose="02010600030101010101" pitchFamily="2" charset="-122"/>
                          <a:hlinkClick r:id="rId2"/>
                        </a:rPr>
                        <a:t>)</a:t>
                      </a:r>
                      <a:endParaRPr lang="zh-CN" altLang="en-US" sz="1000" b="0" i="0" u="none" strike="noStrike" dirty="0">
                        <a:solidFill>
                          <a:srgbClr val="0000FF"/>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smtClean="0">
                          <a:solidFill>
                            <a:schemeClr val="tx1"/>
                          </a:solidFill>
                          <a:latin typeface="宋体" panose="02010600030101010101" pitchFamily="2" charset="-122"/>
                        </a:rPr>
                        <a:t> 陈光中</a:t>
                      </a:r>
                      <a:endParaRPr lang="zh-CN" altLang="en-US"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a:solidFill>
                            <a:schemeClr val="tx1"/>
                          </a:solidFill>
                          <a:latin typeface="宋体" panose="02010600030101010101" pitchFamily="2" charset="-122"/>
                        </a:rPr>
                        <a:t>43.00</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dirty="0">
                          <a:solidFill>
                            <a:schemeClr val="tx1"/>
                          </a:solidFill>
                          <a:latin typeface="宋体" panose="02010600030101010101" pitchFamily="2" charset="-122"/>
                        </a:rPr>
                        <a:t>2013-04</a:t>
                      </a:r>
                      <a:endParaRPr lang="en-US" altLang="zh-CN"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9519">
                <a:tc>
                  <a:txBody>
                    <a:bodyPr/>
                    <a:lstStyle/>
                    <a:p>
                      <a:pPr algn="ctr" fontAlgn="ctr"/>
                      <a:r>
                        <a:rPr lang="en-US" altLang="zh-CN" sz="1000" b="0" i="0" u="none" strike="noStrike" dirty="0">
                          <a:solidFill>
                            <a:schemeClr val="tx1"/>
                          </a:solidFill>
                          <a:latin typeface="宋体" panose="02010600030101010101" pitchFamily="2" charset="-122"/>
                        </a:rPr>
                        <a:t>9787562040521</a:t>
                      </a:r>
                      <a:endParaRPr lang="en-US" altLang="zh-CN"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0" i="0" u="none" strike="noStrike" dirty="0">
                          <a:solidFill>
                            <a:schemeClr val="tx1"/>
                          </a:solidFill>
                          <a:latin typeface="宋体" panose="02010600030101010101" pitchFamily="2" charset="-122"/>
                        </a:rPr>
                        <a:t>0A1081</a:t>
                      </a:r>
                      <a:endParaRPr lang="en-US"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smtClean="0">
                          <a:solidFill>
                            <a:srgbClr val="0000FF"/>
                          </a:solidFill>
                          <a:latin typeface="宋体" panose="02010600030101010101" pitchFamily="2" charset="-122"/>
                          <a:hlinkClick r:id="rId3"/>
                        </a:rPr>
                        <a:t> 行政诉讼</a:t>
                      </a:r>
                      <a:r>
                        <a:rPr lang="zh-CN" altLang="en-US" sz="1000" b="0" i="0" u="none" strike="noStrike" dirty="0">
                          <a:solidFill>
                            <a:srgbClr val="0000FF"/>
                          </a:solidFill>
                          <a:latin typeface="宋体" panose="02010600030101010101" pitchFamily="2" charset="-122"/>
                          <a:hlinkClick r:id="rId3"/>
                        </a:rPr>
                        <a:t>法学</a:t>
                      </a:r>
                      <a:r>
                        <a:rPr lang="en-US" altLang="zh-CN" sz="1000" b="0" i="0" u="none" strike="noStrike" dirty="0">
                          <a:solidFill>
                            <a:srgbClr val="0000FF"/>
                          </a:solidFill>
                          <a:latin typeface="宋体" panose="02010600030101010101" pitchFamily="2" charset="-122"/>
                          <a:hlinkClick r:id="rId3"/>
                        </a:rPr>
                        <a:t>(</a:t>
                      </a:r>
                      <a:r>
                        <a:rPr lang="zh-CN" altLang="en-US" sz="1000" b="0" i="0" u="none" strike="noStrike" dirty="0">
                          <a:solidFill>
                            <a:srgbClr val="0000FF"/>
                          </a:solidFill>
                          <a:latin typeface="宋体" panose="02010600030101010101" pitchFamily="2" charset="-122"/>
                          <a:hlinkClick r:id="rId3"/>
                        </a:rPr>
                        <a:t>第五版</a:t>
                      </a:r>
                      <a:r>
                        <a:rPr lang="en-US" altLang="zh-CN" sz="1000" b="0" i="0" u="none" strike="noStrike" dirty="0">
                          <a:solidFill>
                            <a:srgbClr val="0000FF"/>
                          </a:solidFill>
                          <a:latin typeface="宋体" panose="02010600030101010101" pitchFamily="2" charset="-122"/>
                          <a:hlinkClick r:id="rId3"/>
                        </a:rPr>
                        <a:t>)</a:t>
                      </a:r>
                      <a:endParaRPr lang="zh-CN" altLang="en-US" sz="1000" b="0" i="0" u="none" strike="noStrike" dirty="0">
                        <a:solidFill>
                          <a:srgbClr val="0000FF"/>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smtClean="0">
                          <a:solidFill>
                            <a:schemeClr val="tx1"/>
                          </a:solidFill>
                          <a:latin typeface="宋体" panose="02010600030101010101" pitchFamily="2" charset="-122"/>
                        </a:rPr>
                        <a:t> 应松年 </a:t>
                      </a:r>
                      <a:r>
                        <a:rPr lang="zh-CN" altLang="en-US" sz="1000" b="0" i="0" u="none" strike="noStrike" dirty="0">
                          <a:solidFill>
                            <a:schemeClr val="tx1"/>
                          </a:solidFill>
                          <a:latin typeface="宋体" panose="02010600030101010101" pitchFamily="2" charset="-122"/>
                        </a:rPr>
                        <a:t>主编</a:t>
                      </a:r>
                      <a:endParaRPr lang="zh-CN" altLang="en-US"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a:solidFill>
                            <a:schemeClr val="tx1"/>
                          </a:solidFill>
                          <a:latin typeface="宋体" panose="02010600030101010101" pitchFamily="2" charset="-122"/>
                        </a:rPr>
                        <a:t>39.00</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dirty="0">
                          <a:solidFill>
                            <a:schemeClr val="tx1"/>
                          </a:solidFill>
                          <a:latin typeface="宋体" panose="02010600030101010101" pitchFamily="2" charset="-122"/>
                        </a:rPr>
                        <a:t>2011-11</a:t>
                      </a:r>
                      <a:endParaRPr lang="en-US" altLang="zh-CN"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9519">
                <a:tc>
                  <a:txBody>
                    <a:bodyPr/>
                    <a:lstStyle/>
                    <a:p>
                      <a:pPr algn="ctr" fontAlgn="ctr"/>
                      <a:r>
                        <a:rPr lang="en-US" altLang="zh-CN" sz="1000" b="0" i="0" u="none" strike="noStrike" dirty="0">
                          <a:solidFill>
                            <a:schemeClr val="tx1"/>
                          </a:solidFill>
                          <a:latin typeface="宋体" panose="02010600030101010101" pitchFamily="2" charset="-122"/>
                        </a:rPr>
                        <a:t>9787562017318</a:t>
                      </a:r>
                      <a:endParaRPr lang="en-US" altLang="zh-CN"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0" i="0" u="none" strike="noStrike">
                          <a:solidFill>
                            <a:schemeClr val="tx1"/>
                          </a:solidFill>
                          <a:latin typeface="宋体" panose="02010600030101010101" pitchFamily="2" charset="-122"/>
                        </a:rPr>
                        <a:t>0A619</a:t>
                      </a:r>
                      <a:endParaRPr lang="en-US"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smtClean="0">
                          <a:solidFill>
                            <a:srgbClr val="0000FF"/>
                          </a:solidFill>
                          <a:latin typeface="宋体" panose="02010600030101010101" pitchFamily="2" charset="-122"/>
                          <a:hlinkClick r:id="rId4"/>
                        </a:rPr>
                        <a:t> 法律</a:t>
                      </a:r>
                      <a:r>
                        <a:rPr lang="zh-CN" altLang="en-US" sz="1000" b="0" i="0" u="none" strike="noStrike" dirty="0">
                          <a:solidFill>
                            <a:srgbClr val="0000FF"/>
                          </a:solidFill>
                          <a:latin typeface="宋体" panose="02010600030101010101" pitchFamily="2" charset="-122"/>
                          <a:hlinkClick r:id="rId4"/>
                        </a:rPr>
                        <a:t>文书学（第六版）</a:t>
                      </a:r>
                      <a:endParaRPr lang="zh-CN" altLang="en-US" sz="1000" b="0" i="0" u="none" strike="noStrike" dirty="0">
                        <a:solidFill>
                          <a:srgbClr val="0000FF"/>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smtClean="0">
                          <a:solidFill>
                            <a:schemeClr val="tx1"/>
                          </a:solidFill>
                          <a:latin typeface="宋体" panose="02010600030101010101" pitchFamily="2" charset="-122"/>
                        </a:rPr>
                        <a:t> 宁</a:t>
                      </a:r>
                      <a:r>
                        <a:rPr lang="zh-CN" altLang="en-US" sz="1000" b="0" i="0" u="none" strike="noStrike" dirty="0">
                          <a:solidFill>
                            <a:schemeClr val="tx1"/>
                          </a:solidFill>
                          <a:latin typeface="宋体" panose="02010600030101010101" pitchFamily="2" charset="-122"/>
                        </a:rPr>
                        <a:t>致远 主编</a:t>
                      </a:r>
                      <a:endParaRPr lang="zh-CN" altLang="en-US"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a:solidFill>
                            <a:schemeClr val="tx1"/>
                          </a:solidFill>
                          <a:latin typeface="宋体" panose="02010600030101010101" pitchFamily="2" charset="-122"/>
                        </a:rPr>
                        <a:t>43.00</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dirty="0">
                          <a:solidFill>
                            <a:schemeClr val="tx1"/>
                          </a:solidFill>
                          <a:latin typeface="宋体" panose="02010600030101010101" pitchFamily="2" charset="-122"/>
                        </a:rPr>
                        <a:t>2011-08</a:t>
                      </a:r>
                      <a:endParaRPr lang="en-US" altLang="zh-CN"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9519">
                <a:tc>
                  <a:txBody>
                    <a:bodyPr/>
                    <a:lstStyle/>
                    <a:p>
                      <a:pPr algn="ctr" fontAlgn="ctr"/>
                      <a:r>
                        <a:rPr lang="en-US" altLang="zh-CN" sz="1000" b="0" i="0" u="none" strike="noStrike" dirty="0">
                          <a:solidFill>
                            <a:schemeClr val="tx1"/>
                          </a:solidFill>
                          <a:latin typeface="宋体" panose="02010600030101010101" pitchFamily="2" charset="-122"/>
                        </a:rPr>
                        <a:t>9787562040965</a:t>
                      </a:r>
                      <a:endParaRPr lang="en-US" altLang="zh-CN"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0" i="0" u="none" strike="noStrike">
                          <a:solidFill>
                            <a:schemeClr val="tx1"/>
                          </a:solidFill>
                          <a:latin typeface="宋体" panose="02010600030101010101" pitchFamily="2" charset="-122"/>
                        </a:rPr>
                        <a:t>0A1085</a:t>
                      </a:r>
                      <a:endParaRPr lang="en-US"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smtClean="0">
                          <a:solidFill>
                            <a:srgbClr val="0000FF"/>
                          </a:solidFill>
                          <a:latin typeface="宋体" panose="02010600030101010101" pitchFamily="2" charset="-122"/>
                          <a:hlinkClick r:id="rId5"/>
                        </a:rPr>
                        <a:t> 婚姻</a:t>
                      </a:r>
                      <a:r>
                        <a:rPr lang="zh-CN" altLang="en-US" sz="1000" b="0" i="0" u="none" strike="noStrike" dirty="0">
                          <a:solidFill>
                            <a:srgbClr val="0000FF"/>
                          </a:solidFill>
                          <a:latin typeface="宋体" panose="02010600030101010101" pitchFamily="2" charset="-122"/>
                          <a:hlinkClick r:id="rId5"/>
                        </a:rPr>
                        <a:t>与继承法学（第五版）</a:t>
                      </a:r>
                      <a:endParaRPr lang="zh-CN" altLang="en-US" sz="1000" b="0" i="0" u="none" strike="noStrike" dirty="0">
                        <a:solidFill>
                          <a:srgbClr val="0000FF"/>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smtClean="0">
                          <a:solidFill>
                            <a:schemeClr val="tx1"/>
                          </a:solidFill>
                          <a:latin typeface="宋体" panose="02010600030101010101" pitchFamily="2" charset="-122"/>
                        </a:rPr>
                        <a:t> 巫昌祯</a:t>
                      </a:r>
                      <a:endParaRPr lang="en-US" altLang="zh-CN"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dirty="0">
                          <a:solidFill>
                            <a:schemeClr val="tx1"/>
                          </a:solidFill>
                          <a:latin typeface="宋体" panose="02010600030101010101" pitchFamily="2" charset="-122"/>
                        </a:rPr>
                        <a:t>43.00</a:t>
                      </a:r>
                      <a:endParaRPr lang="en-US" altLang="zh-CN"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a:solidFill>
                            <a:schemeClr val="tx1"/>
                          </a:solidFill>
                          <a:latin typeface="宋体" panose="02010600030101010101" pitchFamily="2" charset="-122"/>
                        </a:rPr>
                        <a:t>2011-12</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9519">
                <a:tc>
                  <a:txBody>
                    <a:bodyPr/>
                    <a:lstStyle/>
                    <a:p>
                      <a:pPr algn="ctr" fontAlgn="ctr"/>
                      <a:r>
                        <a:rPr lang="en-US" altLang="zh-CN" sz="1000" b="0" i="0" u="none" strike="noStrike">
                          <a:solidFill>
                            <a:schemeClr val="tx1"/>
                          </a:solidFill>
                          <a:latin typeface="宋体" panose="02010600030101010101" pitchFamily="2" charset="-122"/>
                        </a:rPr>
                        <a:t>9787562041153</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0" i="0" u="none" strike="noStrike">
                          <a:solidFill>
                            <a:schemeClr val="tx1"/>
                          </a:solidFill>
                          <a:latin typeface="宋体" panose="02010600030101010101" pitchFamily="2" charset="-122"/>
                        </a:rPr>
                        <a:t>0A1087</a:t>
                      </a:r>
                      <a:endParaRPr lang="en-US"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smtClean="0">
                          <a:solidFill>
                            <a:srgbClr val="0000FF"/>
                          </a:solidFill>
                          <a:latin typeface="宋体" panose="02010600030101010101" pitchFamily="2" charset="-122"/>
                          <a:hlinkClick r:id="rId6"/>
                        </a:rPr>
                        <a:t> 公司法</a:t>
                      </a:r>
                      <a:r>
                        <a:rPr lang="zh-CN" altLang="en-US" sz="1000" b="0" i="0" u="none" strike="noStrike" dirty="0">
                          <a:solidFill>
                            <a:srgbClr val="0000FF"/>
                          </a:solidFill>
                          <a:latin typeface="宋体" panose="02010600030101010101" pitchFamily="2" charset="-122"/>
                          <a:hlinkClick r:id="rId6"/>
                        </a:rPr>
                        <a:t>（第三版）</a:t>
                      </a:r>
                      <a:endParaRPr lang="zh-CN" altLang="en-US" sz="1000" b="0" i="0" u="none" strike="noStrike" dirty="0">
                        <a:solidFill>
                          <a:srgbClr val="0000FF"/>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smtClean="0">
                          <a:solidFill>
                            <a:schemeClr val="tx1"/>
                          </a:solidFill>
                          <a:latin typeface="宋体" panose="02010600030101010101" pitchFamily="2" charset="-122"/>
                        </a:rPr>
                        <a:t> 石</a:t>
                      </a:r>
                      <a:r>
                        <a:rPr lang="zh-CN" altLang="en-US" sz="1000" b="0" i="0" u="none" strike="noStrike" dirty="0">
                          <a:solidFill>
                            <a:schemeClr val="tx1"/>
                          </a:solidFill>
                          <a:latin typeface="宋体" panose="02010600030101010101" pitchFamily="2" charset="-122"/>
                        </a:rPr>
                        <a:t>少</a:t>
                      </a:r>
                      <a:r>
                        <a:rPr lang="zh-CN" altLang="en-US" sz="1000" b="0" i="0" u="none" strike="noStrike" dirty="0" smtClean="0">
                          <a:solidFill>
                            <a:schemeClr val="tx1"/>
                          </a:solidFill>
                          <a:latin typeface="宋体" panose="02010600030101010101" pitchFamily="2" charset="-122"/>
                        </a:rPr>
                        <a:t>侠</a:t>
                      </a:r>
                      <a:endParaRPr lang="en-US" altLang="zh-CN"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dirty="0">
                          <a:solidFill>
                            <a:schemeClr val="tx1"/>
                          </a:solidFill>
                          <a:latin typeface="宋体" panose="02010600030101010101" pitchFamily="2" charset="-122"/>
                        </a:rPr>
                        <a:t>32.00</a:t>
                      </a:r>
                      <a:endParaRPr lang="en-US" altLang="zh-CN"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a:solidFill>
                            <a:schemeClr val="tx1"/>
                          </a:solidFill>
                          <a:latin typeface="宋体" panose="02010600030101010101" pitchFamily="2" charset="-122"/>
                        </a:rPr>
                        <a:t>2012-11</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9519">
                <a:tc>
                  <a:txBody>
                    <a:bodyPr/>
                    <a:lstStyle/>
                    <a:p>
                      <a:pPr algn="ctr" fontAlgn="ctr"/>
                      <a:r>
                        <a:rPr lang="en-US" altLang="zh-CN" sz="1000" b="0" i="0" u="none" strike="noStrike">
                          <a:solidFill>
                            <a:schemeClr val="tx1"/>
                          </a:solidFill>
                          <a:latin typeface="宋体" panose="02010600030101010101" pitchFamily="2" charset="-122"/>
                        </a:rPr>
                        <a:t>9787562040378</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0" i="0" u="none" strike="noStrike">
                          <a:solidFill>
                            <a:schemeClr val="tx1"/>
                          </a:solidFill>
                          <a:latin typeface="宋体" panose="02010600030101010101" pitchFamily="2" charset="-122"/>
                        </a:rPr>
                        <a:t>0A1072</a:t>
                      </a:r>
                      <a:endParaRPr lang="en-US"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smtClean="0">
                          <a:solidFill>
                            <a:srgbClr val="0000FF"/>
                          </a:solidFill>
                          <a:latin typeface="宋体" panose="02010600030101010101" pitchFamily="2" charset="-122"/>
                          <a:hlinkClick r:id="rId7"/>
                        </a:rPr>
                        <a:t> 法律</a:t>
                      </a:r>
                      <a:r>
                        <a:rPr lang="zh-CN" altLang="en-US" sz="1000" b="0" i="0" u="none" strike="noStrike" dirty="0">
                          <a:solidFill>
                            <a:srgbClr val="0000FF"/>
                          </a:solidFill>
                          <a:latin typeface="宋体" panose="02010600030101010101" pitchFamily="2" charset="-122"/>
                          <a:hlinkClick r:id="rId7"/>
                        </a:rPr>
                        <a:t>英语（第二版）</a:t>
                      </a:r>
                      <a:endParaRPr lang="zh-CN" altLang="en-US" sz="1000" b="0" i="0" u="none" strike="noStrike" dirty="0">
                        <a:solidFill>
                          <a:srgbClr val="0000FF"/>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smtClean="0">
                          <a:solidFill>
                            <a:schemeClr val="tx1"/>
                          </a:solidFill>
                          <a:latin typeface="宋体" panose="02010600030101010101" pitchFamily="2" charset="-122"/>
                        </a:rPr>
                        <a:t> 沙</a:t>
                      </a:r>
                      <a:r>
                        <a:rPr lang="zh-CN" altLang="en-US" sz="1000" b="0" i="0" u="none" strike="noStrike" dirty="0">
                          <a:solidFill>
                            <a:schemeClr val="tx1"/>
                          </a:solidFill>
                          <a:latin typeface="宋体" panose="02010600030101010101" pitchFamily="2" charset="-122"/>
                        </a:rPr>
                        <a:t>丽金 编著</a:t>
                      </a:r>
                      <a:endParaRPr lang="zh-CN" altLang="en-US"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dirty="0">
                          <a:solidFill>
                            <a:schemeClr val="tx1"/>
                          </a:solidFill>
                          <a:latin typeface="宋体" panose="02010600030101010101" pitchFamily="2" charset="-122"/>
                        </a:rPr>
                        <a:t>23.00</a:t>
                      </a:r>
                      <a:endParaRPr lang="en-US" altLang="zh-CN"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dirty="0">
                          <a:solidFill>
                            <a:schemeClr val="tx1"/>
                          </a:solidFill>
                          <a:latin typeface="宋体" panose="02010600030101010101" pitchFamily="2" charset="-122"/>
                        </a:rPr>
                        <a:t>2011-09</a:t>
                      </a:r>
                      <a:endParaRPr lang="en-US" altLang="zh-CN"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9519">
                <a:tc>
                  <a:txBody>
                    <a:bodyPr/>
                    <a:lstStyle/>
                    <a:p>
                      <a:pPr algn="ctr" fontAlgn="ctr"/>
                      <a:r>
                        <a:rPr lang="en-US" altLang="zh-CN" sz="1000" b="0" i="0" u="none" strike="noStrike" dirty="0">
                          <a:solidFill>
                            <a:schemeClr val="tx1"/>
                          </a:solidFill>
                          <a:latin typeface="宋体" panose="02010600030101010101" pitchFamily="2" charset="-122"/>
                        </a:rPr>
                        <a:t>9787562038191</a:t>
                      </a:r>
                      <a:endParaRPr lang="en-US" altLang="zh-CN"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0" i="0" u="none" strike="noStrike">
                          <a:solidFill>
                            <a:schemeClr val="tx1"/>
                          </a:solidFill>
                          <a:latin typeface="宋体" panose="02010600030101010101" pitchFamily="2" charset="-122"/>
                        </a:rPr>
                        <a:t>0A1062</a:t>
                      </a:r>
                      <a:endParaRPr lang="en-US"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smtClean="0">
                          <a:solidFill>
                            <a:srgbClr val="0000FF"/>
                          </a:solidFill>
                          <a:latin typeface="宋体" panose="02010600030101010101" pitchFamily="2" charset="-122"/>
                          <a:hlinkClick r:id="rId8"/>
                        </a:rPr>
                        <a:t> 劳动</a:t>
                      </a:r>
                      <a:r>
                        <a:rPr lang="zh-CN" altLang="en-US" sz="1000" b="0" i="0" u="none" strike="noStrike" dirty="0">
                          <a:solidFill>
                            <a:srgbClr val="0000FF"/>
                          </a:solidFill>
                          <a:latin typeface="宋体" panose="02010600030101010101" pitchFamily="2" charset="-122"/>
                          <a:hlinkClick r:id="rId8"/>
                        </a:rPr>
                        <a:t>法学（第五版）</a:t>
                      </a:r>
                      <a:endParaRPr lang="zh-CN" altLang="en-US" sz="1000" b="0" i="0" u="none" strike="noStrike" dirty="0">
                        <a:solidFill>
                          <a:srgbClr val="0000FF"/>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smtClean="0">
                          <a:solidFill>
                            <a:schemeClr val="tx1"/>
                          </a:solidFill>
                          <a:latin typeface="宋体" panose="02010600030101010101" pitchFamily="2" charset="-122"/>
                        </a:rPr>
                        <a:t> 郭捷 </a:t>
                      </a:r>
                      <a:r>
                        <a:rPr lang="zh-CN" altLang="en-US" sz="1000" b="0" i="0" u="none" strike="noStrike" dirty="0">
                          <a:solidFill>
                            <a:schemeClr val="tx1"/>
                          </a:solidFill>
                          <a:latin typeface="宋体" panose="02010600030101010101" pitchFamily="2" charset="-122"/>
                        </a:rPr>
                        <a:t>主编</a:t>
                      </a:r>
                      <a:endParaRPr lang="zh-CN" altLang="en-US"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a:solidFill>
                            <a:schemeClr val="tx1"/>
                          </a:solidFill>
                          <a:latin typeface="宋体" panose="02010600030101010101" pitchFamily="2" charset="-122"/>
                        </a:rPr>
                        <a:t>35.00</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dirty="0">
                          <a:solidFill>
                            <a:schemeClr val="tx1"/>
                          </a:solidFill>
                          <a:latin typeface="宋体" panose="02010600030101010101" pitchFamily="2" charset="-122"/>
                        </a:rPr>
                        <a:t>2011-07</a:t>
                      </a:r>
                      <a:endParaRPr lang="en-US" altLang="zh-CN"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9519">
                <a:tc>
                  <a:txBody>
                    <a:bodyPr/>
                    <a:lstStyle/>
                    <a:p>
                      <a:pPr algn="ctr" fontAlgn="ctr"/>
                      <a:r>
                        <a:rPr lang="en-US" altLang="zh-CN" sz="1000" b="0" i="0" u="none" strike="noStrike">
                          <a:solidFill>
                            <a:schemeClr val="tx1"/>
                          </a:solidFill>
                          <a:latin typeface="宋体" panose="02010600030101010101" pitchFamily="2" charset="-122"/>
                        </a:rPr>
                        <a:t>9787562016694</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0" i="0" u="none" strike="noStrike">
                          <a:solidFill>
                            <a:schemeClr val="tx1"/>
                          </a:solidFill>
                          <a:latin typeface="宋体" panose="02010600030101010101" pitchFamily="2" charset="-122"/>
                        </a:rPr>
                        <a:t>0A626</a:t>
                      </a:r>
                      <a:endParaRPr lang="en-US"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smtClean="0">
                          <a:solidFill>
                            <a:srgbClr val="0000FF"/>
                          </a:solidFill>
                          <a:latin typeface="宋体" panose="02010600030101010101" pitchFamily="2" charset="-122"/>
                          <a:hlinkClick r:id="rId9"/>
                        </a:rPr>
                        <a:t> 中国</a:t>
                      </a:r>
                      <a:r>
                        <a:rPr lang="zh-CN" altLang="en-US" sz="1000" b="0" i="0" u="none" strike="noStrike" dirty="0">
                          <a:solidFill>
                            <a:srgbClr val="0000FF"/>
                          </a:solidFill>
                          <a:latin typeface="宋体" panose="02010600030101010101" pitchFamily="2" charset="-122"/>
                          <a:hlinkClick r:id="rId9"/>
                        </a:rPr>
                        <a:t>法制史（第三版）</a:t>
                      </a:r>
                      <a:endParaRPr lang="zh-CN" altLang="en-US" sz="1000" b="0" i="0" u="none" strike="noStrike" dirty="0">
                        <a:solidFill>
                          <a:srgbClr val="0000FF"/>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smtClean="0">
                          <a:solidFill>
                            <a:schemeClr val="tx1"/>
                          </a:solidFill>
                          <a:latin typeface="宋体" panose="02010600030101010101" pitchFamily="2" charset="-122"/>
                        </a:rPr>
                        <a:t> 怀</a:t>
                      </a:r>
                      <a:r>
                        <a:rPr lang="zh-CN" altLang="en-US" sz="1000" b="0" i="0" u="none" strike="noStrike" dirty="0">
                          <a:solidFill>
                            <a:schemeClr val="tx1"/>
                          </a:solidFill>
                          <a:latin typeface="宋体" panose="02010600030101010101" pitchFamily="2" charset="-122"/>
                        </a:rPr>
                        <a:t>效</a:t>
                      </a:r>
                      <a:r>
                        <a:rPr lang="zh-CN" altLang="en-US" sz="1000" b="0" i="0" u="none" strike="noStrike" dirty="0" smtClean="0">
                          <a:solidFill>
                            <a:schemeClr val="tx1"/>
                          </a:solidFill>
                          <a:latin typeface="宋体" panose="02010600030101010101" pitchFamily="2" charset="-122"/>
                        </a:rPr>
                        <a:t>锋</a:t>
                      </a:r>
                      <a:endParaRPr lang="zh-CN" altLang="en-US"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a:solidFill>
                            <a:schemeClr val="tx1"/>
                          </a:solidFill>
                          <a:latin typeface="宋体" panose="02010600030101010101" pitchFamily="2" charset="-122"/>
                        </a:rPr>
                        <a:t>30.00</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dirty="0">
                          <a:solidFill>
                            <a:schemeClr val="tx1"/>
                          </a:solidFill>
                          <a:latin typeface="宋体" panose="02010600030101010101" pitchFamily="2" charset="-122"/>
                        </a:rPr>
                        <a:t>2007</a:t>
                      </a:r>
                      <a:endParaRPr lang="en-US" altLang="zh-CN"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9519">
                <a:tc>
                  <a:txBody>
                    <a:bodyPr/>
                    <a:lstStyle/>
                    <a:p>
                      <a:pPr algn="ctr" fontAlgn="ctr"/>
                      <a:r>
                        <a:rPr lang="en-US" altLang="zh-CN" sz="1000" b="0" i="0" u="none" strike="noStrike" dirty="0">
                          <a:solidFill>
                            <a:schemeClr val="tx1"/>
                          </a:solidFill>
                          <a:latin typeface="宋体" panose="02010600030101010101" pitchFamily="2" charset="-122"/>
                        </a:rPr>
                        <a:t>9787562049111</a:t>
                      </a:r>
                      <a:endParaRPr lang="en-US" altLang="zh-CN"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a:solidFill>
                            <a:schemeClr val="tx1"/>
                          </a:solidFill>
                          <a:latin typeface="宋体" panose="02010600030101010101" pitchFamily="2" charset="-122"/>
                        </a:rPr>
                        <a:t>20130257</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smtClean="0">
                          <a:solidFill>
                            <a:srgbClr val="0000FF"/>
                          </a:solidFill>
                          <a:latin typeface="宋体" panose="02010600030101010101" pitchFamily="2" charset="-122"/>
                          <a:hlinkClick r:id="rId10"/>
                        </a:rPr>
                        <a:t> 律师</a:t>
                      </a:r>
                      <a:r>
                        <a:rPr lang="zh-CN" altLang="en-US" sz="1000" b="0" i="0" u="none" strike="noStrike" dirty="0">
                          <a:solidFill>
                            <a:srgbClr val="0000FF"/>
                          </a:solidFill>
                          <a:latin typeface="宋体" panose="02010600030101010101" pitchFamily="2" charset="-122"/>
                          <a:hlinkClick r:id="rId10"/>
                        </a:rPr>
                        <a:t>公证制度与</a:t>
                      </a:r>
                      <a:r>
                        <a:rPr lang="zh-CN" altLang="en-US" sz="1000" b="0" i="0" u="none" strike="noStrike" dirty="0" smtClean="0">
                          <a:solidFill>
                            <a:srgbClr val="0000FF"/>
                          </a:solidFill>
                          <a:latin typeface="宋体" panose="02010600030101010101" pitchFamily="2" charset="-122"/>
                          <a:hlinkClick r:id="rId10"/>
                        </a:rPr>
                        <a:t>实务（</a:t>
                      </a:r>
                      <a:r>
                        <a:rPr lang="zh-CN" altLang="en-US" sz="1000" b="0" i="0" u="none" strike="noStrike" dirty="0">
                          <a:solidFill>
                            <a:srgbClr val="0000FF"/>
                          </a:solidFill>
                          <a:latin typeface="宋体" panose="02010600030101010101" pitchFamily="2" charset="-122"/>
                          <a:hlinkClick r:id="rId10"/>
                        </a:rPr>
                        <a:t>第二版）</a:t>
                      </a:r>
                      <a:endParaRPr lang="zh-CN" altLang="en-US" sz="1000" b="0" i="0" u="none" strike="noStrike" dirty="0">
                        <a:solidFill>
                          <a:srgbClr val="0000FF"/>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smtClean="0">
                          <a:solidFill>
                            <a:schemeClr val="tx1"/>
                          </a:solidFill>
                          <a:latin typeface="宋体" panose="02010600030101010101" pitchFamily="2" charset="-122"/>
                        </a:rPr>
                        <a:t> 陈</a:t>
                      </a:r>
                      <a:r>
                        <a:rPr lang="zh-CN" altLang="en-US" sz="1000" b="0" i="0" u="none" strike="noStrike" dirty="0">
                          <a:solidFill>
                            <a:schemeClr val="tx1"/>
                          </a:solidFill>
                          <a:latin typeface="宋体" panose="02010600030101010101" pitchFamily="2" charset="-122"/>
                        </a:rPr>
                        <a:t>宜 王进喜 主编</a:t>
                      </a:r>
                      <a:endParaRPr lang="zh-CN" altLang="en-US"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a:solidFill>
                            <a:schemeClr val="tx1"/>
                          </a:solidFill>
                          <a:latin typeface="宋体" panose="02010600030101010101" pitchFamily="2" charset="-122"/>
                        </a:rPr>
                        <a:t>43.00</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dirty="0">
                          <a:solidFill>
                            <a:schemeClr val="tx1"/>
                          </a:solidFill>
                          <a:latin typeface="宋体" panose="02010600030101010101" pitchFamily="2" charset="-122"/>
                        </a:rPr>
                        <a:t>2014-09</a:t>
                      </a:r>
                      <a:endParaRPr lang="en-US" altLang="zh-CN"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9519">
                <a:tc>
                  <a:txBody>
                    <a:bodyPr/>
                    <a:lstStyle/>
                    <a:p>
                      <a:pPr algn="ctr" fontAlgn="ctr"/>
                      <a:r>
                        <a:rPr lang="en-US" altLang="zh-CN" sz="1000" b="0" i="0" u="none" strike="noStrike">
                          <a:solidFill>
                            <a:schemeClr val="tx1"/>
                          </a:solidFill>
                          <a:latin typeface="宋体" panose="02010600030101010101" pitchFamily="2" charset="-122"/>
                        </a:rPr>
                        <a:t>9787562056058</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a:solidFill>
                            <a:schemeClr val="tx1"/>
                          </a:solidFill>
                          <a:latin typeface="宋体" panose="02010600030101010101" pitchFamily="2" charset="-122"/>
                        </a:rPr>
                        <a:t>20140357</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smtClean="0">
                          <a:solidFill>
                            <a:srgbClr val="0000FF"/>
                          </a:solidFill>
                          <a:latin typeface="宋体" panose="02010600030101010101" pitchFamily="2" charset="-122"/>
                          <a:hlinkClick r:id="rId11"/>
                        </a:rPr>
                        <a:t> 合同</a:t>
                      </a:r>
                      <a:r>
                        <a:rPr lang="zh-CN" altLang="en-US" sz="1000" b="0" i="0" u="none" strike="noStrike" dirty="0">
                          <a:solidFill>
                            <a:srgbClr val="0000FF"/>
                          </a:solidFill>
                          <a:latin typeface="宋体" panose="02010600030101010101" pitchFamily="2" charset="-122"/>
                          <a:hlinkClick r:id="rId11"/>
                        </a:rPr>
                        <a:t>法学（第四版）</a:t>
                      </a:r>
                      <a:endParaRPr lang="zh-CN" altLang="en-US" sz="1000" b="0" i="0" u="none" strike="noStrike" dirty="0">
                        <a:solidFill>
                          <a:srgbClr val="0000FF"/>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smtClean="0">
                          <a:solidFill>
                            <a:schemeClr val="tx1"/>
                          </a:solidFill>
                          <a:latin typeface="宋体" panose="02010600030101010101" pitchFamily="2" charset="-122"/>
                        </a:rPr>
                        <a:t> 陈</a:t>
                      </a:r>
                      <a:r>
                        <a:rPr lang="zh-CN" altLang="en-US" sz="1000" b="0" i="0" u="none" strike="noStrike" dirty="0">
                          <a:solidFill>
                            <a:schemeClr val="tx1"/>
                          </a:solidFill>
                          <a:latin typeface="宋体" panose="02010600030101010101" pitchFamily="2" charset="-122"/>
                        </a:rPr>
                        <a:t>小君 主编</a:t>
                      </a:r>
                      <a:endParaRPr lang="zh-CN" altLang="en-US"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a:solidFill>
                            <a:schemeClr val="tx1"/>
                          </a:solidFill>
                          <a:latin typeface="宋体" panose="02010600030101010101" pitchFamily="2" charset="-122"/>
                        </a:rPr>
                        <a:t>39.00</a:t>
                      </a:r>
                      <a:endParaRPr lang="en-US" altLang="zh-CN" sz="1000" b="0" i="0" u="none" strike="noStrike">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000" b="0" i="0" u="none" strike="noStrike" dirty="0">
                          <a:solidFill>
                            <a:schemeClr val="tx1"/>
                          </a:solidFill>
                          <a:latin typeface="宋体" panose="02010600030101010101" pitchFamily="2" charset="-122"/>
                        </a:rPr>
                        <a:t>2014-09</a:t>
                      </a:r>
                      <a:endParaRPr lang="en-US" altLang="zh-CN" sz="1000" b="0" i="0" u="none" strike="noStrike" dirty="0">
                        <a:solidFill>
                          <a:schemeClr val="tx1"/>
                        </a:solidFill>
                        <a:latin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30" name="灯片编号占位符 1"/>
          <p:cNvSpPr txBox="1"/>
          <p:nvPr/>
        </p:nvSpPr>
        <p:spPr>
          <a:xfrm>
            <a:off x="1195427" y="6237312"/>
            <a:ext cx="292061" cy="283147"/>
          </a:xfrm>
          <a:prstGeom prst="rect">
            <a:avLst/>
          </a:prstGeom>
        </p:spPr>
        <p:txBody>
          <a:bodyPr wrap="square" lIns="0" tIns="0" rIns="0" bIns="0" anchor="ctr" anchorCtr="1"/>
          <a:lstStyle/>
          <a:p>
            <a:pPr marL="0" marR="0" lvl="0" indent="0" algn="ctr" defTabSz="914400" rtl="0" eaLnBrk="1" fontAlgn="auto" latinLnBrk="0" hangingPunct="1">
              <a:lnSpc>
                <a:spcPct val="100000"/>
              </a:lnSpc>
              <a:spcBef>
                <a:spcPts val="0"/>
              </a:spcBef>
              <a:spcAft>
                <a:spcPts val="0"/>
              </a:spcAft>
              <a:buClrTx/>
              <a:buSzTx/>
              <a:buFontTx/>
              <a:buNone/>
              <a:defRPr/>
            </a:pPr>
            <a:fld id="{55183D58-648D-4475-BEF8-624F48514A30}" type="slidenum">
              <a:rPr kumimoji="0" lang="zh-CN" altLang="en-US" sz="1200" b="0" i="0" u="none" strike="noStrike" kern="1200" cap="none" spc="0" normalizeH="0" baseline="0" noProof="0" smtClean="0">
                <a:ln>
                  <a:noFill/>
                </a:ln>
                <a:solidFill>
                  <a:schemeClr val="tx1"/>
                </a:solidFill>
                <a:effectLst/>
                <a:uLnTx/>
                <a:uFillTx/>
                <a:latin typeface="+mn-lt"/>
                <a:ea typeface="+mn-ea"/>
                <a:cs typeface="+mn-cs"/>
              </a:rPr>
            </a:fld>
            <a:endParaRPr kumimoji="0" lang="zh-CN" altLang="en-US" sz="1200" b="0" i="0" u="none" strike="noStrike" kern="1200" cap="none" spc="0" normalizeH="0" baseline="0" noProof="0" dirty="0">
              <a:ln>
                <a:noFill/>
              </a:ln>
              <a:solidFill>
                <a:schemeClr val="tx1"/>
              </a:solidFill>
              <a:effectLst/>
              <a:uLnTx/>
              <a:uFillTx/>
              <a:latin typeface="+mn-lt"/>
              <a:ea typeface="+mn-ea"/>
              <a:cs typeface="+mn-cs"/>
            </a:endParaRPr>
          </a:p>
        </p:txBody>
      </p:sp>
      <p:pic>
        <p:nvPicPr>
          <p:cNvPr id="31" name="图片 30" descr="社标.png"/>
          <p:cNvPicPr>
            <a:picLocks noChangeAspect="1"/>
          </p:cNvPicPr>
          <p:nvPr/>
        </p:nvPicPr>
        <p:blipFill>
          <a:blip r:embed="rId12" cstate="print"/>
          <a:stretch>
            <a:fillRect/>
          </a:stretch>
        </p:blipFill>
        <p:spPr>
          <a:xfrm>
            <a:off x="9624392" y="6095992"/>
            <a:ext cx="1778602" cy="285336"/>
          </a:xfrm>
          <a:prstGeom prst="rect">
            <a:avLst/>
          </a:prstGeom>
        </p:spPr>
      </p:pic>
      <p:sp>
        <p:nvSpPr>
          <p:cNvPr id="7" name="TextBox 6">
            <a:hlinkClick r:id="rId13" action="ppaction://hlinksldjump"/>
          </p:cNvPr>
          <p:cNvSpPr txBox="1"/>
          <p:nvPr/>
        </p:nvSpPr>
        <p:spPr>
          <a:xfrm>
            <a:off x="1127448" y="343689"/>
            <a:ext cx="1728192" cy="276999"/>
          </a:xfrm>
          <a:prstGeom prst="rect">
            <a:avLst/>
          </a:prstGeom>
          <a:noFill/>
        </p:spPr>
        <p:txBody>
          <a:bodyPr wrap="square" rtlCol="0">
            <a:spAutoFit/>
          </a:bodyPr>
          <a:lstStyle/>
          <a:p>
            <a:r>
              <a:rPr lang="zh-CN" altLang="en-US" sz="1200" dirty="0" smtClean="0">
                <a:solidFill>
                  <a:srgbClr val="FF0000"/>
                </a:solidFill>
              </a:rPr>
              <a:t>点击此处可回到概览页</a:t>
            </a:r>
            <a:endParaRPr lang="zh-CN" altLang="en-US" sz="1200" dirty="0">
              <a:solidFill>
                <a:srgbClr val="FF0000"/>
              </a:solidFill>
            </a:endParaRPr>
          </a:p>
        </p:txBody>
      </p:sp>
      <p:sp>
        <p:nvSpPr>
          <p:cNvPr id="8" name="TextBox 7"/>
          <p:cNvSpPr txBox="1"/>
          <p:nvPr/>
        </p:nvSpPr>
        <p:spPr>
          <a:xfrm>
            <a:off x="8472264" y="332656"/>
            <a:ext cx="2520280" cy="261610"/>
          </a:xfrm>
          <a:prstGeom prst="rect">
            <a:avLst/>
          </a:prstGeom>
          <a:noFill/>
        </p:spPr>
        <p:txBody>
          <a:bodyPr wrap="square" rtlCol="0">
            <a:spAutoFit/>
          </a:bodyPr>
          <a:lstStyle/>
          <a:p>
            <a:r>
              <a:rPr lang="zh-CN" altLang="en-US" sz="1100" dirty="0" smtClean="0">
                <a:solidFill>
                  <a:srgbClr val="7030A0"/>
                </a:solidFill>
              </a:rPr>
              <a:t>点击书名可进入我社官网中该书页面</a:t>
            </a:r>
            <a:endParaRPr lang="zh-CN" altLang="en-US" sz="1100" dirty="0">
              <a:solidFill>
                <a:srgbClr val="7030A0"/>
              </a:solidFill>
            </a:endParaRPr>
          </a:p>
        </p:txBody>
      </p:sp>
    </p:spTree>
  </p:cSld>
  <p:clrMapOvr>
    <a:masterClrMapping/>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2014年年终总结">
      <a:majorFont>
        <a:latin typeface="Copperplate Gothic Bold"/>
        <a:ea typeface="微软雅黑"/>
        <a:cs typeface=""/>
      </a:majorFont>
      <a:minorFont>
        <a:latin typeface="Copperplate Gothic Bold"/>
        <a:ea typeface="微软雅黑"/>
        <a:cs typeface=""/>
      </a:minorFont>
    </a:fontScheme>
    <a:fmtScheme name="Book">
      <a:fillStyleLst>
        <a:solidFill>
          <a:schemeClr val="phClr">
            <a:tint val="100000"/>
            <a:shade val="100000"/>
            <a:hueMod val="100000"/>
            <a:satMod val="100000"/>
          </a:schemeClr>
        </a:solidFill>
        <a:gradFill rotWithShape="1">
          <a:gsLst>
            <a:gs pos="0">
              <a:schemeClr val="phClr">
                <a:tint val="30000"/>
                <a:shade val="100000"/>
                <a:hueMod val="100000"/>
                <a:satMod val="100000"/>
              </a:schemeClr>
            </a:gs>
            <a:gs pos="80000">
              <a:schemeClr val="phClr">
                <a:tint val="70000"/>
                <a:shade val="100000"/>
                <a:hueMod val="100000"/>
                <a:satMod val="100000"/>
              </a:schemeClr>
            </a:gs>
            <a:gs pos="100000">
              <a:schemeClr val="phClr">
                <a:tint val="100000"/>
                <a:shade val="100000"/>
                <a:hueMod val="100000"/>
                <a:satMod val="100000"/>
              </a:schemeClr>
            </a:gs>
          </a:gsLst>
          <a:lin ang="7200000" scaled="1"/>
        </a:gradFill>
        <a:gradFill rotWithShape="1">
          <a:gsLst>
            <a:gs pos="0">
              <a:schemeClr val="phClr">
                <a:tint val="80000"/>
                <a:shade val="100000"/>
                <a:hueMod val="100000"/>
                <a:satMod val="100000"/>
              </a:schemeClr>
            </a:gs>
            <a:gs pos="30000">
              <a:schemeClr val="phClr">
                <a:tint val="100000"/>
                <a:shade val="100000"/>
                <a:hueMod val="100000"/>
                <a:satMod val="100000"/>
              </a:schemeClr>
            </a:gs>
            <a:gs pos="100000">
              <a:schemeClr val="phClr">
                <a:tint val="100000"/>
                <a:shade val="50000"/>
                <a:hueMod val="100000"/>
                <a:satMod val="100000"/>
              </a:schemeClr>
            </a:gs>
          </a:gsLst>
          <a:lin ang="18000000" scaled="1"/>
        </a:gradFill>
      </a:fillStyleLst>
      <a:lnStyleLst>
        <a:ln w="12700"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glow>
              <a:schemeClr val="phClr">
                <a:tint val="100000"/>
                <a:shade val="100000"/>
                <a:hueMod val="100000"/>
                <a:satMod val="100000"/>
              </a:schemeClr>
            </a:glow>
          </a:effectLst>
        </a:effectStyle>
        <a:effectStyle>
          <a:effectLst>
            <a:glow>
              <a:schemeClr val="phClr">
                <a:tint val="100000"/>
                <a:shade val="100000"/>
                <a:hueMod val="100000"/>
                <a:satMod val="100000"/>
              </a:schemeClr>
            </a:glow>
          </a:effectLst>
          <a:scene3d>
            <a:camera prst="orthographicFront">
              <a:rot lat="0" lon="0" rev="0"/>
            </a:camera>
            <a:lightRig rig="morning" dir="bl"/>
          </a:scene3d>
          <a:sp3d extrusionH="222250" contourW="25400" prstMaterial="matte">
            <a:bevelT w="38100" h="38100" prst="softRound"/>
            <a:bevelB/>
            <a:extrusionClr>
              <a:srgbClr val="FF0000"/>
            </a:extrusionClr>
            <a:contourClr>
              <a:schemeClr val="accent3">
                <a:tint val="100000"/>
                <a:shade val="100000"/>
                <a:hueMod val="100000"/>
                <a:satMod val="100000"/>
              </a:schemeClr>
            </a:contourClr>
          </a:sp3d>
        </a:effectStyle>
        <a:effectStyle>
          <a:effectLst>
            <a:glow>
              <a:schemeClr val="phClr">
                <a:tint val="100000"/>
                <a:shade val="100000"/>
                <a:hueMod val="100000"/>
                <a:satMod val="100000"/>
              </a:schemeClr>
            </a:glow>
          </a:effectLst>
          <a:scene3d>
            <a:camera prst="orthographicFront" fov="0">
              <a:rot lat="0" lon="0" rev="0"/>
            </a:camera>
            <a:lightRig rig="soft" dir="bl">
              <a:rot lat="0" lon="0" rev="0"/>
            </a:lightRig>
          </a:scene3d>
          <a:sp3d prstMaterial="plastic">
            <a:bevelT w="38100" h="38100"/>
            <a:contourClr>
              <a:schemeClr val="phClr">
                <a:tint val="100000"/>
                <a:shade val="100000"/>
                <a:hueMod val="100000"/>
                <a:satMod val="1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0</TotalTime>
  <Words>10539</Words>
  <Application>WPS 演示</Application>
  <PresentationFormat>自定义</PresentationFormat>
  <Paragraphs>1733</Paragraphs>
  <Slides>25</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25</vt:i4>
      </vt:variant>
    </vt:vector>
  </HeadingPairs>
  <TitlesOfParts>
    <vt:vector size="37" baseType="lpstr">
      <vt:lpstr>Arial</vt:lpstr>
      <vt:lpstr>宋体</vt:lpstr>
      <vt:lpstr>Wingdings</vt:lpstr>
      <vt:lpstr>Copperplate Gothic Bold</vt:lpstr>
      <vt:lpstr>华康俪金黑W8</vt:lpstr>
      <vt:lpstr>黑体</vt:lpstr>
      <vt:lpstr>Times New Roman</vt:lpstr>
      <vt:lpstr>楷体_GB2312</vt:lpstr>
      <vt:lpstr>微软雅黑</vt:lpstr>
      <vt:lpstr>Arial Unicode MS</vt:lpstr>
      <vt:lpstr>Calibri</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多吉</dc:creator>
  <cp:lastModifiedBy>Eric</cp:lastModifiedBy>
  <cp:revision>360</cp:revision>
  <dcterms:created xsi:type="dcterms:W3CDTF">2014-01-11T15:22:00Z</dcterms:created>
  <dcterms:modified xsi:type="dcterms:W3CDTF">2018-05-21T07:31:27Z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2052-10.1.0.7346</vt:lpwstr>
  </property>
</Properties>
</file>