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wmf"/>
  <Default Extension="pct" ContentType="image/pct"/>
  <Default Extension="pcx" ContentType="image/pcx"/>
  <Default Extension="tga" ContentType="image/tga"/>
  <Default Extension="avi" ContentType="video/avi"/>
  <Default Extension="wmv" ContentType="video/x-ms-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r="http://schemas.openxmlformats.org/officeDocument/2006/relationships" xmlns:a="http://schemas.openxmlformats.org/drawingml/2006/main" showSpecialPlsOnTitleSld="0">
  <p:sldMasterIdLst>
    <p:sldMasterId id="2147483648" r:id="rId5"/>
  </p:sldMasterIdLst>
  <p:notesMasterIdLst>
    <p:notesMasterId r:id="rId6"/>
  </p:notesMasterIdLst>
  <p:handoutMasterIdLst>
    <p:handoutMasterId r:id="rId7"/>
  </p:handoutMasterIdLst>
  <p:sldIdLst>
    <p:sldId id="257" r:id="rId8"/>
    <p:sldId id="273" r:id="rId9"/>
    <p:sldId id="440" r:id="rId10"/>
    <p:sldId id="441" r:id="rId11"/>
    <p:sldId id="443" r:id="rId12"/>
    <p:sldId id="424" r:id="rId13"/>
    <p:sldId id="483" r:id="rId14"/>
    <p:sldId id="484" r:id="rId15"/>
    <p:sldId id="477" r:id="rId16"/>
    <p:sldId id="471" r:id="rId17"/>
    <p:sldId id="475" r:id="rId18"/>
    <p:sldId id="476" r:id="rId19"/>
    <p:sldId id="445" r:id="rId20"/>
    <p:sldId id="446" r:id="rId21"/>
    <p:sldId id="448" r:id="rId22"/>
    <p:sldId id="478" r:id="rId23"/>
    <p:sldId id="449" r:id="rId24"/>
    <p:sldId id="482" r:id="rId25"/>
    <p:sldId id="450" r:id="rId26"/>
    <p:sldId id="451" r:id="rId27"/>
    <p:sldId id="452" r:id="rId28"/>
    <p:sldId id="455" r:id="rId29"/>
    <p:sldId id="481" r:id="rId30"/>
    <p:sldId id="456" r:id="rId31"/>
    <p:sldId id="457" r:id="rId32"/>
    <p:sldId id="458" r:id="rId33"/>
    <p:sldId id="462" r:id="rId34"/>
    <p:sldId id="464" r:id="rId35"/>
  </p:sldIdLst>
  <p:sldSz cx="9144000" cy="6858000"/>
  <p:notesSz cx="6761480" cy="994283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enClr>
      <a:srgbClr val="0000FF"/>
    </p:penClr>
  </p:showPr>
  <p:extLst>
    <p:ext uri="smNativeData">
      <pr:smAppRevision xmlns:pr="pr" dt="1527026562" val="694"/>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62" d="100"/>
          <a:sy n="62" d="100"/>
        </p:scale>
        <p:origin x="830" y="211"/>
      </p:cViewPr>
      <p:guideLst>
        <p:guide orient="horz" pos="2160"/>
        <p:guide pos="2880"/>
      </p:guideLst>
    </p:cSldViewPr>
  </p:slideViewPr>
  <p:outlineViewPr>
    <p:cViewPr>
      <p:scale>
        <a:sx n="303" d="100"/>
        <a:sy n="303" d="100"/>
      </p:scale>
      <p:origin x="0" y="0"/>
    </p:cViewPr>
  </p:outlineViewPr>
  <p:sorterViewPr>
    <p:cViewPr>
      <p:scale>
        <a:sx n="22" d="100"/>
        <a:sy n="22" d="100"/>
      </p:scale>
      <p:origin x="0" y="0"/>
    </p:cViewPr>
  </p:sorterViewPr>
  <p:notesViewPr>
    <p:cSldViewPr>
      <p:cViewPr>
        <p:scale>
          <a:sx n="62" d="100"/>
          <a:sy n="62" d="100"/>
        </p:scale>
        <p:origin x="830" y="211"/>
      </p:cViewPr>
      <p:guideLst>
        <p:guide orient="horz" pos="3132"/>
        <p:guide pos="2130"/>
      </p:guideLst>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handoutMasters/_rels/handoutMaster1.xml.rels><?xml version="1.0" encoding="UTF-8" standalone="yes" ?>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mXHn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AYSAAAPAwAAAAAAAA=="/>
              </a:ext>
            </a:extLst>
          </p:cNvSpPr>
          <p:nvPr>
            <p:ph type="hdr" sz="quarter"/>
          </p:nvPr>
        </p:nvSpPr>
        <p:spPr>
          <a:xfrm>
            <a:off x="0" y="0"/>
            <a:ext cx="292989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l">
              <a:defRPr lang="zh-cn" sz="1200"/>
            </a:pPr>
          </a:p>
        </p:txBody>
      </p:sp>
      <p:sp>
        <p:nvSpPr>
          <p:cNvPr id="3" name="日期占位符 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SoUm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PFwAAAAAAAJUpAAAPAwAAAAAAAA=="/>
              </a:ext>
            </a:extLst>
          </p:cNvSpPr>
          <p:nvPr>
            <p:ph type="dt" sz="quarter" idx="1"/>
          </p:nvPr>
        </p:nvSpPr>
        <p:spPr>
          <a:xfrm>
            <a:off x="3829685" y="0"/>
            <a:ext cx="292989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r">
              <a:defRPr lang="zh-cn" sz="1200"/>
            </a:pPr>
            <a:fld id="{3F631FCF-81D2-36E9-9CDB-77BC51956A22}" type="datetime1">
              <a:t>2018/5/23</a:t>
            </a:fld>
          </a:p>
        </p:txBody>
      </p:sp>
      <p:sp>
        <p:nvSpPr>
          <p:cNvPr id="4" name="页脚占位符 3"/>
          <p:cNvSpPr>
            <a:spLocks noGrp="1" noChangeArrowheads="1"/>
            <a:extLst>
              <a:ext uri="smNativeData">
                <pr:smNativeData xmlns:pr="pr" val="SMDATA_12_gpMEW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lNNw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GDoAAAYSAAAnPQAAAAAAAA=="/>
              </a:ext>
            </a:extLst>
          </p:cNvSpPr>
          <p:nvPr>
            <p:ph type="ftr" sz="quarter" idx="2"/>
          </p:nvPr>
        </p:nvSpPr>
        <p:spPr>
          <a:xfrm>
            <a:off x="0" y="9443720"/>
            <a:ext cx="292989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l">
              <a:defRPr lang="zh-cn" sz="1200"/>
            </a:pPr>
          </a:p>
        </p:txBody>
      </p:sp>
      <p:sp>
        <p:nvSpPr>
          <p:cNvPr id="5" name="灯片编号占位符 4"/>
          <p:cNvSpPr>
            <a:spLocks noGrp="1" noChangeArrowheads="1"/>
            <a:extLst>
              <a:ext uri="smNativeData">
                <pr:smNativeData xmlns:pr="pr" val="SMDATA_12_gpMEW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Geaek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PFwAAGDoAAJUpAAAnPQAAAAAAAA=="/>
              </a:ext>
            </a:extLst>
          </p:cNvSpPr>
          <p:nvPr>
            <p:ph type="sldNum" sz="quarter" idx="3"/>
          </p:nvPr>
        </p:nvSpPr>
        <p:spPr>
          <a:xfrm>
            <a:off x="3829685" y="9443720"/>
            <a:ext cx="292989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r">
              <a:defRPr lang="zh-cn" sz="1200"/>
            </a:pPr>
            <a:fld id="{3F630718-56D2-36F1-9CDB-A0A449956AF5}" type="slidenum">
              <a:t>‹#›</a:t>
            </a:fld>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7u6aY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AYSAAAPAwAAAAAAAA=="/>
              </a:ext>
            </a:extLst>
          </p:cNvSpPr>
          <p:nvPr>
            <p:ph type="hdr" sz="quarter"/>
          </p:nvPr>
        </p:nvSpPr>
        <p:spPr>
          <a:xfrm>
            <a:off x="0" y="0"/>
            <a:ext cx="292989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l">
              <a:defRPr lang="zh-cn" sz="1200"/>
            </a:pPr>
          </a:p>
        </p:txBody>
      </p:sp>
      <p:sp>
        <p:nvSpPr>
          <p:cNvPr id="3" name="日期占位符 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4A0e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PFwAAAAAAAJUpAAAPAwAAAAAAAA=="/>
              </a:ext>
            </a:extLst>
          </p:cNvSpPr>
          <p:nvPr>
            <p:ph type="dt" idx="1"/>
          </p:nvPr>
        </p:nvSpPr>
        <p:spPr>
          <a:xfrm>
            <a:off x="3829685" y="0"/>
            <a:ext cx="292989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r">
              <a:defRPr lang="zh-cn" sz="1200"/>
            </a:pPr>
            <a:fld id="{3F634AB0-FED2-36BC-9CDB-08E904956A5D}" type="datetime1">
              <a:t>2018/5/23</a:t>
            </a:fld>
          </a:p>
        </p:txBody>
      </p:sp>
      <p:sp>
        <p:nvSpPr>
          <p:cNvPr id="4" name="幻灯片图像占位符 3"/>
          <p:cNvSpPr>
            <a:spLocks noGrp="1" noChangeArrowheads="1"/>
            <a:extLst>
              <a:ext uri="smNativeData">
                <pr:smNativeData xmlns:pr="pr" val="SMDATA_12_gpME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AjxBg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FBQAAlwQAABMkAACFGwAAAAAAAA=="/>
              </a:ext>
            </a:extLst>
          </p:cNvSpPr>
          <p:nvPr>
            <p:ph type="sldImg" idx="2"/>
          </p:nvPr>
        </p:nvSpPr>
        <p:spPr>
          <a:xfrm>
            <a:off x="897255" y="746125"/>
            <a:ext cx="4966970" cy="3727450"/>
          </a:xfrm>
          <a:prstGeom prst="rect">
            <a:avLst/>
          </a:prstGeom>
          <a:noFill/>
          <a:ln w="12700" cap="flat" cmpd="sng" algn="ctr">
            <a:solidFill>
              <a:srgbClr val="000000"/>
            </a:solid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sp>
        <p:nvSpPr>
          <p:cNvPr id="5" name="备注占位符 4"/>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pBAAADR0AAG8lAACTOAAAAAAAAA=="/>
              </a:ext>
            </a:extLst>
          </p:cNvSpPr>
          <p:nvPr>
            <p:ph type="body" idx="3"/>
          </p:nvPr>
        </p:nvSpPr>
        <p:spPr>
          <a:xfrm>
            <a:off x="676275" y="4722495"/>
            <a:ext cx="5408930" cy="447421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r>
              <a:t>单击此处编辑母版文本样式</a:t>
            </a:r>
          </a:p>
          <a:p>
            <a:pPr lvl="1">
              <a:defRPr lang="zh-cn"/>
            </a:pPr>
            <a:r>
              <a:t>第二级</a:t>
            </a:r>
          </a:p>
          <a:p>
            <a:pPr lvl="2">
              <a:defRPr lang="zh-cn"/>
            </a:pPr>
            <a:r>
              <a:t>第三级</a:t>
            </a:r>
          </a:p>
          <a:p>
            <a:pPr lvl="3">
              <a:defRPr lang="zh-cn"/>
            </a:pPr>
            <a:r>
              <a:t>第四级</a:t>
            </a:r>
          </a:p>
          <a:p>
            <a:pPr lvl="4">
              <a:defRPr lang="zh-cn"/>
            </a:pPr>
            <a:r>
              <a:t>第五级</a:t>
            </a:r>
          </a:p>
        </p:txBody>
      </p:sp>
      <p:sp>
        <p:nvSpPr>
          <p:cNvPr id="6" name="页脚占位符 5"/>
          <p:cNvSpPr>
            <a:spLocks noGrp="1" noChangeArrowheads="1"/>
            <a:extLst>
              <a:ext uri="smNativeData">
                <pr:smNativeData xmlns:pr="pr" val="SMDATA_12_gpMEW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GDoAAAYSAAAnPQAAAAAAAA=="/>
              </a:ext>
            </a:extLst>
          </p:cNvSpPr>
          <p:nvPr>
            <p:ph type="ftr" sz="quarter" idx="4"/>
          </p:nvPr>
        </p:nvSpPr>
        <p:spPr>
          <a:xfrm>
            <a:off x="0" y="9443720"/>
            <a:ext cx="292989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l">
              <a:defRPr lang="zh-cn" sz="1200"/>
            </a:pPr>
          </a:p>
        </p:txBody>
      </p:sp>
      <p:sp>
        <p:nvSpPr>
          <p:cNvPr id="7" name="灯片编号占位符 6"/>
          <p:cNvSpPr>
            <a:spLocks noGrp="1" noChangeArrowheads="1"/>
            <a:extLst>
              <a:ext uri="smNativeData">
                <pr:smNativeData xmlns:pr="pr" val="SMDATA_12_gpMEW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PFwAAGDoAAJUpAAAnPQAAAAAAAA=="/>
              </a:ext>
            </a:extLst>
          </p:cNvSpPr>
          <p:nvPr>
            <p:ph type="sldNum" sz="quarter" idx="5"/>
          </p:nvPr>
        </p:nvSpPr>
        <p:spPr>
          <a:xfrm>
            <a:off x="3829685" y="9443720"/>
            <a:ext cx="2929890" cy="4972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r">
              <a:defRPr lang="zh-cn" sz="1200"/>
            </a:pPr>
            <a:fld id="{3F6343C1-8FD2-36B5-9CDB-79E00D956A2C}" type="slidenum">
              <a:t>‹#›</a:t>
            </a:fld>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Calibri" pitchFamily="2" charset="0"/>
        <a:ea typeface="Calibri" pitchFamily="2" charset="0"/>
        <a:cs typeface="Calibri" pitchFamily="2" charset="0"/>
      </a:defRPr>
    </a:lvl5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gpME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0q1vw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FBQAAlwQAABMkAACFGwAAAAAAAA=="/>
              </a:ext>
            </a:extLst>
          </p:cNvSpPr>
          <p:nvPr>
            <p:ph type="sldImg"/>
          </p:nvPr>
        </p:nvSpPr>
        <p:spPr>
          <a:xfrm>
            <a:off x="897255" y="746125"/>
            <a:ext cx="4966970" cy="372745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TPpbw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pBAAADR0AAG8lAACTOAAAAAAAAA=="/>
              </a:ext>
            </a:extLst>
          </p:cNvSpPr>
          <p:nvPr>
            <p:ph type="body" idx="1"/>
          </p:nvPr>
        </p:nvSpPr>
        <p:spPr>
          <a:xfrm>
            <a:off x="676275" y="4722495"/>
            <a:ext cx="5408930" cy="447421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gpMEW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H5VN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FwAAGDoAAJUpAAAnPQAAAAAAAA=="/>
              </a:ext>
            </a:extLst>
          </p:cNvSpPr>
          <p:nvPr>
            <p:ph type="sldNum" sz="quarter" idx="4294967295"/>
          </p:nvPr>
        </p:nvSpPr>
        <p:spPr>
          <a:xfrm>
            <a:off x="3829685" y="9443720"/>
            <a:ext cx="2929890" cy="49720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3309B-D5D2-36C6-9CDB-23937E956A76}" type="slidenum">
              <a:t>17</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gpMEW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JyeR0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FBQAAlwQAABMkAACFGwAAAAAAAA=="/>
              </a:ext>
            </a:extLst>
          </p:cNvSpPr>
          <p:nvPr>
            <p:ph type="sldImg"/>
          </p:nvPr>
        </p:nvSpPr>
        <p:spPr>
          <a:xfrm>
            <a:off x="897255" y="746125"/>
            <a:ext cx="4966970" cy="372745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IlX7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pBAAADR0AAG8lAACTOAAAAAAAAA=="/>
              </a:ext>
            </a:extLst>
          </p:cNvSpPr>
          <p:nvPr>
            <p:ph type="body" idx="1"/>
          </p:nvPr>
        </p:nvSpPr>
        <p:spPr>
          <a:xfrm>
            <a:off x="676275" y="4722495"/>
            <a:ext cx="5408930" cy="447421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gpMEW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mQ/N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PFwAAGDoAAJUpAAAnPQAAAAAAAA=="/>
              </a:ext>
            </a:extLst>
          </p:cNvSpPr>
          <p:nvPr>
            <p:ph type="sldNum" sz="quarter" idx="4294967295"/>
          </p:nvPr>
        </p:nvSpPr>
        <p:spPr>
          <a:xfrm>
            <a:off x="3829685" y="9443720"/>
            <a:ext cx="2929890" cy="49720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376F7-B9D2-3680-9CDB-4FD538956A1A}" type="slidenum">
              <a:t>26</a:t>
            </a:fld>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zfLy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BAAAPg0AABY0AAChFQAAAAAAAA=="/>
              </a:ext>
            </a:extLst>
          </p:cNvSpPr>
          <p:nvPr>
            <p:ph type="ctrTitle"/>
          </p:nvPr>
        </p:nvSpPr>
        <p:spPr>
          <a:xfrm>
            <a:off x="717550" y="2152650"/>
            <a:ext cx="774954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幻灯片副标题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uOQSs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jCAAA1hcAAKwvAADfIgAAAAAAAA=="/>
              </a:ext>
            </a:extLst>
          </p:cNvSpPr>
          <p:nvPr>
            <p:ph type="subTitle" idx="1"/>
          </p:nvPr>
        </p:nvSpPr>
        <p:spPr>
          <a:xfrm>
            <a:off x="1363345" y="3874770"/>
            <a:ext cx="6386195" cy="17938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标题和两个栏目，左侧栏目具有分隔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F4bAAD0FgAAAAAAAA=="/>
              </a:ext>
            </a:extLst>
          </p:cNvSpPr>
          <p:nvPr>
            <p:ph type="obj"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对象3"/>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KRkAAF4bAABnJgAAAAAAAA=="/>
              </a:ext>
            </a:extLst>
          </p:cNvSpPr>
          <p:nvPr>
            <p:ph type="obj" sz="quarter" idx="2"/>
          </p:nvPr>
        </p:nvSpPr>
        <p:spPr>
          <a:xfrm>
            <a:off x="430530" y="4090035"/>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tgkAAGk1AABnJgAAAAAAAA=="/>
              </a:ext>
            </a:extLst>
          </p:cNvSpPr>
          <p:nvPr>
            <p:ph type="obj" sz="half" idx="3"/>
          </p:nvPr>
        </p:nvSpPr>
        <p:spPr>
          <a:xfrm>
            <a:off x="4735830" y="1578610"/>
            <a:ext cx="3946525" cy="46640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标题和两个文本行，下方文本行具有分隔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Gk1AAD0FgAAAAAAAA=="/>
              </a:ext>
            </a:extLst>
          </p:cNvSpPr>
          <p:nvPr>
            <p:ph type="obj" sz="half" idx="1"/>
          </p:nvPr>
        </p:nvSpPr>
        <p:spPr>
          <a:xfrm>
            <a:off x="430530" y="1578610"/>
            <a:ext cx="82518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3"/>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KRkAAF4bAABnJgAAAAAAAA=="/>
              </a:ext>
            </a:extLst>
          </p:cNvSpPr>
          <p:nvPr>
            <p:ph type="obj" sz="quarter" idx="2"/>
          </p:nvPr>
        </p:nvSpPr>
        <p:spPr>
          <a:xfrm>
            <a:off x="430530" y="4090035"/>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KRkAAGk1AABnJgAAAAAAAA=="/>
              </a:ext>
            </a:extLst>
          </p:cNvSpPr>
          <p:nvPr>
            <p:ph type="obj" sz="quarter" idx="3"/>
          </p:nvPr>
        </p:nvSpPr>
        <p:spPr>
          <a:xfrm>
            <a:off x="4735830" y="4090035"/>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标题和两个文本行，上方文本行具有分隔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F4bAAD0FgAAAAAAAA=="/>
              </a:ext>
            </a:extLst>
          </p:cNvSpPr>
          <p:nvPr>
            <p:ph type="obj"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对象3"/>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tgkAAGk1AAD0FgAAAAAAAA=="/>
              </a:ext>
            </a:extLst>
          </p:cNvSpPr>
          <p:nvPr>
            <p:ph type="obj"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KRkAAGk1AABnJgAAAAAAAA=="/>
              </a:ext>
            </a:extLst>
          </p:cNvSpPr>
          <p:nvPr>
            <p:ph type="obj" sz="half" idx="3"/>
          </p:nvPr>
        </p:nvSpPr>
        <p:spPr>
          <a:xfrm>
            <a:off x="430530" y="4090035"/>
            <a:ext cx="82518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C9sA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vb4O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Gk1AABnJgAAAAAAAA=="/>
              </a:ext>
            </a:extLst>
          </p:cNvSpPr>
          <p:nvPr>
            <p:ph type="obj" idx="1"/>
          </p:nvPr>
        </p:nvSpPr>
        <p:spPr>
          <a:xfrm>
            <a:off x="430530" y="1578610"/>
            <a:ext cx="8251825" cy="46640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标题和两个栏目">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F4bAABnJgAAAAAAAA=="/>
              </a:ext>
            </a:extLst>
          </p:cNvSpPr>
          <p:nvPr>
            <p:ph type="obj" sz="half" idx="1"/>
          </p:nvPr>
        </p:nvSpPr>
        <p:spPr>
          <a:xfrm>
            <a:off x="430530" y="1578610"/>
            <a:ext cx="4018280" cy="46640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19Ix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tgkAAGk1AABnJgAAAAAAAA=="/>
              </a:ext>
            </a:extLst>
          </p:cNvSpPr>
          <p:nvPr>
            <p:ph type="obj" sz="half" idx="2"/>
          </p:nvPr>
        </p:nvSpPr>
        <p:spPr>
          <a:xfrm>
            <a:off x="4735830" y="1578610"/>
            <a:ext cx="3946525" cy="46640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只显示内容">
    <p:spTree>
      <p:nvGrpSpPr>
        <p:cNvPr id="1" name=""/>
        <p:cNvGrpSpPr/>
        <p:nvPr/>
      </p:nvGrpSpPr>
      <p:grpSpPr>
        <a:xfrm>
          <a:off x="0" y="0"/>
          <a:ext cx="0" cy="0"/>
          <a:chOff x="0" y="0"/>
          <a:chExt cx="0" cy="0"/>
        </a:xfrm>
      </p:grpSpPr>
      <p:sp>
        <p:nvSpPr>
          <p:cNvPr id="2" name="对象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BnJgAAAAAAAA=="/>
              </a:ext>
            </a:extLst>
          </p:cNvSpPr>
          <p:nvPr>
            <p:ph type="obj"/>
          </p:nvPr>
        </p:nvSpPr>
        <p:spPr>
          <a:xfrm>
            <a:off x="430530" y="287020"/>
            <a:ext cx="8251825" cy="59556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标题和两个文本行">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Gk1AAD0FgAAAAAAAA=="/>
              </a:ext>
            </a:extLst>
          </p:cNvSpPr>
          <p:nvPr>
            <p:ph type="obj" sz="half" idx="1"/>
          </p:nvPr>
        </p:nvSpPr>
        <p:spPr>
          <a:xfrm>
            <a:off x="430530" y="1578610"/>
            <a:ext cx="82518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KRkAAGk1AABnJgAAAAAAAA=="/>
              </a:ext>
            </a:extLst>
          </p:cNvSpPr>
          <p:nvPr>
            <p:ph type="obj" sz="half" idx="2"/>
          </p:nvPr>
        </p:nvSpPr>
        <p:spPr>
          <a:xfrm>
            <a:off x="430530" y="4090035"/>
            <a:ext cx="82518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reserve="1">
  <p:cSld name="标题和四个内容区">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F4bAAD0FgAAAAAAAA=="/>
              </a:ext>
            </a:extLst>
          </p:cNvSpPr>
          <p:nvPr>
            <p:ph type="obj"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对象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tgkAAGk1AAD0FgAAAAAAAA=="/>
              </a:ext>
            </a:extLst>
          </p:cNvSpPr>
          <p:nvPr>
            <p:ph type="obj"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4"/>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KRkAAF4bAABnJgAAAAAAAA=="/>
              </a:ext>
            </a:extLst>
          </p:cNvSpPr>
          <p:nvPr>
            <p:ph type="obj" sz="quarter" idx="3"/>
          </p:nvPr>
        </p:nvSpPr>
        <p:spPr>
          <a:xfrm>
            <a:off x="430530" y="4090035"/>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6" name="对象3"/>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KRkAAGk1AABnJgAAAAAAAA=="/>
              </a:ext>
            </a:extLst>
          </p:cNvSpPr>
          <p:nvPr>
            <p:ph type="obj" sz="quarter" idx="4"/>
          </p:nvPr>
        </p:nvSpPr>
        <p:spPr>
          <a:xfrm>
            <a:off x="4735830" y="4090035"/>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标题和两个栏目，右侧栏目具有分割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xAEAAGk1AADUC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gAAtgkAAF4bAABnJgAAAAAAAA=="/>
              </a:ext>
            </a:extLst>
          </p:cNvSpPr>
          <p:nvPr>
            <p:ph type="obj" sz="half" idx="1"/>
          </p:nvPr>
        </p:nvSpPr>
        <p:spPr>
          <a:xfrm>
            <a:off x="430530" y="1578610"/>
            <a:ext cx="4018280" cy="46640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3"/>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tgkAAGk1AAD0FgAAAAAAAA=="/>
              </a:ext>
            </a:extLst>
          </p:cNvSpPr>
          <p:nvPr>
            <p:ph type="obj"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iHQAAKRkAAGk1AABnJgAAAAAAAA=="/>
              </a:ext>
            </a:extLst>
          </p:cNvSpPr>
          <p:nvPr>
            <p:ph type="obj" sz="quarter" idx="3"/>
          </p:nvPr>
        </p:nvSpPr>
        <p:spPr>
          <a:xfrm>
            <a:off x="4735830" y="4090035"/>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294970"/>
            </a:gs>
            <a:gs pos="63000">
              <a:srgbClr val="85C2FF"/>
            </a:gs>
            <a:gs pos="92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lsZT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sQEAAHA1AAC5CAAAAAAAAA=="/>
              </a:ext>
            </a:extLst>
          </p:cNvSpPr>
          <p:nvPr>
            <p:ph type="title"/>
          </p:nvPr>
        </p:nvSpPr>
        <p:spPr>
          <a:xfrm>
            <a:off x="457200" y="274955"/>
            <a:ext cx="8229600" cy="11430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ctr"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lang="zh-cn"/>
            </a:pPr>
            <a:r>
              <a:t> 单击此处编辑母版标题样式</a:t>
            </a:r>
          </a:p>
        </p:txBody>
      </p:sp>
      <p:sp>
        <p:nvSpPr>
          <p:cNvPr id="3" name="文本占位符 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QAgAA2AkAAHA1AABfJgAAAAAAAA=="/>
              </a:ext>
            </a:extLst>
          </p:cNvSpPr>
          <p:nvPr>
            <p:ph type="body" idx="1"/>
          </p:nvPr>
        </p:nvSpPr>
        <p:spPr>
          <a:xfrm>
            <a:off x="457200" y="1600200"/>
            <a:ext cx="8229600" cy="46374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342900" marR="0" indent="-342900" algn="l" defTabSz="914400">
              <a:lnSpc>
                <a:spcPct val="150000"/>
              </a:lnSpc>
              <a:spcBef>
                <a:spcPts val="0"/>
              </a:spcBef>
              <a:spcAft>
                <a:spcPts val="0"/>
              </a:spcAft>
              <a:buClrTx/>
              <a:buSzTx/>
              <a:buFont typeface="Arial" pitchFamily="2" charset="0"/>
              <a:buChar char="•"/>
              <a:tabLst/>
              <a:defRPr lang="zh-cn" sz="3600" b="0" i="0" u="none" strike="noStrike" kern="1" spc="0" baseline="0">
                <a:solidFill>
                  <a:schemeClr val="tx1"/>
                </a:solidFill>
                <a:effectLst/>
                <a:latin typeface="黑体" pitchFamily="3" charset="134"/>
                <a:ea typeface="黑体" pitchFamily="3" charset="134"/>
                <a:cs typeface="黑体" pitchFamily="3" charset="134"/>
              </a:defRPr>
            </a:lvl1pPr>
            <a:lvl2pPr marL="742950" marR="0" indent="-285750" algn="l" defTabSz="914400">
              <a:lnSpc>
                <a:spcPct val="150000"/>
              </a:lnSpc>
              <a:spcBef>
                <a:spcPts val="0"/>
              </a:spcBef>
              <a:spcAft>
                <a:spcPts val="0"/>
              </a:spcAft>
              <a:buClrTx/>
              <a:buSzTx/>
              <a:buFont typeface="Arial" pitchFamily="2" charset="0"/>
              <a:buChar char="–"/>
              <a:tabLst/>
              <a:defRPr lang="zh-cn" sz="3200" b="0" i="0" u="none" strike="noStrike" kern="1" spc="0" baseline="0">
                <a:solidFill>
                  <a:schemeClr val="tx1"/>
                </a:solidFill>
                <a:effectLst/>
                <a:latin typeface="黑体" pitchFamily="3" charset="134"/>
                <a:ea typeface="黑体" pitchFamily="3" charset="134"/>
                <a:cs typeface="黑体" pitchFamily="3" charset="134"/>
              </a:defRPr>
            </a:lvl2pPr>
            <a:lvl3pPr marL="1143000" marR="0" indent="-228600" algn="l" defTabSz="914400">
              <a:lnSpc>
                <a:spcPct val="150000"/>
              </a:lnSpc>
              <a:spcBef>
                <a:spcPts val="0"/>
              </a:spcBef>
              <a:spcAft>
                <a:spcPts val="0"/>
              </a:spcAft>
              <a:buClrTx/>
              <a:buSzTx/>
              <a:buFont typeface="Arial" pitchFamily="2" charset="0"/>
              <a:buChar char="•"/>
              <a:tabLst/>
              <a:defRPr lang="zh-cn" sz="2800" b="0" i="0" u="none" strike="noStrike" kern="1" spc="0" baseline="0">
                <a:solidFill>
                  <a:schemeClr val="tx1"/>
                </a:solidFill>
                <a:effectLst/>
                <a:latin typeface="黑体" pitchFamily="3" charset="134"/>
                <a:ea typeface="黑体" pitchFamily="3" charset="134"/>
                <a:cs typeface="黑体" pitchFamily="3" charset="134"/>
              </a:defRPr>
            </a:lvl3pPr>
            <a:lvl4pPr marL="1600200" marR="0" indent="-228600" algn="l" defTabSz="914400">
              <a:lnSpc>
                <a:spcPct val="150000"/>
              </a:lnSpc>
              <a:spcBef>
                <a:spcPts val="0"/>
              </a:spcBef>
              <a:spcAft>
                <a:spcPts val="0"/>
              </a:spcAft>
              <a:buClrTx/>
              <a:buSzTx/>
              <a:buFont typeface="Arial" pitchFamily="2" charset="0"/>
              <a:buChar char="–"/>
              <a:tabLst/>
              <a:defRPr lang="zh-cn" sz="2400" b="0" i="0" u="none" strike="noStrike" kern="1" spc="0" baseline="0">
                <a:solidFill>
                  <a:schemeClr val="tx1"/>
                </a:solidFill>
                <a:effectLst/>
                <a:latin typeface="黑体" pitchFamily="3" charset="134"/>
                <a:ea typeface="黑体" pitchFamily="3" charset="134"/>
                <a:cs typeface="黑体" pitchFamily="3" charset="134"/>
              </a:defRPr>
            </a:lvl4pPr>
            <a:lvl5pPr marL="1828800" marR="0" indent="0" algn="l" defTabSz="914400">
              <a:lnSpc>
                <a:spcPct val="150000"/>
              </a:lnSpc>
              <a:spcBef>
                <a:spcPts val="0"/>
              </a:spcBef>
              <a:spcAft>
                <a:spcPts val="0"/>
              </a:spcAft>
              <a:buNone/>
              <a:tabLst/>
              <a:defRPr lang="zh-cn" sz="2000" b="0" i="0" u="none" strike="noStrike" kern="1" spc="0" baseline="0">
                <a:solidFill>
                  <a:schemeClr val="tx1"/>
                </a:solidFill>
                <a:effectLst/>
                <a:latin typeface="黑体" pitchFamily="3" charset="134"/>
                <a:ea typeface="黑体" pitchFamily="3" charset="134"/>
                <a:cs typeface="黑体" pitchFamily="3" charset="134"/>
              </a:defRPr>
            </a:lvl5pPr>
          </a:lstStyle>
          <a:p>
            <a:pPr>
              <a:defRPr lang="zh-cn"/>
            </a:pPr>
            <a:r>
              <a:t>单击此处编辑母版文本样式</a:t>
            </a:r>
          </a:p>
          <a:p>
            <a:pPr lvl="1">
              <a:defRPr lang="zh-cn"/>
            </a:pPr>
            <a:r>
              <a:t>第二级</a:t>
            </a:r>
          </a:p>
          <a:p>
            <a:pPr lvl="2">
              <a:defRPr lang="zh-cn"/>
            </a:pPr>
            <a:r>
              <a:t>第三级</a:t>
            </a:r>
          </a:p>
          <a:p>
            <a:pPr lvl="3">
              <a:defRPr lang="zh-cn"/>
            </a:pPr>
            <a:r>
              <a:t>第四级</a:t>
            </a:r>
          </a:p>
        </p:txBody>
      </p:sp>
      <p:pic>
        <p:nvPicPr>
          <p:cNvPr id="4" name="Picture 2"/>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4AIAAO4CAACrBwAAzgcAAAAAAAA="/>
              </a:ext>
            </a:extLst>
          </p:cNvPicPr>
          <p:nvPr/>
        </p:nvPicPr>
        <p:blipFill>
          <a:blip xmlns:r="http://schemas.openxmlformats.org/officeDocument/2006/relationships" r:embed="rId1"/>
          <a:stretch>
            <a:fillRect/>
          </a:stretch>
        </p:blipFill>
        <p:spPr>
          <a:xfrm>
            <a:off x="467360" y="476250"/>
            <a:ext cx="779145" cy="792480"/>
          </a:xfrm>
          <a:prstGeom prst="rect">
            <a:avLst/>
          </a:prstGeom>
          <a:noFill/>
          <a:ln w="12700" cap="flat" cmpd="sng" algn="ctr">
            <a:noFill/>
            <a:prstDash val="solid"/>
            <a:miter lim="800000"/>
            <a:headEnd type="none" w="med" len="med"/>
            <a:tailEnd type="none" w="med" len="med"/>
          </a:ln>
          <a:effectLst/>
        </p:spPr>
      </p:pic>
      <p:sp>
        <p:nvSpPr>
          <p:cNvPr id="5" name="直接连接符 9"/>
          <p:cNvSpPr>
            <a:extLst>
              <a:ext uri="smNativeData">
                <pr:smNativeData xmlns:pr="pr" val="SMDATA_12_gpMEW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MBQTQ08AAAAAQAAABQAAAAUAAAAFAAAAAEAAAAAAAAAZAAAAGQAAAAAAAAAZAAAAGQAAAAVAAAAYAAAAAAAAAAAAAAADwAAACADAAAAAAAAAAAAAAEAAACgMgAAVgcAAKr4//8BAAAAAAAACQEAAABkAAAAAAAAABQAAABAHwAAAAAAACYAAAAAAAAAwOD//wAAAAAmAAAAZAAAABYAAABMAAAAAQAAAAAAAAACAAAAAAAAAAEAAAAAAAAJQQAAAAAAAAAkAAAAZAAAAGQAAAAAAAAAzMzMAAAAAABQAAAAUAAAAGQAAABkAAAAAAAAABcAAAAUAAAAAAAAAAAAAAD/fwAA/38AAAAAAAAJAAAABAAAAGE6c2EMAAAAEAAAAAAAAAAAAAAAAAAAAAAAAAAeAAAAaAAAAAAAAAAAAAAAAAAAAAAAAAAAAAAAECcAABAnAAAAAAAAAAAAAAAAAAAAAAAAAAAAAAAAAAAAAAAAAAAAAD8AAAAAAAAAwMD/AAAAAABkAAAAMgAAAAAAAABkAAAAAAAAAH9/fwAKAAAAHwAAAFQAAAD///8A////AQAAAAAAAAAAAAAAAAAAAAAAAAAAAAAAAAAAAAAAAAAAwFBNBgAAAAIAAAACzMzMAMDA/wB/f38AAAAAAAAAAAAAAAAAAAAAAAAAAAAhAAAAGAAAABQAAADgAgAAzgcAAGA1AADOBwAAAAAAAA=="/>
              </a:ext>
            </a:extLst>
          </p:cNvSpPr>
          <p:nvPr/>
        </p:nvSpPr>
        <p:spPr>
          <a:xfrm>
            <a:off x="467360" y="1268730"/>
            <a:ext cx="8209280" cy="0"/>
          </a:xfrm>
          <a:prstGeom prst="line">
            <a:avLst/>
          </a:prstGeom>
          <a:noFill/>
          <a:ln w="38100" cap="flat" cmpd="sng" algn="ctr">
            <a:solidFill>
              <a:schemeClr val="accent2"/>
            </a:solidFill>
            <a:prstDash val="solid"/>
            <a:miter lim="800000"/>
            <a:headEnd type="none" w="med" len="med"/>
            <a:tailEnd type="none" w="med" len="med"/>
          </a:ln>
          <a:effectLst>
            <a:outerShdw blurRad="40005" dist="22860" dir="5400000" algn="tr">
              <a:schemeClr val="tx1">
                <a:alpha val="35000"/>
              </a:schemeClr>
            </a:outerShdw>
          </a:effectLst>
        </p:spPr>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bodyStyle>
      <a:lvl1pPr marL="342900" marR="0" indent="-342900" algn="l" defTabSz="914400">
        <a:lnSpc>
          <a:spcPct val="150000"/>
        </a:lnSpc>
        <a:spcBef>
          <a:spcPts val="0"/>
        </a:spcBef>
        <a:spcAft>
          <a:spcPts val="0"/>
        </a:spcAft>
        <a:buClrTx/>
        <a:buSzTx/>
        <a:buFont typeface="Arial" pitchFamily="2" charset="0"/>
        <a:buChar char="•"/>
        <a:tabLst/>
        <a:defRPr lang="zh-cn" sz="3600" b="0" i="0" u="none" strike="noStrike" kern="1" spc="0" baseline="0">
          <a:solidFill>
            <a:schemeClr val="tx1"/>
          </a:solidFill>
          <a:effectLst/>
          <a:latin typeface="黑体" pitchFamily="3" charset="134"/>
          <a:ea typeface="黑体" pitchFamily="3" charset="134"/>
          <a:cs typeface="黑体" pitchFamily="3" charset="134"/>
        </a:defRPr>
      </a:lvl1pPr>
      <a:lvl2pPr marL="742950" marR="0" indent="-285750" algn="l" defTabSz="914400">
        <a:lnSpc>
          <a:spcPct val="150000"/>
        </a:lnSpc>
        <a:spcBef>
          <a:spcPts val="0"/>
        </a:spcBef>
        <a:spcAft>
          <a:spcPts val="0"/>
        </a:spcAft>
        <a:buClrTx/>
        <a:buSzTx/>
        <a:buFont typeface="Arial" pitchFamily="2" charset="0"/>
        <a:buChar char="–"/>
        <a:tabLst/>
        <a:defRPr lang="zh-cn" sz="3200" b="0" i="0" u="none" strike="noStrike" kern="1" spc="0" baseline="0">
          <a:solidFill>
            <a:schemeClr val="tx1"/>
          </a:solidFill>
          <a:effectLst/>
          <a:latin typeface="黑体" pitchFamily="3" charset="134"/>
          <a:ea typeface="黑体" pitchFamily="3" charset="134"/>
          <a:cs typeface="黑体" pitchFamily="3" charset="134"/>
        </a:defRPr>
      </a:lvl2pPr>
      <a:lvl3pPr marL="1143000" marR="0" indent="-228600" algn="l" defTabSz="914400">
        <a:lnSpc>
          <a:spcPct val="150000"/>
        </a:lnSpc>
        <a:spcBef>
          <a:spcPts val="0"/>
        </a:spcBef>
        <a:spcAft>
          <a:spcPts val="0"/>
        </a:spcAft>
        <a:buClrTx/>
        <a:buSzTx/>
        <a:buFont typeface="Arial" pitchFamily="2" charset="0"/>
        <a:buChar char="•"/>
        <a:tabLst/>
        <a:defRPr lang="zh-cn" sz="2800" b="0" i="0" u="none" strike="noStrike" kern="1" spc="0" baseline="0">
          <a:solidFill>
            <a:schemeClr val="tx1"/>
          </a:solidFill>
          <a:effectLst/>
          <a:latin typeface="黑体" pitchFamily="3" charset="134"/>
          <a:ea typeface="黑体" pitchFamily="3" charset="134"/>
          <a:cs typeface="黑体" pitchFamily="3" charset="134"/>
        </a:defRPr>
      </a:lvl3pPr>
      <a:lvl4pPr marL="1600200" marR="0" indent="-228600" algn="l" defTabSz="914400">
        <a:lnSpc>
          <a:spcPct val="150000"/>
        </a:lnSpc>
        <a:spcBef>
          <a:spcPts val="0"/>
        </a:spcBef>
        <a:spcAft>
          <a:spcPts val="0"/>
        </a:spcAft>
        <a:buClrTx/>
        <a:buSzTx/>
        <a:buFont typeface="Arial" pitchFamily="2" charset="0"/>
        <a:buChar char="–"/>
        <a:tabLst/>
        <a:defRPr lang="zh-cn" sz="2400" b="0" i="0" u="none" strike="noStrike" kern="1" spc="0" baseline="0">
          <a:solidFill>
            <a:schemeClr val="tx1"/>
          </a:solidFill>
          <a:effectLst/>
          <a:latin typeface="黑体" pitchFamily="3" charset="134"/>
          <a:ea typeface="黑体" pitchFamily="3" charset="134"/>
          <a:cs typeface="黑体" pitchFamily="3" charset="134"/>
        </a:defRPr>
      </a:lvl4pPr>
      <a:lvl5pPr marL="1828800" marR="0" indent="0" algn="l" defTabSz="914400">
        <a:lnSpc>
          <a:spcPct val="150000"/>
        </a:lnSpc>
        <a:spcBef>
          <a:spcPts val="0"/>
        </a:spcBef>
        <a:spcAft>
          <a:spcPts val="0"/>
        </a:spcAft>
        <a:buNone/>
        <a:tabLst/>
        <a:defRPr lang="zh-cn" sz="2000" b="0" i="0" u="none" strike="noStrike" kern="1" spc="0" baseline="0">
          <a:solidFill>
            <a:schemeClr val="tx1"/>
          </a:solidFill>
          <a:effectLst/>
          <a:latin typeface="黑体" pitchFamily="3" charset="134"/>
          <a:ea typeface="黑体" pitchFamily="3" charset="134"/>
          <a:cs typeface="黑体" pitchFamily="3" charset="134"/>
        </a:defRPr>
      </a:lvl5pPr>
    </p:bodyStyle>
    <p:other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qq://txfile/" TargetMode="External"/></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4.png"/></Relationships>
</file>

<file path=ppt/slides/_rels/slide22.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23.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24.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xduph.com/" TargetMode="External"/></Relationships>
</file>

<file path=ppt/slides/_rels/slide26.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7.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3670-3ED2-36C0-9CDB-C89578956A9D}" type="slidenum">
              <a:t>‹#›</a:t>
            </a:fld>
          </a:p>
        </p:txBody>
      </p:sp>
      <p:sp>
        <p:nvSpPr>
          <p:cNvPr id="3" name="标题 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QAgAAsQEAAHA1AAC5CAAAAAAAAA=="/>
              </a:ext>
            </a:extLst>
          </p:cNvSpPr>
          <p:nvPr>
            <p:ph type="title"/>
          </p:nvPr>
        </p:nvSpPr>
        <p:spPr>
          <a:xfrm>
            <a:off x="457200" y="274955"/>
            <a:ext cx="822960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2000"/>
              <a:t>       </a:t>
            </a:r>
            <a:br>
              <a:rPr lang="en-us" sz="2000"/>
            </a:br>
            <a:r>
              <a:rPr lang="en-us" sz="2000"/>
              <a:t>      </a:t>
            </a:r>
            <a:r>
              <a:rPr lang="zh-cn" sz="2800"/>
              <a:t>西安电子科技大学出版社有限公司</a:t>
            </a:r>
            <a:endParaRPr lang="zh-cn" sz="2800"/>
          </a:p>
        </p:txBody>
      </p:sp>
      <p:sp>
        <p:nvSpPr>
          <p:cNvPr id="4" name="内容占位符 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DAwAAAAAAAGM2AACIBwAAAAAAAA=="/>
              </a:ext>
            </a:extLst>
          </p:cNvSpPr>
          <p:nvPr>
            <p:ph type="body" idx="1"/>
          </p:nvPr>
        </p:nvSpPr>
        <p:spPr>
          <a:xfrm>
            <a:off x="611505" y="0"/>
            <a:ext cx="8229600" cy="12242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indent="0" algn="ctr">
              <a:lnSpc>
                <a:spcPct val="100000"/>
              </a:lnSpc>
              <a:spcBef>
                <a:spcPts val="4200"/>
              </a:spcBef>
              <a:buNone/>
              <a:defRPr lang="zh-cn"/>
            </a:pPr>
            <a:endParaRPr lang="en-us" sz="4000"/>
          </a:p>
          <a:p>
            <a:pPr marL="0" indent="0" algn="ctr">
              <a:lnSpc>
                <a:spcPct val="100000"/>
              </a:lnSpc>
              <a:spcBef>
                <a:spcPts val="4200"/>
              </a:spcBef>
              <a:buNone/>
              <a:defRPr lang="zh-cn"/>
            </a:pPr>
            <a:endParaRPr lang="en-us" sz="4000"/>
          </a:p>
          <a:p>
            <a:pPr marL="0" indent="0" algn="ctr">
              <a:lnSpc>
                <a:spcPct val="100000"/>
              </a:lnSpc>
              <a:spcBef>
                <a:spcPts val="4200"/>
              </a:spcBef>
              <a:buNone/>
              <a:defRPr lang="zh-cn"/>
            </a:pPr>
            <a:r>
              <a:rPr lang="zh-cn" sz="4000"/>
              <a:t>应用型网络与信息安全工程技术  人才培养系列教材推介</a:t>
            </a:r>
            <a:endParaRPr lang="en-us" sz="4000"/>
          </a:p>
          <a:p>
            <a:pPr marL="0" indent="0">
              <a:lnSpc>
                <a:spcPct val="150000"/>
              </a:lnSpc>
              <a:buNone/>
              <a:defRPr lang="zh-cn"/>
            </a:pPr>
            <a:endParaRPr lang="en-us" sz="2400"/>
          </a:p>
          <a:p>
            <a:pPr marL="0" indent="0" algn="ctr">
              <a:lnSpc>
                <a:spcPct val="150000"/>
              </a:lnSpc>
              <a:buNone/>
              <a:defRPr lang="zh-cn"/>
            </a:pPr>
            <a:endParaRPr lang="en-us" sz="2400"/>
          </a:p>
          <a:p>
            <a:pPr marL="0" indent="0" algn="ctr">
              <a:lnSpc>
                <a:spcPct val="150000"/>
              </a:lnSpc>
              <a:buNone/>
              <a:defRPr lang="zh-cn"/>
            </a:pPr>
            <a:r>
              <a:rPr lang="en-us" sz="2400"/>
              <a:t>                                  </a:t>
            </a:r>
            <a:r>
              <a:rPr lang="zh-cn" sz="2400"/>
              <a:t>成毅</a:t>
            </a:r>
            <a:endParaRPr lang="en-us" sz="2400"/>
          </a:p>
          <a:p>
            <a:pPr marL="0" indent="0">
              <a:lnSpc>
                <a:spcPct val="150000"/>
              </a:lnSpc>
              <a:buNone/>
              <a:defRPr lang="zh-cn"/>
            </a:pPr>
            <a:endParaRPr lang="en-us" sz="1400"/>
          </a:p>
          <a:p>
            <a:pPr marL="0" indent="0" algn="ctr">
              <a:lnSpc>
                <a:spcPct val="150000"/>
              </a:lnSpc>
              <a:buNone/>
              <a:defRPr lang="zh-cn"/>
            </a:pPr>
            <a:endParaRPr lang="zh-cn" sz="1400"/>
          </a:p>
        </p:txBody>
      </p:sp>
      <p:pic>
        <p:nvPicPr>
          <p:cNvPr id="5" name="Picture 3"/>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kRoAALMnAABdHAAAMCoAAAAAAAA="/>
              </a:ext>
            </a:extLst>
          </p:cNvPicPr>
          <p:nvPr/>
        </p:nvPicPr>
        <p:blipFill>
          <a:blip xmlns:r="http://schemas.openxmlformats.org/officeDocument/2006/relationships" r:embed="rId2"/>
          <a:stretch>
            <a:fillRect/>
          </a:stretch>
        </p:blipFill>
        <p:spPr>
          <a:xfrm>
            <a:off x="4318635" y="6453505"/>
            <a:ext cx="292100" cy="40449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1007-49D2-36E6-9CDB-BFB35E956AEA}"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AgAA7wIAANE1AAA/CAAAAAAAAA=="/>
              </a:ext>
            </a:extLst>
          </p:cNvSpPr>
          <p:nvPr>
            <p:ph type="title"/>
          </p:nvPr>
        </p:nvSpPr>
        <p:spPr>
          <a:xfrm>
            <a:off x="467360" y="476885"/>
            <a:ext cx="8281035" cy="8636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打造网信安全精品系列教材</a:t>
            </a:r>
            <a:endParaRPr lang="zh-cn" sz="3200">
              <a:solidFill>
                <a:srgbClr val="963634"/>
              </a:solidFill>
            </a:endParaRPr>
          </a:p>
        </p:txBody>
      </p:sp>
      <p:sp>
        <p:nvSpPr>
          <p:cNvPr id="4" name="TextBox 7"/>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8AwAAIgkAAGoPAABaDAAAAAAAAA=="/>
              </a:ext>
            </a:extLst>
          </p:cNvSpPr>
          <p:nvPr/>
        </p:nvSpPr>
        <p:spPr>
          <a:xfrm>
            <a:off x="525780" y="1484630"/>
            <a:ext cx="1979930"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solidFill>
                  <a:srgbClr val="963634"/>
                </a:solidFill>
                <a:latin typeface="黑体" pitchFamily="3" charset="134"/>
                <a:ea typeface="黑体" pitchFamily="3" charset="134"/>
                <a:cs typeface="Calibri" pitchFamily="2" charset="0"/>
              </a:rPr>
              <a:t>背景介绍：</a:t>
            </a:r>
            <a:endParaRPr lang="zh-cn" sz="2800">
              <a:solidFill>
                <a:srgbClr val="963634"/>
              </a:solidFill>
              <a:latin typeface="黑体" pitchFamily="3" charset="134"/>
              <a:ea typeface="黑体" pitchFamily="3" charset="134"/>
              <a:cs typeface="Calibri" pitchFamily="2" charset="0"/>
            </a:endParaRPr>
          </a:p>
        </p:txBody>
      </p:sp>
      <p:sp>
        <p:nvSpPr>
          <p:cNvPr id="5" name="矩形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JBQAAAg4AAAw0AAAhIQAAAAAAAA=="/>
              </a:ext>
            </a:extLst>
          </p:cNvSpPr>
          <p:nvPr/>
        </p:nvSpPr>
        <p:spPr>
          <a:xfrm>
            <a:off x="899795" y="2277110"/>
            <a:ext cx="7560945" cy="31083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        在改革开放以来我国高等教育的改革与发展中，高校教育教学质量的提升始终是主要内容之一。特别是当高等教育由精英教育阶段迈向大众化教育阶段之后，教育观念、教育价值、社会对人才需求等诸多方面的变化对高校教育教学提出了新的要求，促使高校教育教学在观念、内容、方法等各个方面不断深化改革。</a:t>
            </a:r>
            <a:endParaRPr lang="zh-cn"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3931-7FD2-36CF-9CDB-899A77956ADC}"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gAA3QIAAGM1AAAFCAAAAAAAAA=="/>
              </a:ext>
            </a:extLst>
          </p:cNvSpPr>
          <p:nvPr>
            <p:ph type="title"/>
          </p:nvPr>
        </p:nvSpPr>
        <p:spPr>
          <a:xfrm>
            <a:off x="465455" y="465455"/>
            <a:ext cx="8213090" cy="8382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打造网信安全精品系列教材</a:t>
            </a:r>
            <a:endParaRPr lang="zh-cn" sz="3200">
              <a:solidFill>
                <a:srgbClr val="963634"/>
              </a:solidFill>
            </a:endParaRPr>
          </a:p>
        </p:txBody>
      </p:sp>
      <p:sp>
        <p:nvSpPr>
          <p:cNvPr id="4" name="TextBox 7"/>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8AwAAIgkAAGoPAABaDAAAAAAAAA=="/>
              </a:ext>
            </a:extLst>
          </p:cNvSpPr>
          <p:nvPr/>
        </p:nvSpPr>
        <p:spPr>
          <a:xfrm>
            <a:off x="525780" y="1484630"/>
            <a:ext cx="1979930"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solidFill>
                  <a:srgbClr val="963634"/>
                </a:solidFill>
                <a:latin typeface="黑体" pitchFamily="3" charset="134"/>
                <a:ea typeface="黑体" pitchFamily="3" charset="134"/>
                <a:cs typeface="Calibri" pitchFamily="2" charset="0"/>
              </a:rPr>
              <a:t>背景介绍：</a:t>
            </a:r>
            <a:endParaRPr lang="zh-cn" sz="2800">
              <a:solidFill>
                <a:srgbClr val="963634"/>
              </a:solidFill>
              <a:latin typeface="黑体" pitchFamily="3" charset="134"/>
              <a:ea typeface="黑体" pitchFamily="3" charset="134"/>
              <a:cs typeface="Calibri" pitchFamily="2" charset="0"/>
            </a:endParaRPr>
          </a:p>
        </p:txBody>
      </p:sp>
      <p:sp>
        <p:nvSpPr>
          <p:cNvPr id="5" name="矩形 6"/>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0BAAAPAwAALQ2AADBFAAAAAAAAA=="/>
              </a:ext>
            </a:extLst>
          </p:cNvSpPr>
          <p:nvPr/>
        </p:nvSpPr>
        <p:spPr>
          <a:xfrm>
            <a:off x="683260" y="1988820"/>
            <a:ext cx="8209280" cy="138493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a:t>        </a:t>
            </a:r>
            <a:r>
              <a:rPr lang="zh-cn" sz="2800"/>
              <a:t>党的十八届三中全会决定设立国家安全委员会，成立中央网络安全和信息化领导小组，并把网络与信息安全列入了国家发展的最高战略方向之一。</a:t>
            </a:r>
            <a:endParaRPr lang="zh-cn" sz="2800"/>
          </a:p>
        </p:txBody>
      </p:sp>
      <p:sp>
        <p:nvSpPr>
          <p:cNvPr id="6" name="矩形 11"/>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BAAAiRUAAO40AAC1IAAAAAAAAA=="/>
              </a:ext>
            </a:extLst>
          </p:cNvSpPr>
          <p:nvPr/>
        </p:nvSpPr>
        <p:spPr>
          <a:xfrm>
            <a:off x="755650" y="3500755"/>
            <a:ext cx="7848600" cy="18161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a:t>         2015</a:t>
            </a:r>
            <a:r>
              <a:rPr lang="zh-cn" sz="2800"/>
              <a:t>年</a:t>
            </a:r>
            <a:r>
              <a:rPr lang="en-us" sz="2800"/>
              <a:t>6</a:t>
            </a:r>
            <a:r>
              <a:rPr lang="zh-cn" sz="2800"/>
              <a:t>月</a:t>
            </a:r>
            <a:r>
              <a:rPr lang="en-us" sz="2800"/>
              <a:t>11</a:t>
            </a:r>
            <a:r>
              <a:rPr lang="zh-cn" sz="2800"/>
              <a:t>日，国务院学位委员会和教育部联合发出“学位</a:t>
            </a:r>
            <a:r>
              <a:rPr lang="en-us" sz="2800"/>
              <a:t>[2015]11</a:t>
            </a:r>
            <a:r>
              <a:rPr lang="zh-cn" sz="2800"/>
              <a:t>号”通知，决定在“工学”门类下增设“网络空间安全”一级学科，代码“</a:t>
            </a:r>
            <a:r>
              <a:rPr lang="en-us" sz="2800"/>
              <a:t>0839</a:t>
            </a:r>
            <a:r>
              <a:rPr lang="zh-cn" sz="2800"/>
              <a:t>”，授予工学学位。</a:t>
            </a:r>
            <a:endParaRPr lang="zh-cn"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4B66-28D2-36BD-9CDB-DEE805956A8B}"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gAA6wIAAJg1AADrBwAAAAAAAA=="/>
              </a:ext>
            </a:extLst>
          </p:cNvSpPr>
          <p:nvPr>
            <p:ph type="title"/>
          </p:nvPr>
        </p:nvSpPr>
        <p:spPr>
          <a:xfrm>
            <a:off x="448945" y="474345"/>
            <a:ext cx="8263255" cy="8128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打造网信安全精品系列教材</a:t>
            </a:r>
            <a:endParaRPr lang="zh-cn" sz="3200">
              <a:solidFill>
                <a:srgbClr val="963634"/>
              </a:solidFill>
            </a:endParaRPr>
          </a:p>
        </p:txBody>
      </p:sp>
      <p:sp>
        <p:nvSpPr>
          <p:cNvPr id="4" name="TextBox 7"/>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vAgAAzgcAAA0RAAAGCwAAAAAAAA=="/>
              </a:ext>
            </a:extLst>
          </p:cNvSpPr>
          <p:nvPr/>
        </p:nvSpPr>
        <p:spPr>
          <a:xfrm>
            <a:off x="395605" y="1268730"/>
            <a:ext cx="2376170"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solidFill>
                  <a:srgbClr val="963634"/>
                </a:solidFill>
                <a:latin typeface="黑体" pitchFamily="3" charset="134"/>
                <a:ea typeface="黑体" pitchFamily="3" charset="134"/>
                <a:cs typeface="Calibri" pitchFamily="2" charset="0"/>
              </a:rPr>
              <a:t>背景介绍：</a:t>
            </a:r>
            <a:endParaRPr lang="zh-cn" sz="2800">
              <a:solidFill>
                <a:srgbClr val="963634"/>
              </a:solidFill>
              <a:latin typeface="黑体" pitchFamily="3" charset="134"/>
              <a:ea typeface="黑体" pitchFamily="3" charset="134"/>
              <a:cs typeface="Calibri" pitchFamily="2" charset="0"/>
            </a:endParaRPr>
          </a:p>
        </p:txBody>
      </p:sp>
      <p:sp>
        <p:nvSpPr>
          <p:cNvPr id="5" name="矩形 6"/>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gAgAAHw0AAO40AACYHQAAAAAAAA=="/>
              </a:ext>
            </a:extLst>
          </p:cNvSpPr>
          <p:nvPr/>
        </p:nvSpPr>
        <p:spPr>
          <a:xfrm>
            <a:off x="467360" y="2132965"/>
            <a:ext cx="8136890" cy="26777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         随着我国网络安全和信息化技术的不断发展，全国高等院校对此类专业教材的需求也在快速增长，在此背景下，我社组织、策划了一套应用型网络与信息安全工程技术人才系列教材。</a:t>
            </a:r>
            <a:endParaRPr lang="zh-cn"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6E89-C7D2-3698-9CDB-31CD20956A64}"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gAAwwIAAJg1AAD4BwAAAAAAAA=="/>
              </a:ext>
            </a:extLst>
          </p:cNvSpPr>
          <p:nvPr>
            <p:ph type="title"/>
          </p:nvPr>
        </p:nvSpPr>
        <p:spPr>
          <a:xfrm>
            <a:off x="465455" y="448945"/>
            <a:ext cx="8246745" cy="84645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打造网信安全精品系列教材</a:t>
            </a:r>
            <a:endParaRPr lang="zh-cn" sz="3200">
              <a:solidFill>
                <a:srgbClr val="963634"/>
              </a:solidFill>
            </a:endParaRPr>
          </a:p>
        </p:txBody>
      </p:sp>
      <p:sp>
        <p:nvSpPr>
          <p:cNvPr id="4" name="矩形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bAQAAdgoAACU3AADpHgAAAAAAAA=="/>
              </a:ext>
            </a:extLst>
          </p:cNvSpPr>
          <p:nvPr/>
        </p:nvSpPr>
        <p:spPr>
          <a:xfrm>
            <a:off x="179705" y="1700530"/>
            <a:ext cx="8784590" cy="33242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t> </a:t>
            </a:r>
            <a:r>
              <a:rPr lang="zh-cn" sz="2800" b="1"/>
              <a:t>系列教材的实施：</a:t>
            </a:r>
            <a:endParaRPr lang="zh-cn" sz="2800" b="1"/>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t> </a:t>
            </a:r>
            <a:r>
              <a:rPr lang="en-us" sz="2800" b="1"/>
              <a:t>(1) </a:t>
            </a:r>
            <a:r>
              <a:rPr lang="zh-cn" sz="2800" b="1">
                <a:latin typeface="黑体" pitchFamily="3" charset="134"/>
                <a:ea typeface="Calibri" pitchFamily="2" charset="0"/>
                <a:cs typeface="Calibri" pitchFamily="2" charset="0"/>
              </a:rPr>
              <a:t>成立编审专家委员会</a:t>
            </a:r>
            <a:endParaRPr lang="zh-cn" sz="2800" b="1">
              <a:latin typeface="黑体" pitchFamily="3" charset="134"/>
              <a:ea typeface="Calibri" pitchFamily="2" charset="0"/>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b="1"/>
              <a:t> (2) </a:t>
            </a:r>
            <a:r>
              <a:rPr lang="zh-cn" sz="2800" b="1">
                <a:latin typeface="黑体" pitchFamily="3" charset="134"/>
                <a:ea typeface="Calibri" pitchFamily="2" charset="0"/>
                <a:cs typeface="Calibri" pitchFamily="2" charset="0"/>
              </a:rPr>
              <a:t>邀请业内资深教授作为部分书的主编</a:t>
            </a:r>
            <a:endParaRPr lang="en-us" sz="2800" b="1">
              <a:latin typeface="黑体" pitchFamily="3" charset="134"/>
              <a:ea typeface="Calibri" pitchFamily="2" charset="0"/>
              <a:cs typeface="Calibri" pitchFamily="2" charset="0"/>
            </a:endParaRPr>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b="1"/>
              <a:t> (3) </a:t>
            </a:r>
            <a:r>
              <a:rPr lang="zh-cn" sz="2800" b="1">
                <a:latin typeface="黑体" pitchFamily="3" charset="134"/>
                <a:ea typeface="Calibri" pitchFamily="2" charset="0"/>
                <a:cs typeface="Calibri" pitchFamily="2" charset="0"/>
              </a:rPr>
              <a:t>组织专家对书稿进行评审，保证成书质量和品质</a:t>
            </a:r>
            <a:endParaRPr lang="zh-cn" sz="2800"/>
          </a:p>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sz="2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5ACE-80D2-36AC-9CDB-76F914956A23}"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gAAIgIAAJg1AAA/CAAAAAAAAA=="/>
              </a:ext>
            </a:extLst>
          </p:cNvSpPr>
          <p:nvPr>
            <p:ph type="title"/>
          </p:nvPr>
        </p:nvSpPr>
        <p:spPr>
          <a:xfrm>
            <a:off x="465455" y="346710"/>
            <a:ext cx="8246745" cy="9937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打造网信安全精品系列教材</a:t>
            </a:r>
            <a:endParaRPr lang="zh-cn" sz="3200">
              <a:solidFill>
                <a:srgbClr val="963634"/>
              </a:solidFill>
            </a:endParaRPr>
          </a:p>
        </p:txBody>
      </p:sp>
      <p:sp>
        <p:nvSpPr>
          <p:cNvPr id="4" name="矩形1"/>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gAgAAIgkAACAcAABaDAAAAAAAAA=="/>
              </a:ext>
            </a:extLst>
          </p:cNvSpPr>
          <p:nvPr/>
        </p:nvSpPr>
        <p:spPr>
          <a:xfrm>
            <a:off x="467360" y="1484630"/>
            <a:ext cx="4104640"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b="1"/>
              <a:t>(1) </a:t>
            </a:r>
            <a:r>
              <a:rPr lang="zh-cn" sz="2800" b="1">
                <a:latin typeface="黑体" pitchFamily="3" charset="134"/>
                <a:ea typeface="Calibri" pitchFamily="2" charset="0"/>
                <a:cs typeface="Calibri" pitchFamily="2" charset="0"/>
              </a:rPr>
              <a:t>成立编审专家委员会</a:t>
            </a:r>
            <a:endParaRPr lang="zh-cn" sz="2800">
              <a:solidFill>
                <a:srgbClr val="963634"/>
              </a:solidFill>
              <a:latin typeface="黑体" pitchFamily="3" charset="134"/>
              <a:ea typeface="黑体" pitchFamily="3" charset="134"/>
              <a:cs typeface="Calibri" pitchFamily="2" charset="0"/>
            </a:endParaRPr>
          </a:p>
        </p:txBody>
      </p:sp>
      <p:sp>
        <p:nvSpPr>
          <p:cNvPr id="5" name="矩形 6"/>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gAgAAkA0AAO40AABiGwAAAAAAAA=="/>
              </a:ext>
            </a:extLst>
          </p:cNvSpPr>
          <p:nvPr/>
        </p:nvSpPr>
        <p:spPr>
          <a:xfrm>
            <a:off x="467360" y="2204720"/>
            <a:ext cx="8136890" cy="224663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t>             </a:t>
            </a:r>
            <a:r>
              <a:rPr lang="zh-cn" sz="2800" b="1"/>
              <a:t>来自全国多所本科院校的多位相关专业的专家及领导评议并审定由西电出版社面向全国招标的系列教材大纲，筛选并立项了</a:t>
            </a:r>
            <a:r>
              <a:rPr lang="en-us" sz="2800" b="1"/>
              <a:t>31</a:t>
            </a:r>
            <a:r>
              <a:rPr lang="zh-cn" sz="2800" b="1"/>
              <a:t>种教材编写大纲，为这套教材最终取得成功奠定了坚实的基础，并达到了出版社和各院校双赢的目的。</a:t>
            </a:r>
            <a:endParaRPr lang="zh-cn" sz="2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U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1106-48D2-36E7-9CDB-BEB25F956AEB}"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dAgAA7wIAAGM1AAD4BwAAAAAAAA=="/>
              </a:ext>
            </a:extLst>
          </p:cNvSpPr>
          <p:nvPr>
            <p:ph type="title"/>
          </p:nvPr>
        </p:nvSpPr>
        <p:spPr>
          <a:xfrm>
            <a:off x="465455" y="476885"/>
            <a:ext cx="8213090" cy="8185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打造网信安全精品系列教材</a:t>
            </a:r>
            <a:endParaRPr lang="zh-cn" sz="3200">
              <a:solidFill>
                <a:srgbClr val="963634"/>
              </a:solidFill>
            </a:endParaRPr>
          </a:p>
        </p:txBody>
      </p:sp>
      <p:sp>
        <p:nvSpPr>
          <p:cNvPr id="4" name="Rectangle 1"/>
          <p:cNvSpPr>
            <a:extLst>
              <a:ext uri="smNativeData">
                <pr:smNativeData xmlns:pr="pr" val="SMDATA_12_gpMEWx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CDQAABQoAAHY8AADODQAAAAAAAA=="/>
              </a:ext>
            </a:extLst>
          </p:cNvSpPr>
          <p:nvPr/>
        </p:nvSpPr>
        <p:spPr>
          <a:xfrm>
            <a:off x="2195830" y="1628775"/>
            <a:ext cx="7632700" cy="6153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123825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sz="600">
              <a:latin typeface="Arial" pitchFamily="2" charset="0"/>
              <a:ea typeface="宋体" pitchFamily="0" charset="134"/>
              <a:cs typeface="宋体" pitchFamily="0" charset="134"/>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t>编审专家委员会名单（部分）</a:t>
            </a:r>
            <a:endParaRPr lang="zh-cn" sz="2800"/>
          </a:p>
        </p:txBody>
      </p:sp>
      <p:sp>
        <p:nvSpPr>
          <p:cNvPr id="5" name="Rectangle 2"/>
          <p:cNvSpPr>
            <a:extLst>
              <a:ext uri="smNativeData">
                <pr:smNativeData xmlns:pr="pr" val="SMDATA_12_gpMEWx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bAQAAxw8AAEc4AAAsJQAAAAAAAA=="/>
              </a:ext>
            </a:extLst>
          </p:cNvSpPr>
          <p:nvPr/>
        </p:nvSpPr>
        <p:spPr>
          <a:xfrm>
            <a:off x="179705" y="2564765"/>
            <a:ext cx="8968740" cy="347789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b="1">
                <a:latin typeface="Times New Roman" pitchFamily="1" charset="0"/>
                <a:ea typeface="宋体" pitchFamily="0" charset="134"/>
                <a:cs typeface="Times New Roman" pitchFamily="1" charset="0"/>
              </a:rPr>
              <a:t>名誉主任：</a:t>
            </a:r>
            <a:r>
              <a:rPr lang="zh-cn" sz="2000">
                <a:latin typeface="Times New Roman" pitchFamily="1" charset="0"/>
                <a:ea typeface="宋体" pitchFamily="0" charset="134"/>
                <a:cs typeface="Times New Roman" pitchFamily="1" charset="0"/>
              </a:rPr>
              <a:t>何大可（中国密码学会常务理事）</a:t>
            </a:r>
            <a:endParaRPr lang="zh-cn" sz="2000">
              <a:latin typeface="Arial" pitchFamily="2" charset="0"/>
              <a:ea typeface="宋体" pitchFamily="0" charset="134"/>
              <a:cs typeface="宋体" pitchFamily="0" charset="134"/>
            </a:endParaRPr>
          </a:p>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b="1">
                <a:latin typeface="Times New Roman" pitchFamily="1" charset="0"/>
                <a:ea typeface="宋体" pitchFamily="0" charset="134"/>
                <a:cs typeface="Times New Roman" pitchFamily="1" charset="0"/>
              </a:rPr>
              <a:t>主         任：</a:t>
            </a:r>
            <a:r>
              <a:rPr lang="zh-cn" sz="2000">
                <a:latin typeface="Times New Roman" pitchFamily="1" charset="0"/>
                <a:ea typeface="宋体" pitchFamily="0" charset="134"/>
                <a:cs typeface="Times New Roman" pitchFamily="1" charset="0"/>
              </a:rPr>
              <a:t>张仕斌（成都信息工程大学信息安全学院副院长、教授）</a:t>
            </a:r>
            <a:endParaRPr lang="zh-cn" sz="2000">
              <a:latin typeface="Arial" pitchFamily="2" charset="0"/>
              <a:ea typeface="宋体" pitchFamily="0" charset="134"/>
              <a:cs typeface="宋体" pitchFamily="0" charset="134"/>
            </a:endParaRPr>
          </a:p>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b="1">
                <a:latin typeface="Times New Roman" pitchFamily="1" charset="0"/>
                <a:ea typeface="宋体" pitchFamily="0" charset="134"/>
                <a:cs typeface="Times New Roman" pitchFamily="1" charset="0"/>
              </a:rPr>
              <a:t>副   主  任：</a:t>
            </a:r>
            <a:r>
              <a:rPr lang="zh-cn" sz="2000">
                <a:latin typeface="Times New Roman" pitchFamily="1" charset="0"/>
                <a:ea typeface="宋体" pitchFamily="0" charset="134"/>
                <a:cs typeface="Times New Roman" pitchFamily="1" charset="0"/>
              </a:rPr>
              <a:t>李  飞（成都信息工程大学信息安全学院院长、教授）</a:t>
            </a:r>
            <a:endParaRPr lang="zh-cn" sz="2000">
              <a:latin typeface="Arial" pitchFamily="2" charset="0"/>
              <a:ea typeface="宋体" pitchFamily="0" charset="134"/>
              <a:cs typeface="宋体" pitchFamily="0" charset="134"/>
            </a:endParaRPr>
          </a:p>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                     何明星（西华大学计算机与软件工程学院院长、教授）</a:t>
            </a:r>
            <a:endParaRPr lang="zh-cn" sz="2000">
              <a:latin typeface="Arial" pitchFamily="2" charset="0"/>
              <a:ea typeface="宋体" pitchFamily="0" charset="134"/>
              <a:cs typeface="宋体" pitchFamily="0" charset="134"/>
            </a:endParaRPr>
          </a:p>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                     苗  放（成都大学计算机学院院长、教授）</a:t>
            </a:r>
            <a:endParaRPr lang="zh-cn" sz="2000">
              <a:latin typeface="Arial" pitchFamily="2" charset="0"/>
              <a:ea typeface="宋体" pitchFamily="0" charset="134"/>
              <a:cs typeface="宋体" pitchFamily="0" charset="134"/>
            </a:endParaRPr>
          </a:p>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                     赵  刚（西南石油大学计算机学院院长、教授）</a:t>
            </a:r>
            <a:endParaRPr lang="zh-cn" sz="2000">
              <a:latin typeface="Arial" pitchFamily="2" charset="0"/>
              <a:ea typeface="宋体" pitchFamily="0" charset="134"/>
              <a:cs typeface="宋体" pitchFamily="0" charset="134"/>
            </a:endParaRPr>
          </a:p>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                     李成大（</a:t>
            </a:r>
            <a:r>
              <a:rPr lang="zh-cn" sz="2000">
                <a:solidFill>
                  <a:srgbClr val="000000"/>
                </a:solidFill>
                <a:latin typeface="Times New Roman" pitchFamily="1" charset="0"/>
                <a:ea typeface="宋体" pitchFamily="0" charset="134"/>
                <a:cs typeface="Times New Roman" pitchFamily="1" charset="0"/>
              </a:rPr>
              <a:t>成都工业学院教务处处长、教授）</a:t>
            </a:r>
            <a:endParaRPr lang="zh-cn" sz="2000">
              <a:latin typeface="Arial" pitchFamily="2" charset="0"/>
              <a:ea typeface="宋体" pitchFamily="0" charset="134"/>
              <a:cs typeface="宋体" pitchFamily="0" charset="134"/>
            </a:endParaRPr>
          </a:p>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                     宋文强（重庆邮电大学移通学院计算机科学系主任、教授）</a:t>
            </a:r>
            <a:endParaRPr lang="zh-cn" sz="2000">
              <a:latin typeface="Arial" pitchFamily="2" charset="0"/>
              <a:ea typeface="宋体" pitchFamily="0" charset="134"/>
              <a:cs typeface="宋体" pitchFamily="0" charset="134"/>
            </a:endParaRPr>
          </a:p>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                     梁金明（四川理工学院计算机学院副院长、教授）</a:t>
            </a:r>
            <a:endParaRPr lang="zh-cn" sz="2000">
              <a:latin typeface="Arial" pitchFamily="2" charset="0"/>
              <a:ea typeface="宋体" pitchFamily="0" charset="134"/>
              <a:cs typeface="宋体" pitchFamily="0" charset="134"/>
            </a:endParaRPr>
          </a:p>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                     易  勇（成都大学计算机学院教授）</a:t>
            </a:r>
            <a:endParaRPr lang="zh-cn" sz="2000">
              <a:latin typeface="Arial" pitchFamily="2" charset="0"/>
              <a:ea typeface="宋体" pitchFamily="0" charset="134"/>
              <a:cs typeface="宋体" pitchFamily="0" charset="134"/>
            </a:endParaRPr>
          </a:p>
          <a:p>
            <a:pPr marL="0" marR="0" indent="7620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                     杨瑞良（成都东软学院计算机科学与技术系主任、教授）</a:t>
            </a:r>
            <a:endParaRPr lang="zh-cn" sz="2000">
              <a:latin typeface="Arial" pitchFamily="2" charset="0"/>
              <a:ea typeface="宋体" pitchFamily="0" charset="134"/>
              <a:cs typeface="宋体" pitchFamily="0" charset="134"/>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2509-47D2-36D3-9CDB-B1866B956AE4}" type="slidenum">
              <a:t>‹#›</a:t>
            </a:fld>
          </a:p>
        </p:txBody>
      </p:sp>
      <p:sp>
        <p:nvSpPr>
          <p:cNvPr id="3" name="标题 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7wIAAHA1AADOBwAAAAAAAA=="/>
              </a:ext>
            </a:extLst>
          </p:cNvSpPr>
          <p:nvPr>
            <p:ph type="title"/>
          </p:nvPr>
        </p:nvSpPr>
        <p:spPr>
          <a:xfrm>
            <a:off x="457200" y="476885"/>
            <a:ext cx="8229600" cy="7918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600"/>
              <a:t>   打造网信安全精品系列教材</a:t>
            </a:r>
            <a:endParaRPr lang="zh-cn" sz="3600"/>
          </a:p>
        </p:txBody>
      </p:sp>
      <p:sp>
        <p:nvSpPr>
          <p:cNvPr id="4" name="矩形 4"/>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gAgAAlAkAAIUqAADMDAAAAAAAAA=="/>
              </a:ext>
            </a:extLst>
          </p:cNvSpPr>
          <p:nvPr/>
        </p:nvSpPr>
        <p:spPr>
          <a:xfrm>
            <a:off x="467360" y="1557020"/>
            <a:ext cx="6444615"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b="1"/>
              <a:t>(2) </a:t>
            </a:r>
            <a:r>
              <a:rPr lang="zh-cn" sz="2800" b="1">
                <a:latin typeface="黑体" pitchFamily="3" charset="134"/>
                <a:ea typeface="Calibri" pitchFamily="2" charset="0"/>
                <a:cs typeface="Calibri" pitchFamily="2" charset="0"/>
              </a:rPr>
              <a:t>邀请业内资深教授作为部分书的主编</a:t>
            </a:r>
            <a:endParaRPr lang="zh-cn" sz="2800"/>
          </a:p>
        </p:txBody>
      </p:sp>
      <p:sp>
        <p:nvSpPr>
          <p:cNvPr id="5" name="Rectangle 1"/>
          <p:cNvSpPr>
            <a:extLst>
              <a:ext uri="smNativeData">
                <pr:smNativeData xmlns:pr="pr" val="SMDATA_12_gpMEWx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MAQAAkA0AACU3AAC0FQAAAAAAAA=="/>
              </a:ext>
            </a:extLst>
          </p:cNvSpPr>
          <p:nvPr/>
        </p:nvSpPr>
        <p:spPr>
          <a:xfrm>
            <a:off x="251460" y="2204720"/>
            <a:ext cx="8712835" cy="132334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李飞，教授，博士，硕士导师。成都信息工程大学  网络与信息安全学院院长。</a:t>
            </a:r>
            <a:endParaRPr lang="en-us" sz="2000">
              <a:latin typeface="Times New Roman" pitchFamily="1" charset="0"/>
              <a:ea typeface="宋体" pitchFamily="0" charset="134"/>
              <a:cs typeface="Times New Roman" pitchFamily="1" charset="0"/>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中国计算机学会高级会员，中国计算机学会教育工作委员会委员，四川省科技项目评审专家，四川省高新技术企业评审专家，成都市物联网产业发展专家顾问专家。</a:t>
            </a:r>
            <a:endParaRPr lang="zh-cn" sz="2000">
              <a:latin typeface="Arial" pitchFamily="2" charset="0"/>
              <a:ea typeface="宋体" pitchFamily="0" charset="134"/>
              <a:cs typeface="宋体" pitchFamily="0" charset="134"/>
            </a:endParaRPr>
          </a:p>
        </p:txBody>
      </p:sp>
      <p:sp>
        <p:nvSpPr>
          <p:cNvPr id="6" name="Rectangle 2"/>
          <p:cNvSpPr>
            <a:extLst>
              <a:ext uri="smNativeData">
                <pr:smNativeData xmlns:pr="pr" val="SMDATA_12_gpMEWx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nSkW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MAQAAbBYAALQ2AADHGgAAAAAAAA=="/>
              </a:ext>
            </a:extLst>
          </p:cNvSpPr>
          <p:nvPr/>
        </p:nvSpPr>
        <p:spPr>
          <a:xfrm>
            <a:off x="251460" y="3644900"/>
            <a:ext cx="8641080" cy="70802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宋体" pitchFamily="0" charset="134"/>
                <a:ea typeface="宋体" pitchFamily="0" charset="134"/>
                <a:cs typeface="Times New Roman" pitchFamily="1" charset="0"/>
              </a:rPr>
              <a:t>苏广文，博士，西北工业大学计算机学院高级工程师，中国电信集团专家库</a:t>
            </a:r>
            <a:r>
              <a:rPr lang="en-us" sz="2000">
                <a:latin typeface="宋体" pitchFamily="0" charset="134"/>
                <a:ea typeface="宋体" pitchFamily="0" charset="134"/>
                <a:cs typeface="Times New Roman" pitchFamily="1" charset="0"/>
              </a:rPr>
              <a:t>   </a:t>
            </a:r>
            <a:r>
              <a:rPr lang="zh-cn" sz="2000">
                <a:latin typeface="宋体" pitchFamily="0" charset="134"/>
                <a:ea typeface="宋体" pitchFamily="0" charset="134"/>
                <a:cs typeface="Times New Roman" pitchFamily="1" charset="0"/>
              </a:rPr>
              <a:t>成员，陕西省省委网信办项目评审专家。</a:t>
            </a:r>
            <a:endParaRPr lang="zh-cn" sz="2000">
              <a:latin typeface="Arial" pitchFamily="2" charset="0"/>
              <a:ea typeface="宋体" pitchFamily="0" charset="134"/>
              <a:cs typeface="宋体" pitchFamily="0" charset="134"/>
            </a:endParaRPr>
          </a:p>
        </p:txBody>
      </p:sp>
      <p:sp>
        <p:nvSpPr>
          <p:cNvPr id="7" name="矩形 7"/>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0HTx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QAAvRsAAGA1AAAzHgAAAAAAAA=="/>
              </a:ext>
            </a:extLst>
          </p:cNvSpPr>
          <p:nvPr/>
        </p:nvSpPr>
        <p:spPr>
          <a:xfrm>
            <a:off x="251460" y="4509135"/>
            <a:ext cx="8425180" cy="4000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何明星，教授，博士，西华大学数学与计算机学院院长。</a:t>
            </a:r>
            <a:endParaRPr lang="zh-cn" sz="2000"/>
          </a:p>
        </p:txBody>
      </p:sp>
      <p:sp>
        <p:nvSpPr>
          <p:cNvPr id="8" name="矩形 8"/>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Lwjb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AQAA1x4AAEM2AABNIQAAAAAAAA=="/>
              </a:ext>
            </a:extLst>
          </p:cNvSpPr>
          <p:nvPr/>
        </p:nvSpPr>
        <p:spPr>
          <a:xfrm>
            <a:off x="251460" y="5013325"/>
            <a:ext cx="8569325" cy="4000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t>张乐芳，副教授，博士，西安欧亚学院院长助理，电信学院院长。</a:t>
            </a:r>
            <a:endParaRPr lang="zh-cn"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z4wcM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669E-D0D2-3690-9CDB-26C528956A73}" type="slidenum">
              <a:t>‹#›</a:t>
            </a:fld>
          </a:p>
        </p:txBody>
      </p:sp>
      <p:sp>
        <p:nvSpPr>
          <p:cNvPr id="3" name="标题 2"/>
          <p:cNvSpPr>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QhoN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gAAwwIAANE1AAAcCAAAAAAAAA=="/>
              </a:ext>
            </a:extLst>
          </p:cNvSpPr>
          <p:nvPr/>
        </p:nvSpPr>
        <p:spPr>
          <a:xfrm>
            <a:off x="465455" y="448945"/>
            <a:ext cx="8282940" cy="8693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pPr>
            <a:r>
              <a:rPr lang="zh-cn" sz="3600"/>
              <a:t>   打造网信安全精品系列教材</a:t>
            </a:r>
            <a:endParaRPr lang="zh-cn" sz="3200">
              <a:solidFill>
                <a:srgbClr val="963634"/>
              </a:solidFill>
            </a:endParaRPr>
          </a:p>
        </p:txBody>
      </p:sp>
      <p:sp>
        <p:nvSpPr>
          <p:cNvPr id="4" name="Rectangle 2"/>
          <p:cNvSpPr>
            <a:extLst>
              <a:ext uri="smNativeData">
                <pr:smNativeData xmlns:pr="pr" val="SMDATA_12_gpMEWx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Q0T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bAQAAkA0AAK8bAAC/JgAAAAAAAA=="/>
              </a:ext>
            </a:extLst>
          </p:cNvSpPr>
          <p:nvPr/>
        </p:nvSpPr>
        <p:spPr>
          <a:xfrm>
            <a:off x="179705" y="2204720"/>
            <a:ext cx="4320540" cy="40938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信息安全工程人才培养规范（张仕斌）</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信息技术工程导论（张仕斌）</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信息安全数学基础（张金全）</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应用密码学（张仕斌）</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信息安全理论与技术（李飞）</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网络攻击与防御（王敏）</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网络服务器配置与管理（韩斌）</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程控与路由交换技术（李享梅）</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信息安全工程实践（王敏）</a:t>
            </a:r>
            <a:endParaRPr lang="zh-cn" sz="2000">
              <a:latin typeface="Arial" pitchFamily="2" charset="0"/>
              <a:ea typeface="宋体" pitchFamily="0" charset="134"/>
              <a:cs typeface="宋体" pitchFamily="0" charset="134"/>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软件逆向工程原理与实践（孙聪）</a:t>
            </a:r>
            <a:endParaRPr lang="zh-cn" sz="2000">
              <a:latin typeface="Arial" pitchFamily="2" charset="0"/>
              <a:ea typeface="宋体" pitchFamily="0" charset="134"/>
              <a:cs typeface="宋体" pitchFamily="0" charset="134"/>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新一代防火墙技术及应用（谢正兰）</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网络系统集成（秦智）</a:t>
            </a:r>
            <a:r>
              <a:rPr lang="zh-cn" sz="2000">
                <a:latin typeface="Arial" pitchFamily="2" charset="0"/>
                <a:ea typeface="宋体" pitchFamily="0" charset="134"/>
                <a:cs typeface="Times New Roman" pitchFamily="1" charset="0"/>
              </a:rPr>
              <a:t> </a:t>
            </a:r>
            <a:br>
              <a:rPr lang="zh-cn" sz="2000">
                <a:latin typeface="Times New Roman" pitchFamily="1" charset="0"/>
                <a:ea typeface="宋体" pitchFamily="0" charset="134"/>
                <a:cs typeface="Times New Roman" pitchFamily="1" charset="0"/>
              </a:rPr>
            </a:br>
            <a:r>
              <a:rPr lang="en-us" sz="2000">
                <a:latin typeface="Times New Roman" pitchFamily="1" charset="0"/>
                <a:ea typeface="宋体" pitchFamily="0" charset="134"/>
                <a:cs typeface="Times New Roman" pitchFamily="1" charset="0"/>
              </a:rPr>
              <a:t>Linux</a:t>
            </a:r>
            <a:r>
              <a:rPr lang="zh-cn" sz="2000">
                <a:latin typeface="Times New Roman" pitchFamily="1" charset="0"/>
                <a:ea typeface="宋体" pitchFamily="0" charset="134"/>
                <a:cs typeface="Times New Roman" pitchFamily="1" charset="0"/>
              </a:rPr>
              <a:t>编程实战（王铁军）</a:t>
            </a:r>
            <a:endParaRPr lang="zh-cn" sz="2000">
              <a:latin typeface="Arial" pitchFamily="2" charset="0"/>
              <a:ea typeface="宋体" pitchFamily="0" charset="134"/>
              <a:cs typeface="宋体" pitchFamily="0" charset="134"/>
            </a:endParaRPr>
          </a:p>
        </p:txBody>
      </p:sp>
      <p:sp>
        <p:nvSpPr>
          <p:cNvPr id="5" name="Rectangle 3"/>
          <p:cNvSpPr>
            <a:extLst>
              <a:ext uri="smNativeData">
                <pr:smNativeData xmlns:pr="pr" val="SMDATA_12_gpMEWx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f2BP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UGwAAjg0AACU3AAC8JgAAAAAAAA=="/>
              </a:ext>
            </a:extLst>
          </p:cNvSpPr>
          <p:nvPr/>
        </p:nvSpPr>
        <p:spPr>
          <a:xfrm>
            <a:off x="4483100" y="2203450"/>
            <a:ext cx="4481195" cy="409321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solidFill>
                  <a:srgbClr val="000000"/>
                </a:solidFill>
                <a:latin typeface="Times New Roman" pitchFamily="1" charset="0"/>
                <a:ea typeface="宋体" pitchFamily="0" charset="134"/>
                <a:cs typeface="Times New Roman" pitchFamily="1" charset="0"/>
              </a:rPr>
              <a:t>软件测试技术实战</a:t>
            </a:r>
            <a:r>
              <a:rPr lang="zh-cn" sz="2000">
                <a:latin typeface="Times New Roman" pitchFamily="1" charset="0"/>
                <a:ea typeface="宋体" pitchFamily="0" charset="134"/>
                <a:cs typeface="Times New Roman" pitchFamily="1" charset="0"/>
              </a:rPr>
              <a:t>（王铁军）</a:t>
            </a:r>
            <a:endParaRPr lang="zh-cn" sz="2000">
              <a:latin typeface="Arial" pitchFamily="2" charset="0"/>
              <a:ea typeface="宋体" pitchFamily="0" charset="134"/>
              <a:cs typeface="宋体" pitchFamily="0" charset="134"/>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交换与路由技术（李享梅）</a:t>
            </a:r>
            <a:endParaRPr lang="zh-cn" sz="2000">
              <a:latin typeface="Arial" pitchFamily="2" charset="0"/>
              <a:ea typeface="宋体" pitchFamily="0" charset="134"/>
              <a:cs typeface="宋体" pitchFamily="0" charset="134"/>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网络安全技术原理与实践（黄晓芳）</a:t>
            </a:r>
            <a:endParaRPr lang="zh-cn" sz="2000">
              <a:latin typeface="Arial" pitchFamily="2" charset="0"/>
              <a:ea typeface="宋体" pitchFamily="0" charset="134"/>
              <a:cs typeface="宋体" pitchFamily="0" charset="134"/>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000">
                <a:latin typeface="Times New Roman" pitchFamily="1" charset="0"/>
                <a:ea typeface="宋体" pitchFamily="0" charset="134"/>
                <a:cs typeface="Times New Roman" pitchFamily="1" charset="0"/>
              </a:rPr>
              <a:t>Java EE </a:t>
            </a:r>
            <a:r>
              <a:rPr lang="zh-cn" sz="2000">
                <a:latin typeface="Times New Roman" pitchFamily="1" charset="0"/>
                <a:ea typeface="宋体" pitchFamily="0" charset="134"/>
                <a:cs typeface="Times New Roman" pitchFamily="1" charset="0"/>
              </a:rPr>
              <a:t>程序设计教程（陈丁）</a:t>
            </a:r>
            <a:endParaRPr lang="zh-cn" sz="2000">
              <a:latin typeface="Arial" pitchFamily="2" charset="0"/>
              <a:ea typeface="宋体" pitchFamily="0" charset="134"/>
              <a:cs typeface="宋体" pitchFamily="0" charset="134"/>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000">
                <a:latin typeface="Times New Roman" pitchFamily="1" charset="0"/>
                <a:ea typeface="宋体" pitchFamily="0" charset="134"/>
                <a:cs typeface="Times New Roman" pitchFamily="1" charset="0"/>
              </a:rPr>
              <a:t>C</a:t>
            </a:r>
            <a:r>
              <a:rPr lang="zh-cn" sz="2000">
                <a:latin typeface="Times New Roman" pitchFamily="1" charset="0"/>
                <a:ea typeface="宋体" pitchFamily="0" charset="134"/>
                <a:cs typeface="Times New Roman" pitchFamily="1" charset="0"/>
              </a:rPr>
              <a:t>语言程序设计（蔺冰）</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数据库原理及应用（盛志伟）</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数据结构（王祖俪）</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面向对象程序设计（</a:t>
            </a:r>
            <a:r>
              <a:rPr lang="en-us" sz="2000">
                <a:latin typeface="Times New Roman" pitchFamily="1" charset="0"/>
                <a:ea typeface="宋体" pitchFamily="0" charset="134"/>
                <a:cs typeface="Times New Roman" pitchFamily="1" charset="0"/>
              </a:rPr>
              <a:t>Java</a:t>
            </a:r>
            <a:r>
              <a:rPr lang="zh-cn" sz="2000">
                <a:latin typeface="Times New Roman" pitchFamily="1" charset="0"/>
                <a:ea typeface="宋体" pitchFamily="0" charset="134"/>
                <a:cs typeface="Times New Roman" pitchFamily="1" charset="0"/>
              </a:rPr>
              <a:t>）（何林波）</a:t>
            </a:r>
            <a:br>
              <a:rPr lang="zh-cn" sz="2000">
                <a:latin typeface="Times New Roman" pitchFamily="1" charset="0"/>
                <a:ea typeface="宋体" pitchFamily="0" charset="134"/>
                <a:cs typeface="Times New Roman" pitchFamily="1" charset="0"/>
              </a:rPr>
            </a:br>
            <a:r>
              <a:rPr lang="en-us" sz="2000">
                <a:latin typeface="Times New Roman" pitchFamily="1" charset="0"/>
                <a:ea typeface="宋体" pitchFamily="0" charset="134"/>
                <a:cs typeface="Times New Roman" pitchFamily="1" charset="0"/>
                <a:hlinkClick r:id="rId3"/>
              </a:rPr>
              <a:t>ASP.NET</a:t>
            </a:r>
            <a:r>
              <a:rPr lang="zh-cn" sz="2000">
                <a:latin typeface="Times New Roman" pitchFamily="1" charset="0"/>
                <a:ea typeface="宋体" pitchFamily="0" charset="134"/>
                <a:cs typeface="Times New Roman" pitchFamily="1" charset="0"/>
              </a:rPr>
              <a:t>开发与应用实践（王海春）</a:t>
            </a:r>
            <a:br>
              <a:rPr lang="zh-cn" sz="2000">
                <a:latin typeface="Times New Roman" pitchFamily="1" charset="0"/>
                <a:ea typeface="宋体" pitchFamily="0" charset="134"/>
                <a:cs typeface="Times New Roman" pitchFamily="1" charset="0"/>
              </a:rPr>
            </a:br>
            <a:r>
              <a:rPr lang="zh-cn" sz="2000">
                <a:latin typeface="Times New Roman" pitchFamily="1" charset="0"/>
                <a:ea typeface="宋体" pitchFamily="0" charset="134"/>
                <a:cs typeface="Times New Roman" pitchFamily="1" charset="0"/>
              </a:rPr>
              <a:t>数据结构与算法实战  （李莉丽）</a:t>
            </a:r>
            <a:endParaRPr lang="zh-cn" sz="2000">
              <a:latin typeface="Arial" pitchFamily="2" charset="0"/>
              <a:ea typeface="宋体" pitchFamily="0" charset="134"/>
              <a:cs typeface="宋体" pitchFamily="0" charset="134"/>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Arial" pitchFamily="2" charset="0"/>
                <a:ea typeface="宋体" pitchFamily="0" charset="134"/>
                <a:cs typeface="Times New Roman" pitchFamily="1" charset="0"/>
              </a:rPr>
              <a:t> </a:t>
            </a:r>
            <a:r>
              <a:rPr lang="en-us" sz="2000">
                <a:latin typeface="Times New Roman" pitchFamily="1" charset="0"/>
                <a:ea typeface="宋体" pitchFamily="0" charset="134"/>
                <a:cs typeface="Times New Roman" pitchFamily="1" charset="0"/>
              </a:rPr>
              <a:t>ASP.NET4.0</a:t>
            </a:r>
            <a:r>
              <a:rPr lang="zh-cn" sz="2000">
                <a:latin typeface="Times New Roman" pitchFamily="1" charset="0"/>
                <a:ea typeface="宋体" pitchFamily="0" charset="134"/>
                <a:cs typeface="Times New Roman" pitchFamily="1" charset="0"/>
              </a:rPr>
              <a:t>程序设计案例教程</a:t>
            </a:r>
            <a:endParaRPr lang="zh-cn" sz="2000">
              <a:latin typeface="Arial" pitchFamily="2" charset="0"/>
              <a:ea typeface="宋体" pitchFamily="0" charset="134"/>
              <a:cs typeface="宋体" pitchFamily="0" charset="134"/>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网络测试技术与应用</a:t>
            </a:r>
            <a:r>
              <a:rPr lang="zh-cn" sz="2000">
                <a:latin typeface="Arial" pitchFamily="2" charset="0"/>
                <a:ea typeface="宋体" pitchFamily="0" charset="134"/>
                <a:cs typeface="Times New Roman" pitchFamily="1" charset="0"/>
              </a:rPr>
              <a:t> </a:t>
            </a:r>
            <a:r>
              <a:rPr lang="zh-cn" sz="2000">
                <a:latin typeface="Times New Roman" pitchFamily="1" charset="0"/>
                <a:ea typeface="宋体" pitchFamily="0" charset="134"/>
                <a:cs typeface="Times New Roman" pitchFamily="1" charset="0"/>
              </a:rPr>
              <a:t>（何林波）</a:t>
            </a:r>
            <a:endParaRPr lang="zh-cn" sz="2000">
              <a:latin typeface="Times New Roman" pitchFamily="1" charset="0"/>
              <a:ea typeface="宋体" pitchFamily="0" charset="134"/>
              <a:cs typeface="Times New Roman" pitchFamily="1" charset="0"/>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000">
                <a:latin typeface="Times New Roman" pitchFamily="1" charset="0"/>
                <a:ea typeface="宋体" pitchFamily="0" charset="134"/>
                <a:cs typeface="Times New Roman" pitchFamily="1" charset="0"/>
              </a:rPr>
              <a:t>移动互联网应用新技术（苏广文）</a:t>
            </a:r>
            <a:r>
              <a:rPr lang="zh-cn" sz="2000">
                <a:latin typeface="Arial" pitchFamily="2" charset="0"/>
                <a:ea typeface="宋体" pitchFamily="0" charset="134"/>
                <a:cs typeface="宋体" pitchFamily="0" charset="134"/>
              </a:rPr>
              <a:t> </a:t>
            </a:r>
            <a:endParaRPr lang="zh-cn" sz="2000">
              <a:latin typeface="Arial" pitchFamily="2" charset="0"/>
              <a:ea typeface="宋体" pitchFamily="0" charset="134"/>
              <a:cs typeface="宋体" pitchFamily="0" charset="134"/>
            </a:endParaRPr>
          </a:p>
        </p:txBody>
      </p:sp>
      <p:sp>
        <p:nvSpPr>
          <p:cNvPr id="6" name="矩形 28"/>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cY/v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9AQAAPwgAAH00AAB3CwAAAAAAAA=="/>
              </a:ext>
            </a:extLst>
          </p:cNvSpPr>
          <p:nvPr/>
        </p:nvSpPr>
        <p:spPr>
          <a:xfrm>
            <a:off x="323215" y="1340485"/>
            <a:ext cx="8209280"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b="1"/>
              <a:t>(3) </a:t>
            </a:r>
            <a:r>
              <a:rPr lang="zh-cn" sz="2800" b="1">
                <a:latin typeface="黑体" pitchFamily="3" charset="134"/>
                <a:ea typeface="Calibri" pitchFamily="2" charset="0"/>
                <a:cs typeface="Calibri" pitchFamily="2" charset="0"/>
              </a:rPr>
              <a:t>组织专家对书稿进行评审，保证成书质量和品质</a:t>
            </a:r>
            <a:endParaRPr lang="zh-cn" sz="2800"/>
          </a:p>
        </p:txBody>
      </p:sp>
      <p:sp>
        <p:nvSpPr>
          <p:cNvPr id="7" name="Rectangle 4"/>
          <p:cNvSpPr>
            <a:extLst>
              <a:ext uri="smNativeData">
                <pr:smNativeData xmlns:pr="pr" val="SMDATA_12_gpMEWx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dlC5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1EwAA6AoAAP4jAAC/DQAAAAAAAA=="/>
              </a:ext>
            </a:extLst>
          </p:cNvSpPr>
          <p:nvPr/>
        </p:nvSpPr>
        <p:spPr>
          <a:xfrm>
            <a:off x="3203575" y="1772920"/>
            <a:ext cx="2647315" cy="4616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latin typeface="Times New Roman" pitchFamily="1" charset="0"/>
                <a:ea typeface="宋体" pitchFamily="0" charset="134"/>
                <a:cs typeface="Times New Roman" pitchFamily="1" charset="0"/>
              </a:rPr>
              <a:t>（系列教材名称）</a:t>
            </a:r>
            <a:endParaRPr lang="zh-cn" sz="2400">
              <a:latin typeface="Arial" pitchFamily="2" charset="0"/>
              <a:ea typeface="宋体" pitchFamily="0" charset="134"/>
              <a:cs typeface="宋体" pitchFamily="0" charset="134"/>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rgsz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3896-D8D2-36CE-9CDB-2E9B76956A7B}"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RTt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sQEAAIAwAAC5CAAAAAAAAA=="/>
              </a:ext>
            </a:extLst>
          </p:cNvSpPr>
          <p:nvPr>
            <p:ph type="title"/>
          </p:nvPr>
        </p:nvSpPr>
        <p:spPr>
          <a:xfrm>
            <a:off x="457200" y="274955"/>
            <a:ext cx="7426960" cy="11430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r>
              <a:rPr lang="zh-cn" sz="3600"/>
              <a:t>打造网信安全精品系列教材</a:t>
            </a:r>
            <a:endParaRPr lang="zh-cn" sz="3600"/>
          </a:p>
        </p:txBody>
      </p:sp>
      <p:pic>
        <p:nvPicPr>
          <p:cNvPr id="4" name="Picture 2" descr="C:\Users\cy\AppData\Roaming\Tencent\Users\996891665\QQ\WinTemp\RichOle\K{8@A))QNU@Z5~LA2E028JE.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QEAACIJAADzDQAAMhgAAAAAAAA="/>
              </a:ext>
            </a:extLst>
          </p:cNvPicPr>
          <p:nvPr/>
        </p:nvPicPr>
        <p:blipFill>
          <a:blip xmlns:r="http://schemas.openxmlformats.org/officeDocument/2006/relationships" r:embed="rId2"/>
          <a:stretch>
            <a:fillRect/>
          </a:stretch>
        </p:blipFill>
        <p:spPr>
          <a:xfrm>
            <a:off x="323215" y="1484630"/>
            <a:ext cx="1944370" cy="2448560"/>
          </a:xfrm>
          <a:prstGeom prst="rect">
            <a:avLst/>
          </a:prstGeom>
          <a:noFill/>
          <a:ln w="9525" cap="flat" cmpd="sng" algn="ctr">
            <a:noFill/>
            <a:prstDash val="solid"/>
            <a:miter lim="800000"/>
            <a:headEnd type="none" w="med" len="med"/>
            <a:tailEnd type="none" w="med" len="med"/>
          </a:ln>
          <a:effectLst/>
        </p:spPr>
      </p:pic>
      <p:pic>
        <p:nvPicPr>
          <p:cNvPr id="5" name="Picture 3" descr="C:\Users\cy\AppData\Roaming\Tencent\Users\996891665\QQ\WinTemp\RichOle\5N}8}1L{R$7U~G763R[P%XG.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uQ8AACIJAABRGwAAMhgAAAAAAAA="/>
              </a:ext>
            </a:extLst>
          </p:cNvPicPr>
          <p:nvPr/>
        </p:nvPicPr>
        <p:blipFill>
          <a:blip xmlns:r="http://schemas.openxmlformats.org/officeDocument/2006/relationships" r:embed="rId3"/>
          <a:stretch>
            <a:fillRect/>
          </a:stretch>
        </p:blipFill>
        <p:spPr>
          <a:xfrm>
            <a:off x="2555875" y="1484630"/>
            <a:ext cx="1884680" cy="2448560"/>
          </a:xfrm>
          <a:prstGeom prst="rect">
            <a:avLst/>
          </a:prstGeom>
          <a:noFill/>
          <a:ln w="9525" cap="flat" cmpd="sng" algn="ctr">
            <a:noFill/>
            <a:prstDash val="solid"/>
            <a:miter lim="800000"/>
            <a:headEnd type="none" w="med" len="med"/>
            <a:tailEnd type="none" w="med" len="med"/>
          </a:ln>
          <a:effectLst/>
        </p:spPr>
      </p:pic>
      <p:pic>
        <p:nvPicPr>
          <p:cNvPr id="6" name="Picture 4" descr="C:\Users\cy\AppData\Roaming\Tencent\Users\996891665\QQ\WinTemp\RichOle\7W[HGY3X`T5]QRGMX4JL$}A.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kRwAACIJAAApKAAAMhgAAAAAAAA="/>
              </a:ext>
            </a:extLst>
          </p:cNvPicPr>
          <p:nvPr/>
        </p:nvPicPr>
        <p:blipFill>
          <a:blip xmlns:r="http://schemas.openxmlformats.org/officeDocument/2006/relationships" r:embed="rId4"/>
          <a:stretch>
            <a:fillRect/>
          </a:stretch>
        </p:blipFill>
        <p:spPr>
          <a:xfrm>
            <a:off x="4643755" y="1484630"/>
            <a:ext cx="1884680" cy="2448560"/>
          </a:xfrm>
          <a:prstGeom prst="rect">
            <a:avLst/>
          </a:prstGeom>
          <a:noFill/>
          <a:ln w="9525" cap="flat" cmpd="sng" algn="ctr">
            <a:noFill/>
            <a:prstDash val="solid"/>
            <a:miter lim="800000"/>
            <a:headEnd type="none" w="med" len="med"/>
            <a:tailEnd type="none" w="med" len="med"/>
          </a:ln>
          <a:effectLst/>
        </p:spPr>
      </p:pic>
      <p:pic>
        <p:nvPicPr>
          <p:cNvPr id="7" name="Picture 6" descr="C:\Users\cy\AppData\Roaming\Tencent\Users\996891665\QQ\WinTemp\RichOle\PM$]4%U)~3S9}WRU7R7E_BW.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aikAACIJAAD5NAAAMhgAAAAAAAA="/>
              </a:ext>
            </a:extLst>
          </p:cNvPicPr>
          <p:nvPr/>
        </p:nvPicPr>
        <p:blipFill>
          <a:blip xmlns:r="http://schemas.openxmlformats.org/officeDocument/2006/relationships" r:embed="rId5"/>
          <a:stretch>
            <a:fillRect/>
          </a:stretch>
        </p:blipFill>
        <p:spPr>
          <a:xfrm>
            <a:off x="6732270" y="1484630"/>
            <a:ext cx="1878965" cy="2448560"/>
          </a:xfrm>
          <a:prstGeom prst="rect">
            <a:avLst/>
          </a:prstGeom>
          <a:noFill/>
          <a:ln w="9525" cap="flat" cmpd="sng" algn="ctr">
            <a:noFill/>
            <a:prstDash val="solid"/>
            <a:miter lim="800000"/>
            <a:headEnd type="none" w="med" len="med"/>
            <a:tailEnd type="none" w="med" len="med"/>
          </a:ln>
          <a:effectLst/>
        </p:spPr>
      </p:pic>
      <p:pic>
        <p:nvPicPr>
          <p:cNvPr id="8" name="Picture 7" descr="C:\Users\cy\AppData\Roaming\Tencent\Users\996891665\QQ\WinTemp\RichOle\I9R@20FPJPGY63KEM1UKW1L.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QEAABUZAADzDQAAsycAAAAAAAA="/>
              </a:ext>
            </a:extLst>
          </p:cNvPicPr>
          <p:nvPr/>
        </p:nvPicPr>
        <p:blipFill>
          <a:blip xmlns:r="http://schemas.openxmlformats.org/officeDocument/2006/relationships" r:embed="rId6"/>
          <a:stretch>
            <a:fillRect/>
          </a:stretch>
        </p:blipFill>
        <p:spPr>
          <a:xfrm>
            <a:off x="323215" y="4077335"/>
            <a:ext cx="1944370" cy="2376170"/>
          </a:xfrm>
          <a:prstGeom prst="rect">
            <a:avLst/>
          </a:prstGeom>
          <a:noFill/>
          <a:ln w="9525" cap="flat" cmpd="sng" algn="ctr">
            <a:noFill/>
            <a:prstDash val="solid"/>
            <a:miter lim="800000"/>
            <a:headEnd type="none" w="med" len="med"/>
            <a:tailEnd type="none" w="med" len="med"/>
          </a:ln>
          <a:effectLst/>
        </p:spPr>
      </p:pic>
      <p:pic>
        <p:nvPicPr>
          <p:cNvPr id="9" name="Picture 9" descr="C:\Users\cy\AppData\Roaming\Tencent\Users\996891665\QQ\WinTemp\RichOle\CRT4_VN(D)5VXX8@I]UDR$W.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6iIaf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uQ8AABUZAAA9GwAAsycAAAAAAAA="/>
              </a:ext>
            </a:extLst>
          </p:cNvPicPr>
          <p:nvPr/>
        </p:nvPicPr>
        <p:blipFill>
          <a:blip xmlns:r="http://schemas.openxmlformats.org/officeDocument/2006/relationships" r:embed="rId7"/>
          <a:stretch>
            <a:fillRect/>
          </a:stretch>
        </p:blipFill>
        <p:spPr>
          <a:xfrm>
            <a:off x="2555875" y="4077335"/>
            <a:ext cx="1871980" cy="2376170"/>
          </a:xfrm>
          <a:prstGeom prst="rect">
            <a:avLst/>
          </a:prstGeom>
          <a:noFill/>
          <a:ln w="9525" cap="flat" cmpd="sng" algn="ctr">
            <a:noFill/>
            <a:prstDash val="solid"/>
            <a:miter lim="800000"/>
            <a:headEnd type="none" w="med" len="med"/>
            <a:tailEnd type="none" w="med" len="med"/>
          </a:ln>
          <a:effectLst/>
        </p:spPr>
      </p:pic>
      <p:pic>
        <p:nvPicPr>
          <p:cNvPr id="10" name="Picture 10" descr="C:\Users\cy\AppData\Roaming\Tencent\Users\996891665\QQ\WinTemp\RichOle\~FGZ`P1QAG%$FH2C%FTB9I9.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kRwAABUZAAAWKAAAsycAAAAAAAA="/>
              </a:ext>
            </a:extLst>
          </p:cNvPicPr>
          <p:nvPr/>
        </p:nvPicPr>
        <p:blipFill>
          <a:blip xmlns:r="http://schemas.openxmlformats.org/officeDocument/2006/relationships" r:embed="rId8"/>
          <a:stretch>
            <a:fillRect/>
          </a:stretch>
        </p:blipFill>
        <p:spPr>
          <a:xfrm>
            <a:off x="4643755" y="4077335"/>
            <a:ext cx="1872615" cy="2376170"/>
          </a:xfrm>
          <a:prstGeom prst="rect">
            <a:avLst/>
          </a:prstGeom>
          <a:noFill/>
          <a:ln w="9525" cap="flat" cmpd="sng" algn="ctr">
            <a:noFill/>
            <a:prstDash val="solid"/>
            <a:miter lim="800000"/>
            <a:headEnd type="none" w="med" len="med"/>
            <a:tailEnd type="none" w="med" len="med"/>
          </a:ln>
          <a:effectLst/>
        </p:spPr>
      </p:pic>
      <p:pic>
        <p:nvPicPr>
          <p:cNvPr id="11" name="Picture 11" descr="C:\Users\cy\AppData\Roaming\Tencent\Users\996891665\QQ\WinTemp\RichOle\E)675RM$)07V629{CU12Z[A.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aikAABUZAADuNAAAsycAAAAAAAA="/>
              </a:ext>
            </a:extLst>
          </p:cNvPicPr>
          <p:nvPr/>
        </p:nvPicPr>
        <p:blipFill>
          <a:blip xmlns:r="http://schemas.openxmlformats.org/officeDocument/2006/relationships" r:embed="rId9"/>
          <a:stretch>
            <a:fillRect/>
          </a:stretch>
        </p:blipFill>
        <p:spPr>
          <a:xfrm>
            <a:off x="6732270" y="4077335"/>
            <a:ext cx="1871980" cy="237617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9jxwM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1ECA-84D2-36E8-9CDB-72BD50956A27}" type="slidenum">
              <a:t>‹#›</a:t>
            </a:fld>
          </a:p>
        </p:txBody>
      </p:sp>
      <p:sp>
        <p:nvSpPr>
          <p:cNvPr id="3" name="标题 2"/>
          <p:cNvSpPr>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UUbxs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gAAwwIAANE1AAAcCAAAAAAAAA=="/>
              </a:ext>
            </a:extLst>
          </p:cNvSpPr>
          <p:nvPr/>
        </p:nvSpPr>
        <p:spPr>
          <a:xfrm>
            <a:off x="465455" y="448945"/>
            <a:ext cx="8282940" cy="8693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pPr>
            <a:r>
              <a:rPr lang="zh-cn" sz="3600"/>
              <a:t>   打造网信安全精品系列教材</a:t>
            </a:r>
            <a:endParaRPr lang="zh-cn" sz="3600">
              <a:solidFill>
                <a:srgbClr val="963634"/>
              </a:solidFill>
            </a:endParaRPr>
          </a:p>
        </p:txBody>
      </p:sp>
      <p:sp>
        <p:nvSpPr>
          <p:cNvPr id="4" name="矩形 4"/>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SM0eY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XBQAABQoAAGocAAA9DQAAAAAAAA=="/>
              </a:ext>
            </a:extLst>
          </p:cNvSpPr>
          <p:nvPr/>
        </p:nvSpPr>
        <p:spPr>
          <a:xfrm>
            <a:off x="827405" y="1628775"/>
            <a:ext cx="3791585"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t>系列教材的定位与特色</a:t>
            </a:r>
            <a:endParaRPr lang="zh-cn" sz="2800" b="1"/>
          </a:p>
        </p:txBody>
      </p:sp>
      <p:sp>
        <p:nvSpPr>
          <p:cNvPr id="5" name="内容占位符 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lwYlk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0BAAAWQ4AANQ2AAAwKgAAAAAAAA=="/>
              </a:ext>
            </a:extLst>
          </p:cNvSpPr>
          <p:nvPr>
            <p:ph type="body" idx="1"/>
          </p:nvPr>
        </p:nvSpPr>
        <p:spPr>
          <a:xfrm>
            <a:off x="683260" y="2332355"/>
            <a:ext cx="8229600" cy="45256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nSpc>
                <a:spcPct val="150000"/>
              </a:lnSpc>
              <a:defRPr lang="zh-cn"/>
            </a:pPr>
            <a:r>
              <a:rPr lang="zh-cn" sz="2800" b="1"/>
              <a:t>中国电子教育学会高教分会推荐</a:t>
            </a:r>
            <a:endParaRPr lang="en-us" sz="2800" b="1"/>
          </a:p>
          <a:p>
            <a:pPr>
              <a:lnSpc>
                <a:spcPct val="150000"/>
              </a:lnSpc>
              <a:defRPr lang="zh-cn"/>
            </a:pPr>
            <a:r>
              <a:rPr lang="zh-cn" sz="2800" b="1"/>
              <a:t>先进的理论和技术，体现专业发展方向</a:t>
            </a:r>
            <a:endParaRPr lang="zh-cn" sz="2800" b="1"/>
          </a:p>
          <a:p>
            <a:pPr>
              <a:lnSpc>
                <a:spcPct val="150000"/>
              </a:lnSpc>
              <a:defRPr lang="zh-cn"/>
            </a:pPr>
            <a:r>
              <a:rPr lang="zh-cn" sz="2800" b="1"/>
              <a:t>丰富的实践和实用特性</a:t>
            </a:r>
            <a:endParaRPr lang="zh-cn" sz="2800" b="1"/>
          </a:p>
          <a:p>
            <a:pPr>
              <a:lnSpc>
                <a:spcPct val="150000"/>
              </a:lnSpc>
              <a:defRPr lang="zh-cn"/>
            </a:pPr>
            <a:r>
              <a:rPr lang="zh-cn" sz="2800" b="1"/>
              <a:t>为师生提供丰富的资源和信息</a:t>
            </a:r>
            <a:endParaRPr lang="en-us" sz="28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7191-DFD2-3687-9CDB-29D23F956A7C}" type="slidenum">
              <a:t>‹#›</a:t>
            </a:fld>
          </a:p>
        </p:txBody>
      </p:sp>
      <p:sp>
        <p:nvSpPr>
          <p:cNvPr id="3" name="标题 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QAgAA7wIAAHA1AADOBwAAAAAAAA=="/>
              </a:ext>
            </a:extLst>
          </p:cNvSpPr>
          <p:nvPr>
            <p:ph type="title"/>
          </p:nvPr>
        </p:nvSpPr>
        <p:spPr>
          <a:xfrm>
            <a:off x="457200" y="476885"/>
            <a:ext cx="8229600" cy="7918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600"/>
              <a:t>    主要内容</a:t>
            </a:r>
            <a:endParaRPr lang="zh-cn" sz="3600"/>
          </a:p>
        </p:txBody>
      </p:sp>
      <p:sp>
        <p:nvSpPr>
          <p:cNvPr id="4" name="内容占位符 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0BAAAlAkAAH00AABfJgAAAAAAAA=="/>
              </a:ext>
            </a:extLst>
          </p:cNvSpPr>
          <p:nvPr>
            <p:ph type="body" idx="1"/>
          </p:nvPr>
        </p:nvSpPr>
        <p:spPr>
          <a:xfrm>
            <a:off x="683260" y="1557020"/>
            <a:ext cx="7849235" cy="468058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nSpc>
                <a:spcPct val="200000"/>
              </a:lnSpc>
              <a:defRPr lang="zh-cn"/>
            </a:pPr>
            <a:r>
              <a:rPr lang="zh-cn" sz="3200"/>
              <a:t>一、</a:t>
            </a:r>
            <a:r>
              <a:rPr lang="zh-cn" sz="3200" b="1"/>
              <a:t>西电出版社简介</a:t>
            </a:r>
            <a:endParaRPr lang="en-us" sz="3200" b="1"/>
          </a:p>
          <a:p>
            <a:pPr>
              <a:lnSpc>
                <a:spcPct val="200000"/>
              </a:lnSpc>
              <a:defRPr lang="zh-cn"/>
            </a:pPr>
            <a:r>
              <a:rPr lang="zh-cn" sz="3200" b="1"/>
              <a:t>二、打造应用型网络与信息安全工程技  术人才精品系列教材</a:t>
            </a:r>
            <a:endParaRPr lang="en-us" sz="3200" b="1"/>
          </a:p>
          <a:p>
            <a:pPr>
              <a:lnSpc>
                <a:spcPct val="200000"/>
              </a:lnSpc>
              <a:defRPr lang="zh-cn"/>
            </a:pPr>
            <a:r>
              <a:rPr lang="zh-cn" sz="3200" b="1"/>
              <a:t>三、结束语</a:t>
            </a:r>
            <a:endParaRPr lang="en-us" sz="3200" b="1"/>
          </a:p>
          <a:p>
            <a:pPr>
              <a:buNone/>
              <a:defRPr lang="zh-cn"/>
            </a:pPr>
            <a:endParaRPr lang="en-us" sz="2400">
              <a:solidFill>
                <a:srgbClr val="963634"/>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gvPjw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39E8-A6D2-36CF-9CDB-509A77956A05}" type="slidenum">
              <a:t>‹#›</a:t>
            </a:fld>
          </a:p>
        </p:txBody>
      </p:sp>
      <p:sp>
        <p:nvSpPr>
          <p:cNvPr id="3" name="标题 2"/>
          <p:cNvSpPr>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FjZT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gAAwwIAANE1AAAcCAAAAAAAAA=="/>
              </a:ext>
            </a:extLst>
          </p:cNvSpPr>
          <p:nvPr/>
        </p:nvSpPr>
        <p:spPr>
          <a:xfrm>
            <a:off x="465455" y="448945"/>
            <a:ext cx="8282940" cy="8693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pPr>
            <a:r>
              <a:rPr lang="zh-cn" sz="3600"/>
              <a:t>   打造网信安全精品系列教材</a:t>
            </a:r>
            <a:endParaRPr lang="zh-cn" sz="3200">
              <a:solidFill>
                <a:srgbClr val="963634"/>
              </a:solidFill>
            </a:endParaRPr>
          </a:p>
        </p:txBody>
      </p:sp>
      <p:sp>
        <p:nvSpPr>
          <p:cNvPr id="4" name="矩形 4"/>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NoRm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wAAlAkAAMcYAADMDAAAAAAAAA=="/>
              </a:ext>
            </a:extLst>
          </p:cNvSpPr>
          <p:nvPr/>
        </p:nvSpPr>
        <p:spPr>
          <a:xfrm>
            <a:off x="611505" y="1557020"/>
            <a:ext cx="3416300"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t>本套教材取得的成效</a:t>
            </a:r>
            <a:endParaRPr lang="zh-cn" sz="2800" b="1"/>
          </a:p>
        </p:txBody>
      </p:sp>
      <p:sp>
        <p:nvSpPr>
          <p:cNvPr id="5" name="矩形 6"/>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BlZm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BAAAdgoAAH00AAAmFwAAAAAAAA=="/>
              </a:ext>
            </a:extLst>
          </p:cNvSpPr>
          <p:nvPr/>
        </p:nvSpPr>
        <p:spPr>
          <a:xfrm>
            <a:off x="755650" y="1700530"/>
            <a:ext cx="7776845" cy="20624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200" b="1">
                <a:latin typeface="黑体" pitchFamily="3" charset="134"/>
                <a:ea typeface="Calibri" pitchFamily="2" charset="0"/>
                <a:cs typeface="Calibri" pitchFamily="2" charset="0"/>
              </a:rPr>
              <a:t>    </a:t>
            </a:r>
            <a:endParaRPr lang="en-us" sz="3200" b="1">
              <a:latin typeface="黑体" pitchFamily="3" charset="134"/>
              <a:ea typeface="Calibri" pitchFamily="2" charset="0"/>
              <a:cs typeface="Calibri" pitchFamily="2" charset="0"/>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sz="3200" b="1">
              <a:latin typeface="黑体" pitchFamily="3" charset="134"/>
              <a:ea typeface="Calibri" pitchFamily="2" charset="0"/>
              <a:cs typeface="Calibri" pitchFamily="2" charset="0"/>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3200" b="1">
                <a:latin typeface="黑体" pitchFamily="3" charset="134"/>
                <a:ea typeface="Calibri" pitchFamily="2" charset="0"/>
                <a:cs typeface="Calibri" pitchFamily="2" charset="0"/>
              </a:rPr>
              <a:t>    </a:t>
            </a:r>
            <a:r>
              <a:rPr lang="zh-cn" sz="3200" b="1">
                <a:latin typeface="黑体" pitchFamily="3" charset="134"/>
                <a:ea typeface="Calibri" pitchFamily="2" charset="0"/>
                <a:cs typeface="Calibri" pitchFamily="2" charset="0"/>
              </a:rPr>
              <a:t>自出版以来受到师生的一致好评并取得良好的社会效益和经济效益</a:t>
            </a:r>
            <a:r>
              <a:rPr lang="zh-cn" b="1">
                <a:latin typeface="黑体" pitchFamily="3" charset="134"/>
                <a:ea typeface="Calibri" pitchFamily="2" charset="0"/>
                <a:cs typeface="Calibri" pitchFamily="2"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BjaGE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1F01-4FD2-36E9-9CDB-B9BC51956AEC}" type="slidenum">
              <a:t>‹#›</a:t>
            </a:fld>
          </a:p>
        </p:txBody>
      </p:sp>
      <p:sp>
        <p:nvSpPr>
          <p:cNvPr id="3" name="页脚占位符 3"/>
          <p:cNvSpPr>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BjUG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KwAAQicAAHo4AADDKAAAAAAAAA=="/>
              </a:ext>
            </a:extLst>
          </p:cNvSpPr>
          <p:nvPr/>
        </p:nvSpPr>
        <p:spPr>
          <a:xfrm>
            <a:off x="7047230" y="6381750"/>
            <a:ext cx="2133600" cy="2444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p:txBody>
      </p:sp>
      <p:sp>
        <p:nvSpPr>
          <p:cNvPr id="4" name="标题 2"/>
          <p:cNvSpPr>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ZhbD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gAAwwIAANE1AAAcCAAAAAAAAA=="/>
              </a:ext>
            </a:extLst>
          </p:cNvSpPr>
          <p:nvPr/>
        </p:nvSpPr>
        <p:spPr>
          <a:xfrm>
            <a:off x="465455" y="448945"/>
            <a:ext cx="8282940" cy="8693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pPr>
            <a:r>
              <a:rPr lang="zh-cn" sz="3600"/>
              <a:t>   打造网信安全精品系列教材</a:t>
            </a:r>
            <a:endParaRPr lang="zh-cn" sz="3200">
              <a:solidFill>
                <a:srgbClr val="963634"/>
              </a:solidFill>
            </a:endParaRPr>
          </a:p>
        </p:txBody>
      </p:sp>
      <p:sp>
        <p:nvSpPr>
          <p:cNvPr id="5" name="矩形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wvYT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BAAAlAkAAJ8OAADMDAAAAAAAAA=="/>
              </a:ext>
            </a:extLst>
          </p:cNvSpPr>
          <p:nvPr/>
        </p:nvSpPr>
        <p:spPr>
          <a:xfrm>
            <a:off x="755650" y="1557020"/>
            <a:ext cx="1621155"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获奖情况</a:t>
            </a:r>
            <a:endParaRPr lang="zh-cn" sz="2800"/>
          </a:p>
        </p:txBody>
      </p:sp>
      <p:pic>
        <p:nvPicPr>
          <p:cNvPr id="6" name="Picture 1" descr="C:\Users\cy\AppData\Roaming\Tencent\Users\996891665\QQ\WinTemp\RichOle\A1V1(0~}]N~DR3D06%JF}OR.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pCcAAJANAAAbMgAATBsAAAAAAAA="/>
              </a:ext>
            </a:extLst>
          </p:cNvPicPr>
          <p:nvPr/>
        </p:nvPicPr>
        <p:blipFill>
          <a:blip xmlns:r="http://schemas.openxmlformats.org/officeDocument/2006/relationships" r:embed="rId2"/>
          <a:stretch>
            <a:fillRect/>
          </a:stretch>
        </p:blipFill>
        <p:spPr>
          <a:xfrm>
            <a:off x="6443980" y="2204720"/>
            <a:ext cx="1701165" cy="2232660"/>
          </a:xfrm>
          <a:prstGeom prst="rect">
            <a:avLst/>
          </a:prstGeom>
          <a:noFill/>
          <a:ln w="9525" cap="flat" cmpd="sng" algn="ctr">
            <a:noFill/>
            <a:prstDash val="solid"/>
            <a:miter lim="800000"/>
            <a:headEnd type="none" w="med" len="med"/>
            <a:tailEnd type="none" w="med" len="med"/>
          </a:ln>
          <a:effectLst/>
        </p:spPr>
      </p:pic>
      <p:pic>
        <p:nvPicPr>
          <p:cNvPr id="7" name="Picture 2" descr="C:\Users\cy\AppData\Roaming\Tencent\Users\996891665\QQ\WinTemp\RichOle\NB[9LELSQB[1J4SA{R8]GVT.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QEAAJANAABxIQAA9CIAAAAAAAA="/>
              </a:ext>
            </a:extLst>
          </p:cNvPicPr>
          <p:nvPr/>
        </p:nvPicPr>
        <p:blipFill>
          <a:blip xmlns:r="http://schemas.openxmlformats.org/officeDocument/2006/relationships" r:embed="rId3"/>
          <a:stretch>
            <a:fillRect/>
          </a:stretch>
        </p:blipFill>
        <p:spPr>
          <a:xfrm>
            <a:off x="323215" y="2204720"/>
            <a:ext cx="5113020" cy="3477260"/>
          </a:xfrm>
          <a:prstGeom prst="rect">
            <a:avLst/>
          </a:prstGeom>
          <a:noFill/>
          <a:ln w="9525" cap="flat" cmpd="sng" algn="ctr">
            <a:noFill/>
            <a:prstDash val="solid"/>
            <a:miter lim="800000"/>
            <a:headEnd type="none" w="med" len="med"/>
            <a:tailEnd type="none" w="med" len="med"/>
          </a:ln>
          <a:effectLst/>
        </p:spPr>
      </p:pic>
      <p:sp>
        <p:nvSpPr>
          <p:cNvPr id="8" name="矩形 8"/>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wvYT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2IwAAgx0AAPgzAAB8IQAAAAAAAA=="/>
              </a:ext>
            </a:extLst>
          </p:cNvSpPr>
          <p:nvPr/>
        </p:nvSpPr>
        <p:spPr>
          <a:xfrm>
            <a:off x="5723890" y="4797425"/>
            <a:ext cx="2724150" cy="6457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t>被中国通信工业协会评为</a:t>
            </a: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p>
        </p:txBody>
      </p:sp>
      <p:sp>
        <p:nvSpPr>
          <p:cNvPr id="9" name="矩形 9"/>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RpbW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ZJAAAKyAAAG8zAABxIgAAAAAAAA=="/>
              </a:ext>
            </a:extLst>
          </p:cNvSpPr>
          <p:nvPr/>
        </p:nvSpPr>
        <p:spPr>
          <a:xfrm>
            <a:off x="5868035" y="5229225"/>
            <a:ext cx="2493010" cy="36957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t>全国计算机类优秀教材</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VyCS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0EC9-87D2-36F8-9CDB-71AD40956A24}" type="slidenum">
              <a:t>‹#›</a:t>
            </a:fld>
          </a:p>
        </p:txBody>
      </p:sp>
      <p:sp>
        <p:nvSpPr>
          <p:cNvPr id="3" name="页脚占位符 3"/>
          <p:cNvSpPr>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UiIH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KwAAQicAAHo4AADDKAAAAAAAAA=="/>
              </a:ext>
            </a:extLst>
          </p:cNvSpPr>
          <p:nvPr/>
        </p:nvSpPr>
        <p:spPr>
          <a:xfrm>
            <a:off x="7047230" y="6381750"/>
            <a:ext cx="2133600" cy="2444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p:txBody>
      </p:sp>
      <p:sp>
        <p:nvSpPr>
          <p:cNvPr id="4" name="标题 2"/>
          <p:cNvSpPr>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T+VE0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gAAwwIAANE1AAAcCAAAAAAAAA=="/>
              </a:ext>
            </a:extLst>
          </p:cNvSpPr>
          <p:nvPr/>
        </p:nvSpPr>
        <p:spPr>
          <a:xfrm>
            <a:off x="465455" y="448945"/>
            <a:ext cx="8282940" cy="8693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pPr>
            <a:r>
              <a:rPr lang="zh-cn" sz="3600"/>
              <a:t>   打造网信安全精品系列教材</a:t>
            </a:r>
            <a:endParaRPr lang="zh-cn" sz="3200">
              <a:solidFill>
                <a:srgbClr val="963634"/>
              </a:solidFill>
            </a:endParaRPr>
          </a:p>
        </p:txBody>
      </p:sp>
      <p:sp>
        <p:nvSpPr>
          <p:cNvPr id="5" name="Rectangle 1"/>
          <p:cNvSpPr>
            <a:extLst>
              <a:ext uri="smNativeData">
                <pr:smNativeData xmlns:pr="pr" val="SMDATA_12_gpMEWx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cDIJ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GgAArQwAAGA1AADlDwAAAAAAAA=="/>
              </a:ext>
            </a:extLst>
          </p:cNvSpPr>
          <p:nvPr/>
        </p:nvSpPr>
        <p:spPr>
          <a:xfrm>
            <a:off x="4356100" y="2060575"/>
            <a:ext cx="4320540" cy="52324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7620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《移动互联网应用新技术》</a:t>
            </a:r>
            <a:endParaRPr lang="zh-cn" sz="2800">
              <a:latin typeface="Arial" pitchFamily="2" charset="0"/>
              <a:ea typeface="宋体" pitchFamily="0" charset="134"/>
              <a:cs typeface="宋体" pitchFamily="0" charset="134"/>
            </a:endParaRPr>
          </a:p>
        </p:txBody>
      </p:sp>
      <p:pic>
        <p:nvPicPr>
          <p:cNvPr id="6" name="Picture 2" descr="C:\Users\cy\AppData\Roaming\Tencent\Users\996891665\QQ\WinTemp\RichOle\Y3B)4WLFN)HV@Z@]FU0_%4L.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gUAADwMAAAjGAAA0yIAAAAAAAA="/>
              </a:ext>
            </a:extLst>
          </p:cNvPicPr>
          <p:nvPr/>
        </p:nvPicPr>
        <p:blipFill>
          <a:blip xmlns:r="http://schemas.openxmlformats.org/officeDocument/2006/relationships" r:embed="rId2"/>
          <a:stretch>
            <a:fillRect/>
          </a:stretch>
        </p:blipFill>
        <p:spPr>
          <a:xfrm>
            <a:off x="971550" y="1988820"/>
            <a:ext cx="2952115" cy="3672205"/>
          </a:xfrm>
          <a:prstGeom prst="rect">
            <a:avLst/>
          </a:prstGeom>
          <a:noFill/>
          <a:ln w="9525" cap="flat" cmpd="sng" algn="ctr">
            <a:noFill/>
            <a:prstDash val="solid"/>
            <a:miter lim="800000"/>
            <a:headEnd type="none" w="med" len="med"/>
            <a:tailEnd type="none" w="med" len="med"/>
          </a:ln>
          <a:effectLst/>
        </p:spPr>
      </p:pic>
      <p:sp>
        <p:nvSpPr>
          <p:cNvPr id="7" name="矩形 9"/>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UjJ2s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HQAAjREAALQ2AADFFAAAAAAAAA=="/>
              </a:ext>
            </a:extLst>
          </p:cNvSpPr>
          <p:nvPr/>
        </p:nvSpPr>
        <p:spPr>
          <a:xfrm>
            <a:off x="4716145" y="2853055"/>
            <a:ext cx="4176395"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被陕西省计算机教育学会</a:t>
            </a:r>
            <a:endParaRPr lang="zh-cn" sz="2800"/>
          </a:p>
        </p:txBody>
      </p:sp>
      <p:sp>
        <p:nvSpPr>
          <p:cNvPr id="8" name="矩形 10"/>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xPQ0g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HQAApxQAAP8zAACFGgAAAAAAAA=="/>
              </a:ext>
            </a:extLst>
          </p:cNvSpPr>
          <p:nvPr/>
        </p:nvSpPr>
        <p:spPr>
          <a:xfrm>
            <a:off x="4860290" y="3357245"/>
            <a:ext cx="3592195" cy="95377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  评为</a:t>
            </a:r>
            <a:r>
              <a:rPr lang="en-us" sz="2800"/>
              <a:t>2018</a:t>
            </a:r>
            <a:r>
              <a:rPr lang="zh-cn" sz="2800"/>
              <a:t>年优秀教材</a:t>
            </a:r>
            <a:endParaRPr lang="en-us" sz="28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800"/>
              <a:t>              </a:t>
            </a:r>
            <a:r>
              <a:rPr lang="zh-cn" sz="2800"/>
              <a:t>特等奖</a:t>
            </a:r>
            <a:endParaRPr lang="zh-cn"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4265-2BD2-36B4-9CDB-DDE10C956A88}" type="slidenum">
              <a:t>‹#›</a:t>
            </a:fld>
          </a:p>
        </p:txBody>
      </p:sp>
      <p:sp>
        <p:nvSpPr>
          <p:cNvPr id="3" name="页脚占位符 3"/>
          <p:cNvSpPr>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p3wbk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KwAAQicAAHo4AADDKAAAAAAAAA=="/>
              </a:ext>
            </a:extLst>
          </p:cNvSpPr>
          <p:nvPr/>
        </p:nvSpPr>
        <p:spPr>
          <a:xfrm>
            <a:off x="7047230" y="6381750"/>
            <a:ext cx="2133600" cy="2444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p:txBody>
      </p:sp>
      <p:sp>
        <p:nvSpPr>
          <p:cNvPr id="4" name="标题 2"/>
          <p:cNvSpPr>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G2r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gAAwwIAANE1AAAcCAAAAAAAAA=="/>
              </a:ext>
            </a:extLst>
          </p:cNvSpPr>
          <p:nvPr/>
        </p:nvSpPr>
        <p:spPr>
          <a:xfrm>
            <a:off x="465455" y="448945"/>
            <a:ext cx="8282940" cy="8693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pPr>
            <a:r>
              <a:rPr lang="zh-cn" sz="3600"/>
              <a:t>   打造网信安全精品系列教材   </a:t>
            </a:r>
            <a:endParaRPr lang="zh-cn" sz="3200">
              <a:solidFill>
                <a:srgbClr val="963634"/>
              </a:solidFill>
            </a:endParaRPr>
          </a:p>
        </p:txBody>
      </p:sp>
      <p:pic>
        <p:nvPicPr>
          <p:cNvPr id="5" name="Picture 1" descr="C:\Users\cy\AppData\Roaming\Tencent\Users\996891665\QQ\WinTemp\RichOle\TEM%TBP04D5HM23M74PB~Q3.pn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B/f38AAAAAA8zMzADAwP8Af39/AAAAAAAAAAAAAAAAAP///wAAAAAAIQAAABgAAAAUAAAATgcAAFkLAABbGAAAeyMAAAAAAAA="/>
              </a:ext>
            </a:extLst>
          </p:cNvPicPr>
          <p:nvPr/>
        </p:nvPicPr>
        <p:blipFill>
          <a:blip xmlns:r="http://schemas.openxmlformats.org/officeDocument/2006/relationships" r:embed="rId2"/>
          <a:stretch>
            <a:fillRect/>
          </a:stretch>
        </p:blipFill>
        <p:spPr>
          <a:xfrm>
            <a:off x="1187450" y="1844675"/>
            <a:ext cx="2771775" cy="3923030"/>
          </a:xfrm>
          <a:prstGeom prst="rect">
            <a:avLst/>
          </a:prstGeom>
          <a:noFill/>
          <a:ln w="9525" cap="flat" cmpd="sng" algn="ctr">
            <a:noFill/>
            <a:prstDash val="solid"/>
            <a:miter lim="800000"/>
            <a:headEnd type="none" w="med" len="med"/>
            <a:tailEnd type="none" w="med" len="med"/>
          </a:ln>
          <a:effectLst/>
        </p:spPr>
      </p:pic>
      <p:sp>
        <p:nvSpPr>
          <p:cNvPr id="6" name="TextBox 10"/>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DmHQAAVg8AAPUsAACOEgAAAAAAAA=="/>
              </a:ext>
            </a:extLst>
          </p:cNvSpPr>
          <p:nvPr/>
        </p:nvSpPr>
        <p:spPr>
          <a:xfrm>
            <a:off x="4860290" y="2493010"/>
            <a:ext cx="2447925"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《应用密码学》</a:t>
            </a:r>
            <a:endParaRPr lang="en-us" sz="2800"/>
          </a:p>
        </p:txBody>
      </p:sp>
      <p:sp>
        <p:nvSpPr>
          <p:cNvPr id="7" name="矩形 11"/>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vGwAApxQAALMwAADfFwAAAAAAAA=="/>
              </a:ext>
            </a:extLst>
          </p:cNvSpPr>
          <p:nvPr/>
        </p:nvSpPr>
        <p:spPr>
          <a:xfrm>
            <a:off x="4500245" y="3357245"/>
            <a:ext cx="3416300"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被四川省教育厅评为</a:t>
            </a:r>
            <a:endParaRPr lang="zh-cn" sz="2800"/>
          </a:p>
        </p:txBody>
      </p:sp>
      <p:sp>
        <p:nvSpPr>
          <p:cNvPr id="8" name="矩形 12"/>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GGQAAFRkAAOA2AABNHAAAAAAAAA=="/>
              </a:ext>
            </a:extLst>
          </p:cNvSpPr>
          <p:nvPr/>
        </p:nvSpPr>
        <p:spPr>
          <a:xfrm>
            <a:off x="4067810" y="4077335"/>
            <a:ext cx="4852670"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省级精品资源共享课配套教材</a:t>
            </a:r>
            <a:endParaRPr lang="zh-cn" sz="2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44CE-80D2-36B2-9CDB-76E70A956A23}" type="slidenum">
              <a:t>‹#›</a:t>
            </a:fld>
          </a:p>
        </p:txBody>
      </p:sp>
      <p:sp>
        <p:nvSpPr>
          <p:cNvPr id="3" name="页脚占位符 3"/>
          <p:cNvSpPr>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KwAAQicAAHo4AADDKAAAAAAAAA=="/>
              </a:ext>
            </a:extLst>
          </p:cNvSpPr>
          <p:nvPr/>
        </p:nvSpPr>
        <p:spPr>
          <a:xfrm>
            <a:off x="7047230" y="6381750"/>
            <a:ext cx="2133600" cy="2444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p:txBody>
      </p:sp>
      <p:sp>
        <p:nvSpPr>
          <p:cNvPr id="4" name="标题 2"/>
          <p:cNvSpPr>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gAAwwIAANE1AAAcCAAAAAAAAA=="/>
              </a:ext>
            </a:extLst>
          </p:cNvSpPr>
          <p:nvPr/>
        </p:nvSpPr>
        <p:spPr>
          <a:xfrm>
            <a:off x="465455" y="448945"/>
            <a:ext cx="8282940" cy="8693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pPr>
            <a:r>
              <a:rPr lang="zh-cn" sz="3600"/>
              <a:t>   打造网信安全精品系列教材</a:t>
            </a:r>
            <a:endParaRPr lang="zh-cn" sz="3200">
              <a:solidFill>
                <a:srgbClr val="963634"/>
              </a:solidFill>
            </a:endParaRPr>
          </a:p>
        </p:txBody>
      </p:sp>
      <p:sp>
        <p:nvSpPr>
          <p:cNvPr id="5" name="矩形 6"/>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gAgAAlAkAAOQXAADMDAAAAAAAAA=="/>
              </a:ext>
            </a:extLst>
          </p:cNvSpPr>
          <p:nvPr/>
        </p:nvSpPr>
        <p:spPr>
          <a:xfrm>
            <a:off x="467360" y="1557020"/>
            <a:ext cx="3416300" cy="5232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a:t>部分合作或使用院校</a:t>
            </a:r>
            <a:endParaRPr lang="zh-cn" sz="2800"/>
          </a:p>
        </p:txBody>
      </p:sp>
      <p:sp>
        <p:nvSpPr>
          <p:cNvPr id="6" name="矩形 8"/>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OBwAArQwAALcyAABBJwAAAAAAAA=="/>
              </a:ext>
            </a:extLst>
          </p:cNvSpPr>
          <p:nvPr/>
        </p:nvSpPr>
        <p:spPr>
          <a:xfrm>
            <a:off x="1187450" y="2060575"/>
            <a:ext cx="7056755" cy="43205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1600" b="1">
                <a:latin typeface="黑体" pitchFamily="3" charset="134"/>
                <a:ea typeface="Calibri" pitchFamily="2" charset="0"/>
                <a:cs typeface="Calibri" pitchFamily="2" charset="0"/>
              </a:rPr>
              <a:t> 西北工业大学</a:t>
            </a:r>
            <a:r>
              <a:rPr lang="zh-cn" sz="1600" b="1"/>
              <a:t>                            西安电子科技大学            成都信息工程大学</a:t>
            </a:r>
            <a:endParaRPr lang="en-us" sz="1600" b="1"/>
          </a:p>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sz="1600" b="1"/>
          </a:p>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t> 杭州电子科技大学              西安科技大学                西安欧亚学院</a:t>
            </a:r>
            <a:endParaRPr lang="en-us" b="1"/>
          </a:p>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b="1"/>
          </a:p>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t> 解放军理工大学                   浙江理工大学                西华大学</a:t>
            </a:r>
            <a:endParaRPr lang="en-us" b="1"/>
          </a:p>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b="1"/>
          </a:p>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t> 北方工业大学                       西安邮电学院                桂林电子科技大学</a:t>
            </a:r>
            <a:endParaRPr lang="en-us" b="1"/>
          </a:p>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en-us" b="1"/>
          </a:p>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t> 武汉科技大学                       沈阳理工大学                深圳大学</a:t>
            </a:r>
            <a:endParaRPr lang="en-us" b="1"/>
          </a:p>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b="1"/>
          </a:p>
          <a:p>
            <a:pPr marL="0" marR="0" indent="0" algn="l" defTabSz="914400">
              <a:lnSpc>
                <a:spcPct val="14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b="1">
                <a:latin typeface="黑体" pitchFamily="3" charset="134"/>
                <a:ea typeface="Calibri" pitchFamily="2" charset="0"/>
                <a:cs typeface="Calibri" pitchFamily="2" charset="0"/>
              </a:rPr>
              <a:t>  </a:t>
            </a:r>
            <a:endParaRPr lang="en-us" b="1">
              <a:latin typeface="黑体" pitchFamily="3" charset="134"/>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097C-32D2-36FF-9CDB-C4AA47956A91}" type="slidenum">
              <a:t>‹#›</a:t>
            </a:fld>
          </a:p>
        </p:txBody>
      </p:sp>
      <p:sp>
        <p:nvSpPr>
          <p:cNvPr id="3" name="页脚占位符 3"/>
          <p:cNvSpPr>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KwAAQicAAHo4AADDKAAAAAAAAA=="/>
              </a:ext>
            </a:extLst>
          </p:cNvSpPr>
          <p:nvPr/>
        </p:nvSpPr>
        <p:spPr>
          <a:xfrm>
            <a:off x="7047230" y="6381750"/>
            <a:ext cx="2133600" cy="2444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p:txBody>
      </p:sp>
      <p:sp>
        <p:nvSpPr>
          <p:cNvPr id="4" name="标题 2"/>
          <p:cNvSpPr>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dAgAAwwIAANE1AAAcCAAAAAAAAA=="/>
              </a:ext>
            </a:extLst>
          </p:cNvSpPr>
          <p:nvPr/>
        </p:nvSpPr>
        <p:spPr>
          <a:xfrm>
            <a:off x="465455" y="448945"/>
            <a:ext cx="8282940" cy="86931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pPr>
            <a:r>
              <a:rPr lang="zh-cn" sz="3600"/>
              <a:t>    结束语</a:t>
            </a:r>
            <a:endParaRPr lang="zh-cn" sz="3200">
              <a:solidFill>
                <a:srgbClr val="963634"/>
              </a:solidFill>
            </a:endParaRPr>
          </a:p>
        </p:txBody>
      </p:sp>
      <p:sp>
        <p:nvSpPr>
          <p:cNvPr id="5" name="矩形 6"/>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0BAAAPAwAAO40AAAHFwAAAAAAAA=="/>
              </a:ext>
            </a:extLst>
          </p:cNvSpPr>
          <p:nvPr/>
        </p:nvSpPr>
        <p:spPr>
          <a:xfrm>
            <a:off x="683260" y="1988820"/>
            <a:ext cx="7920990" cy="17545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200" b="1">
                <a:latin typeface="黑体" pitchFamily="3" charset="134"/>
                <a:ea typeface="Calibri" pitchFamily="2" charset="0"/>
                <a:cs typeface="Calibri" pitchFamily="2" charset="0"/>
              </a:rPr>
              <a:t>    </a:t>
            </a:r>
            <a:r>
              <a:rPr lang="zh-cn" sz="3600" b="1"/>
              <a:t>针对该套网络与信息安全系列教材，我们可提供系列样书和电子教案，以方便老师选用和交流。</a:t>
            </a:r>
            <a:endParaRPr lang="zh-cn" sz="3600"/>
          </a:p>
        </p:txBody>
      </p:sp>
      <p:sp>
        <p:nvSpPr>
          <p:cNvPr id="6" name="矩形 4"/>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mBAAAhhkAANE1AAAuIwAAAAAAAA=="/>
              </a:ext>
            </a:extLst>
          </p:cNvSpPr>
          <p:nvPr/>
        </p:nvSpPr>
        <p:spPr>
          <a:xfrm>
            <a:off x="755650" y="4149090"/>
            <a:ext cx="7992745" cy="15697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a:t>   样书和电子教案索取可登陆我社官网免费申请和下载</a:t>
            </a:r>
            <a:endParaRPr lang="en-us"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t>   </a:t>
            </a:r>
            <a:r>
              <a:rPr lang="zh-cn" sz="2400"/>
              <a:t>网址：</a:t>
            </a:r>
            <a:r>
              <a:rPr lang="en-us" sz="2400">
                <a:hlinkClick r:id="rId2"/>
              </a:rPr>
              <a:t>www.xduph.com</a:t>
            </a:r>
            <a:endParaRPr lang="en-us"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t>   </a:t>
            </a:r>
            <a:r>
              <a:rPr lang="zh-cn" sz="2400"/>
              <a:t>联系电话：</a:t>
            </a:r>
            <a:r>
              <a:rPr lang="en-us" sz="2400"/>
              <a:t>029-88201467  029-88202945</a:t>
            </a:r>
            <a:endParaRPr lang="en-us" sz="2400"/>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400"/>
              <a:t>   E-mail:  xdupfxb001@163.com</a:t>
            </a:r>
            <a:endParaRPr lang="zh-cn" sz="2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45BB-F5D2-36B3-9CDB-03E60B956A56}"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AgAAfQIAACU3AADOBwAAAAAAAA=="/>
              </a:ext>
            </a:extLst>
          </p:cNvSpPr>
          <p:nvPr>
            <p:ph type="title"/>
          </p:nvPr>
        </p:nvSpPr>
        <p:spPr>
          <a:xfrm>
            <a:off x="467360" y="404495"/>
            <a:ext cx="8496935" cy="86423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en-us" sz="3200"/>
              <a:t>    </a:t>
            </a:r>
            <a:r>
              <a:rPr lang="zh-cn" sz="3200"/>
              <a:t>结束语</a:t>
            </a:r>
            <a:endParaRPr lang="zh-cn" sz="3200">
              <a:solidFill>
                <a:srgbClr val="963634"/>
              </a:solidFill>
            </a:endParaRPr>
          </a:p>
        </p:txBody>
      </p:sp>
      <p:sp>
        <p:nvSpPr>
          <p:cNvPr id="4" name="页脚占位符 3"/>
          <p:cNvSpPr>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aKwAAQicAAHo4AADDKAAAAAAAAA=="/>
              </a:ext>
            </a:extLst>
          </p:cNvSpPr>
          <p:nvPr/>
        </p:nvSpPr>
        <p:spPr>
          <a:xfrm>
            <a:off x="7047230" y="6381750"/>
            <a:ext cx="2133600" cy="24447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Arial" pitchFamily="2" charset="0"/>
                <a:ea typeface="宋体" pitchFamily="0" charset="134"/>
                <a:cs typeface="Calibri" pitchFamily="2" charset="0"/>
              </a:defRPr>
            </a:pPr>
            <a:r>
              <a:t>   </a:t>
            </a:r>
          </a:p>
        </p:txBody>
      </p:sp>
      <p:sp>
        <p:nvSpPr>
          <p:cNvPr id="5" name="矩形 7"/>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0BAAAPAwAAAw0AABvGgAAAAAAAA=="/>
              </a:ext>
            </a:extLst>
          </p:cNvSpPr>
          <p:nvPr/>
        </p:nvSpPr>
        <p:spPr>
          <a:xfrm>
            <a:off x="683260" y="1988820"/>
            <a:ext cx="7777480" cy="23082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600" b="1"/>
              <a:t>         我们将依托我社的发行力量和各位合作方的优势在全国范围内进行大力推广和宣传，以再次树立和巩固我社相关专业精品图书的品牌。</a:t>
            </a:r>
            <a:endParaRPr lang="zh-cn" sz="36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oPrVQ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41B7-F9D2-36B7-9CDB-0FE20F956A5A}" type="slidenum">
              <a:t>‹#›</a:t>
            </a:fld>
          </a:p>
        </p:txBody>
      </p:sp>
      <p:sp>
        <p:nvSpPr>
          <p:cNvPr id="3" name="标题 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BmnR0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7wIAAHA1AADOBwAAAAAAAA=="/>
              </a:ext>
            </a:extLst>
          </p:cNvSpPr>
          <p:nvPr>
            <p:ph type="title"/>
          </p:nvPr>
        </p:nvSpPr>
        <p:spPr>
          <a:xfrm>
            <a:off x="457200" y="476885"/>
            <a:ext cx="8229600" cy="7918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结束语</a:t>
            </a:r>
            <a:endParaRPr lang="zh-cn" sz="3200"/>
          </a:p>
        </p:txBody>
      </p:sp>
      <p:sp>
        <p:nvSpPr>
          <p:cNvPr id="4" name="内容占位符 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hXkk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CAAA5A4AALU2AACYIwAAAAAAAA=="/>
              </a:ext>
            </a:extLst>
          </p:cNvSpPr>
          <p:nvPr>
            <p:ph type="body" idx="1"/>
          </p:nvPr>
        </p:nvSpPr>
        <p:spPr>
          <a:xfrm>
            <a:off x="1331595" y="2420620"/>
            <a:ext cx="7561580" cy="33655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nSpc>
                <a:spcPct val="200000"/>
              </a:lnSpc>
              <a:defRPr lang="zh-cn"/>
            </a:pPr>
            <a:r>
              <a:rPr lang="zh-cn" sz="2800" b="1">
                <a:solidFill>
                  <a:srgbClr val="800000"/>
                </a:solidFill>
              </a:rPr>
              <a:t>品牌</a:t>
            </a:r>
            <a:r>
              <a:rPr lang="zh-cn" sz="2800" b="1"/>
              <a:t>：国内著名、特色鲜明</a:t>
            </a:r>
            <a:endParaRPr lang="en-us" sz="2800" b="1"/>
          </a:p>
          <a:p>
            <a:pPr>
              <a:lnSpc>
                <a:spcPct val="200000"/>
              </a:lnSpc>
              <a:defRPr lang="zh-cn"/>
            </a:pPr>
            <a:r>
              <a:rPr lang="zh-cn" sz="2800" b="1">
                <a:solidFill>
                  <a:srgbClr val="800000"/>
                </a:solidFill>
              </a:rPr>
              <a:t>作风</a:t>
            </a:r>
            <a:r>
              <a:rPr lang="zh-cn" sz="2800" b="1"/>
              <a:t>：求实、严谨、进取</a:t>
            </a:r>
            <a:endParaRPr lang="zh-cn" sz="2800" b="1"/>
          </a:p>
          <a:p>
            <a:pPr>
              <a:lnSpc>
                <a:spcPct val="200000"/>
              </a:lnSpc>
              <a:defRPr lang="zh-cn"/>
            </a:pPr>
            <a:r>
              <a:rPr lang="zh-cn" sz="2800" b="1">
                <a:solidFill>
                  <a:srgbClr val="800000"/>
                </a:solidFill>
              </a:rPr>
              <a:t>服务</a:t>
            </a:r>
            <a:r>
              <a:rPr lang="zh-cn" sz="2800" b="1"/>
              <a:t>：热诚、认真、高效</a:t>
            </a:r>
            <a:endParaRPr lang="en-us" sz="2800" b="1"/>
          </a:p>
        </p:txBody>
      </p:sp>
      <p:sp>
        <p:nvSpPr>
          <p:cNvPr id="5" name="Rectangle 4"/>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JLGu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0BAAABQoAAPAyAAD/DQAAAAAAAA=="/>
              </a:ext>
            </a:extLst>
          </p:cNvSpPr>
          <p:nvPr/>
        </p:nvSpPr>
        <p:spPr>
          <a:xfrm>
            <a:off x="683260" y="1628775"/>
            <a:ext cx="7597140" cy="6464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600" b="1">
                <a:solidFill>
                  <a:srgbClr val="000066"/>
                </a:solidFill>
              </a:rPr>
              <a:t>西安电子科技大学出版社将继续秉持</a:t>
            </a:r>
            <a:endParaRPr lang="zh-cn" sz="3600" b="1">
              <a:solidFill>
                <a:srgbClr val="000066"/>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JwVxk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4E39-77D2-36B8-9CDB-81ED00956AD4}" type="slidenum">
              <a:t>‹#›</a:t>
            </a:fld>
          </a:p>
        </p:txBody>
      </p:sp>
      <p:sp>
        <p:nvSpPr>
          <p:cNvPr id="3" name="标题 1"/>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z2JFY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QAgAAtQIAAHA1AAAFCAAAAAAAAA=="/>
              </a:ext>
            </a:extLst>
          </p:cNvSpPr>
          <p:nvPr>
            <p:ph type="title"/>
          </p:nvPr>
        </p:nvSpPr>
        <p:spPr>
          <a:xfrm>
            <a:off x="457200" y="440055"/>
            <a:ext cx="8229600" cy="8636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西安电子科技大学出版社有限公司</a:t>
            </a:r>
            <a:endParaRPr lang="zh-cn" sz="3200"/>
          </a:p>
        </p:txBody>
      </p:sp>
      <p:pic>
        <p:nvPicPr>
          <p:cNvPr id="4" name="标题 2"/>
          <p:cNvPicPr>
            <a:extLst>
              <a:ext uri="smNativeData">
                <pr:smNativeData xmlns:pr="pr" val="SMDATA_13_gpMEWxMAAAAlAAAAEQ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4AIAAKoQAACUNQAAhx0AAAAAAAA="/>
              </a:ext>
            </a:extLst>
          </p:cNvPicPr>
          <p:nvPr/>
        </p:nvPicPr>
        <p:blipFill>
          <a:blip xmlns:r="http://schemas.openxmlformats.org/officeDocument/2006/relationships" r:embed="rId2"/>
          <a:stretch>
            <a:fillRect/>
          </a:stretch>
        </p:blipFill>
        <p:spPr>
          <a:xfrm>
            <a:off x="467360" y="2708910"/>
            <a:ext cx="8242300" cy="2091055"/>
          </a:xfrm>
          <a:prstGeom prst="rect">
            <a:avLst/>
          </a:prstGeom>
          <a:noFill/>
          <a:ln w="9525" cap="flat" cmpd="sng" algn="ctr">
            <a:noFill/>
            <a:prstDash val="solid"/>
            <a:miter lim="800000"/>
            <a:headEnd type="none" w="med" len="med"/>
            <a:tailEnd type="none" w="med" len="med"/>
          </a:ln>
          <a:effectLst/>
        </p:spPr>
      </p:pic>
      <p:sp>
        <p:nvSpPr>
          <p:cNvPr id="5" name="TextBox 3"/>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wPKd0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CJBQAAywsAAAw0AADEDwAAAAAAAA=="/>
              </a:ext>
            </a:extLst>
          </p:cNvSpPr>
          <p:nvPr/>
        </p:nvSpPr>
        <p:spPr>
          <a:xfrm>
            <a:off x="899795" y="1917065"/>
            <a:ext cx="7560945" cy="6457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b="1"/>
              <a:t>            </a:t>
            </a:r>
            <a:r>
              <a:rPr lang="zh-cn" sz="3600" b="1"/>
              <a:t>欢迎大家对我社多提宝贵意见</a:t>
            </a:r>
            <a:endParaRPr lang="zh-cn" sz="36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2126-68D2-36D7-9CDB-9E826F956ACB}" type="slidenum">
              <a:t>‹#›</a:t>
            </a:fld>
          </a:p>
        </p:txBody>
      </p:sp>
      <p:sp>
        <p:nvSpPr>
          <p:cNvPr id="3" name="标题 2"/>
          <p:cNvSpPr>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gAgAAEgMAACU3AADOBwAAAAAAAA=="/>
              </a:ext>
            </a:extLst>
          </p:cNvSpPr>
          <p:nvPr/>
        </p:nvSpPr>
        <p:spPr>
          <a:xfrm>
            <a:off x="467360" y="499110"/>
            <a:ext cx="8496935" cy="7696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pPr>
            <a:r>
              <a:rPr lang="zh-cn" sz="3200"/>
              <a:t>    西电出版社简介</a:t>
            </a:r>
            <a:endParaRPr lang="zh-cn" sz="3200">
              <a:solidFill>
                <a:srgbClr val="963634"/>
              </a:solidFill>
            </a:endParaRPr>
          </a:p>
        </p:txBody>
      </p:sp>
      <p:sp>
        <p:nvSpPr>
          <p:cNvPr id="4" name="内容占位符 2"/>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dBgAAHw0AAAE1AAC7JQAAAAAAAA=="/>
              </a:ext>
            </a:extLst>
          </p:cNvSpPr>
          <p:nvPr>
            <p:ph type="body" idx="1"/>
          </p:nvPr>
        </p:nvSpPr>
        <p:spPr>
          <a:xfrm>
            <a:off x="1115695" y="2132965"/>
            <a:ext cx="7500620" cy="400050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nSpc>
                <a:spcPct val="170000"/>
              </a:lnSpc>
              <a:defRPr lang="zh-cn"/>
            </a:pPr>
            <a:r>
              <a:rPr lang="zh-cn" sz="2800" b="1"/>
              <a:t>教育部直属全国重点大学出版社</a:t>
            </a:r>
            <a:endParaRPr lang="en-us" sz="2800" b="1"/>
          </a:p>
          <a:p>
            <a:pPr>
              <a:lnSpc>
                <a:spcPct val="170000"/>
              </a:lnSpc>
              <a:defRPr lang="zh-cn"/>
            </a:pPr>
            <a:r>
              <a:rPr lang="zh-cn" sz="2800" b="1"/>
              <a:t>是以出版通信、电子、计算机及机电类教材、专著和科技图书为主的专业出版社，已出版图书近</a:t>
            </a:r>
            <a:r>
              <a:rPr lang="en-us" sz="2800" b="1"/>
              <a:t>3000</a:t>
            </a:r>
            <a:r>
              <a:rPr lang="zh-cn" sz="2800" b="1"/>
              <a:t>余种。</a:t>
            </a:r>
            <a:endParaRPr lang="zh-cn" sz="28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519D-D3D2-36A7-9CDB-25F21F956A70}" type="slidenum">
              <a:t>‹#›</a:t>
            </a:fld>
          </a:p>
        </p:txBody>
      </p:sp>
      <p:sp>
        <p:nvSpPr>
          <p:cNvPr id="3" name="标题 2"/>
          <p:cNvSpPr>
            <a:extLst>
              <a:ext uri="smNativeData">
                <pr:smNativeData xmlns:pr="pr" val="SMDATA_12_gpMEW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u7OEDzMzMAMDA/wB/f38AAAAAAAAAAAAAAAAAAAAAAAAAAAAhAAAAGAAAABQAAADgAgAA7wIAALQ2AACrBwAAAAAAAA=="/>
              </a:ext>
            </a:extLst>
          </p:cNvSpPr>
          <p:nvPr/>
        </p:nvSpPr>
        <p:spPr>
          <a:xfrm>
            <a:off x="467360" y="476885"/>
            <a:ext cx="8425180" cy="7696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l" defTabSz="914400">
              <a:lnSpc>
                <a:spcPct val="100000"/>
              </a:lnSpc>
              <a:spcBef>
                <a:spcPts val="0"/>
              </a:spcBef>
              <a:spcAft>
                <a:spcPts val="0"/>
              </a:spcAft>
              <a:buNone/>
              <a:tabLst/>
              <a:defRPr lang="zh-cn" sz="4400" b="0" i="0" u="none" strike="noStrike" kern="1" spc="0" baseline="0">
                <a:solidFill>
                  <a:schemeClr val="tx1"/>
                </a:solidFill>
                <a:effectLst/>
                <a:latin typeface="黑体" pitchFamily="3" charset="134"/>
                <a:ea typeface="黑体" pitchFamily="3" charset="134"/>
                <a:cs typeface="黑体" pitchFamily="3" charset="134"/>
              </a:defRPr>
            </a:pPr>
            <a:r>
              <a:rPr lang="zh-cn" sz="3200"/>
              <a:t>    西电出版社简介</a:t>
            </a:r>
            <a:endParaRPr lang="zh-cn" sz="3200">
              <a:solidFill>
                <a:srgbClr val="963634"/>
              </a:solidFill>
            </a:endParaRPr>
          </a:p>
        </p:txBody>
      </p:sp>
      <p:sp>
        <p:nvSpPr>
          <p:cNvPr id="4" name="内容占位符 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BSAwAAWQsAAPI1AAAxJwAAAAAAAA=="/>
              </a:ext>
            </a:extLst>
          </p:cNvSpPr>
          <p:nvPr>
            <p:ph type="body" idx="1"/>
          </p:nvPr>
        </p:nvSpPr>
        <p:spPr>
          <a:xfrm>
            <a:off x="539750" y="1844675"/>
            <a:ext cx="8229600" cy="45262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nSpc>
                <a:spcPct val="180000"/>
              </a:lnSpc>
              <a:defRPr lang="zh-cn"/>
            </a:pPr>
            <a:r>
              <a:rPr lang="zh-cn" sz="2800" b="1"/>
              <a:t>与教育部各专业教指委密切合作，承担了国家“六五”、“七五”、“八五”、“九五”、“十五”统编教材、“十一五”、“十二五”规划教材5</a:t>
            </a:r>
            <a:r>
              <a:rPr lang="en-us" sz="2800" b="1"/>
              <a:t>00</a:t>
            </a:r>
            <a:r>
              <a:rPr lang="zh-cn" sz="2800" b="1"/>
              <a:t>余种。</a:t>
            </a:r>
            <a:endParaRPr lang="zh-cn" sz="28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730A-44D2-3685-9CDB-B2D03D956AE7}"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AgAA7wIAAGA1AAD4BwAAAAAAAA=="/>
              </a:ext>
            </a:extLst>
          </p:cNvSpPr>
          <p:nvPr>
            <p:ph type="title"/>
          </p:nvPr>
        </p:nvSpPr>
        <p:spPr>
          <a:xfrm>
            <a:off x="467360" y="476885"/>
            <a:ext cx="8209280" cy="81851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西电出版社简介</a:t>
            </a:r>
            <a:endParaRPr lang="zh-cn" sz="3200">
              <a:solidFill>
                <a:srgbClr val="963634"/>
              </a:solidFill>
            </a:endParaRPr>
          </a:p>
        </p:txBody>
      </p:sp>
      <p:sp>
        <p:nvSpPr>
          <p:cNvPr id="4" name="矩形 4"/>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SAwAABQoAAH4RAADcDAAAAAAAAA=="/>
              </a:ext>
            </a:extLst>
          </p:cNvSpPr>
          <p:nvPr/>
        </p:nvSpPr>
        <p:spPr>
          <a:xfrm>
            <a:off x="539750" y="1628775"/>
            <a:ext cx="2303780" cy="4616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000066"/>
                </a:solidFill>
              </a:rPr>
              <a:t>部分获奖情况：</a:t>
            </a:r>
            <a:endParaRPr lang="zh-cn" sz="2400" b="1">
              <a:solidFill>
                <a:srgbClr val="000066"/>
              </a:solidFill>
            </a:endParaRPr>
          </a:p>
        </p:txBody>
      </p:sp>
      <p:sp>
        <p:nvSpPr>
          <p:cNvPr id="5" name="内容占位符 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SAwAAPAwAAPI1AAAkJwAAAAAAAA=="/>
              </a:ext>
            </a:extLst>
          </p:cNvSpPr>
          <p:nvPr>
            <p:ph type="body" idx="1"/>
          </p:nvPr>
        </p:nvSpPr>
        <p:spPr>
          <a:xfrm>
            <a:off x="539750" y="1988820"/>
            <a:ext cx="8229600" cy="437388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nSpc>
                <a:spcPct val="180000"/>
              </a:lnSpc>
              <a:buNone/>
              <a:defRPr lang="zh-cn"/>
            </a:pPr>
            <a:r>
              <a:rPr lang="zh-cn" sz="2800" b="1"/>
              <a:t>近百种教材、专著获得国家和省、部级奖励。如</a:t>
            </a:r>
            <a:endParaRPr lang="en-us" sz="2800" b="1"/>
          </a:p>
          <a:p>
            <a:pPr>
              <a:lnSpc>
                <a:spcPct val="180000"/>
              </a:lnSpc>
              <a:defRPr lang="zh-cn"/>
            </a:pPr>
            <a:r>
              <a:rPr lang="en-us" sz="2800" b="1"/>
              <a:t>《</a:t>
            </a:r>
            <a:r>
              <a:rPr lang="zh-cn" sz="2800" b="1"/>
              <a:t>电子设计可靠性工程</a:t>
            </a:r>
            <a:r>
              <a:rPr lang="en-us" sz="2800" b="1"/>
              <a:t>》</a:t>
            </a:r>
            <a:r>
              <a:rPr lang="zh-cn" sz="2800" b="1"/>
              <a:t>获得国家图书奖提名奖</a:t>
            </a:r>
            <a:endParaRPr lang="en-us" sz="2800" b="1"/>
          </a:p>
          <a:p>
            <a:pPr>
              <a:lnSpc>
                <a:spcPct val="180000"/>
              </a:lnSpc>
              <a:defRPr lang="zh-cn"/>
            </a:pPr>
            <a:r>
              <a:rPr lang="en-us" sz="2800" b="1"/>
              <a:t>《</a:t>
            </a:r>
            <a:r>
              <a:rPr lang="zh-cn" sz="2800" b="1"/>
              <a:t>通信网的安全</a:t>
            </a:r>
            <a:r>
              <a:rPr lang="en-us" sz="2800" b="1"/>
              <a:t>——</a:t>
            </a:r>
            <a:r>
              <a:rPr lang="zh-cn" sz="2800" b="1"/>
              <a:t>理论与技术</a:t>
            </a:r>
            <a:r>
              <a:rPr lang="en-us" sz="2800" b="1"/>
              <a:t>》</a:t>
            </a:r>
            <a:r>
              <a:rPr lang="zh-cn" sz="2800" b="1"/>
              <a:t>获得国家级优秀教材一等奖；</a:t>
            </a:r>
            <a:endParaRPr lang="en-us" sz="28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646A-24D2-3692-9CDB-D2C72A956A87}"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AgAA7wIAAGA1AADOBwAAAAAAAA=="/>
              </a:ext>
            </a:extLst>
          </p:cNvSpPr>
          <p:nvPr>
            <p:ph type="title"/>
          </p:nvPr>
        </p:nvSpPr>
        <p:spPr>
          <a:xfrm>
            <a:off x="467360" y="476885"/>
            <a:ext cx="8209280" cy="7918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西电出版社简介</a:t>
            </a:r>
            <a:endParaRPr lang="zh-cn" sz="3200">
              <a:solidFill>
                <a:srgbClr val="963634"/>
              </a:solidFill>
            </a:endParaRPr>
          </a:p>
        </p:txBody>
      </p:sp>
      <p:sp>
        <p:nvSpPr>
          <p:cNvPr id="4" name="TextBox 7"/>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8AwAAIgkAAFcYAAABDwAAAAAAAA=="/>
              </a:ext>
            </a:extLst>
          </p:cNvSpPr>
          <p:nvPr/>
        </p:nvSpPr>
        <p:spPr>
          <a:xfrm>
            <a:off x="525780" y="1484630"/>
            <a:ext cx="3430905" cy="9544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800" b="1">
                <a:solidFill>
                  <a:srgbClr val="000066"/>
                </a:solidFill>
              </a:rPr>
              <a:t>入选规划教材情况：</a:t>
            </a:r>
            <a:endParaRPr lang="zh-cn" sz="2800" b="1">
              <a:solidFill>
                <a:srgbClr val="000066"/>
              </a:solidFill>
            </a:endParaRPr>
          </a:p>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endParaRPr lang="zh-cn" sz="2800">
              <a:solidFill>
                <a:srgbClr val="963634"/>
              </a:solidFill>
              <a:latin typeface="黑体" pitchFamily="3" charset="134"/>
              <a:ea typeface="黑体" pitchFamily="3" charset="134"/>
              <a:cs typeface="Calibri" pitchFamily="2" charset="0"/>
            </a:endParaRPr>
          </a:p>
        </p:txBody>
      </p:sp>
      <p:sp>
        <p:nvSpPr>
          <p:cNvPr id="5" name="内容占位符 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vAgAA6AoAAA81AAC0JgAAAAAAAA=="/>
              </a:ext>
            </a:extLst>
          </p:cNvSpPr>
          <p:nvPr>
            <p:ph type="body" idx="1"/>
          </p:nvPr>
        </p:nvSpPr>
        <p:spPr>
          <a:xfrm>
            <a:off x="395605" y="1772920"/>
            <a:ext cx="8229600" cy="451866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nSpc>
                <a:spcPct val="150000"/>
              </a:lnSpc>
              <a:buNone/>
              <a:defRPr lang="zh-cn"/>
            </a:pPr>
            <a:endParaRPr lang="en-us" sz="2800" b="1">
              <a:solidFill>
                <a:srgbClr val="000099"/>
              </a:solidFill>
            </a:endParaRPr>
          </a:p>
          <a:p>
            <a:pPr>
              <a:lnSpc>
                <a:spcPct val="150000"/>
              </a:lnSpc>
              <a:defRPr lang="zh-cn"/>
            </a:pPr>
            <a:r>
              <a:rPr lang="zh-cn" sz="2800" b="1"/>
              <a:t>入选“普通高等教育‘十一五’国家级规划教材”和“普通高等教育‘十二五’国家级规划教材”的图书品种当中绝大多是电子信息类相关教材。</a:t>
            </a:r>
            <a:endParaRPr lang="en-us" sz="28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4C50-1ED2-36BA-9CDB-E8EF02956ABD}" type="slidenum">
              <a:t>‹#›</a:t>
            </a:fld>
          </a:p>
        </p:txBody>
      </p:sp>
      <p:sp>
        <p:nvSpPr>
          <p:cNvPr id="3" name="矩形 4"/>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XBQAAIgkAAKQnAAD5CwAAAAAAAA=="/>
              </a:ext>
            </a:extLst>
          </p:cNvSpPr>
          <p:nvPr/>
        </p:nvSpPr>
        <p:spPr>
          <a:xfrm>
            <a:off x="827405" y="1484630"/>
            <a:ext cx="5616575" cy="4616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000066"/>
                </a:solidFill>
              </a:rPr>
              <a:t>“十一五”电子信息类系列产品</a:t>
            </a:r>
            <a:endParaRPr lang="zh-cn" sz="2400"/>
          </a:p>
        </p:txBody>
      </p:sp>
      <p:sp>
        <p:nvSpPr>
          <p:cNvPr id="4" name="矩形 7"/>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xCAAA0QMAAAAbAABqBwAAAAAAAA=="/>
              </a:ext>
            </a:extLst>
          </p:cNvSpPr>
          <p:nvPr/>
        </p:nvSpPr>
        <p:spPr>
          <a:xfrm>
            <a:off x="1331595" y="620395"/>
            <a:ext cx="3057525" cy="58483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200" b="1"/>
              <a:t>西电出版社简介</a:t>
            </a:r>
            <a:endParaRPr lang="zh-cn" sz="3200" b="1"/>
          </a:p>
        </p:txBody>
      </p:sp>
      <p:pic>
        <p:nvPicPr>
          <p:cNvPr id="5" name="内容占位符 6" descr="20140724_165317.jpg"/>
          <p:cNvPicPr>
            <a:picLocks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FwUAAB8NAACeMgAAjSYAAAAAAAA="/>
              </a:ext>
            </a:extLst>
          </p:cNvPicPr>
          <p:nvPr/>
        </p:nvPicPr>
        <p:blipFill>
          <a:blip xmlns:r="http://schemas.openxmlformats.org/officeDocument/2006/relationships" r:embed="rId2"/>
          <a:stretch>
            <a:fillRect/>
          </a:stretch>
        </p:blipFill>
        <p:spPr>
          <a:xfrm>
            <a:off x="827405" y="2132965"/>
            <a:ext cx="7400925" cy="4133850"/>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0A81-CFD2-36FC-9CDB-39A944956A6C}" type="slidenum">
              <a:t>‹#›</a:t>
            </a:fld>
          </a:p>
        </p:txBody>
      </p:sp>
      <p:sp>
        <p:nvSpPr>
          <p:cNvPr id="3" name="矩形 3"/>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rBgAAlAkAABokAABrDAAAAAAAAA=="/>
              </a:ext>
            </a:extLst>
          </p:cNvSpPr>
          <p:nvPr/>
        </p:nvSpPr>
        <p:spPr>
          <a:xfrm>
            <a:off x="1043305" y="1557020"/>
            <a:ext cx="4825365" cy="4616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2400" b="1">
                <a:solidFill>
                  <a:srgbClr val="000066"/>
                </a:solidFill>
              </a:rPr>
              <a:t>“十二五”电子信息类新系列产品</a:t>
            </a:r>
            <a:endParaRPr lang="zh-cn" sz="2400"/>
          </a:p>
        </p:txBody>
      </p:sp>
      <p:sp>
        <p:nvSpPr>
          <p:cNvPr id="4" name="矩形 4"/>
          <p:cNvSpPr>
            <a:extLst>
              <a:ext uri="smNativeData">
                <pr:smNativeData xmlns:pr="pr" val="SMDATA_12_gpMEW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ABwAA0QMAAKAaAABqBwAAAAAAAA=="/>
              </a:ext>
            </a:extLst>
          </p:cNvSpPr>
          <p:nvPr/>
        </p:nvSpPr>
        <p:spPr>
          <a:xfrm>
            <a:off x="1259840" y="620395"/>
            <a:ext cx="3068320" cy="58483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200" b="1"/>
              <a:t>西电出版社简介</a:t>
            </a:r>
            <a:endParaRPr lang="zh-cn" sz="3200" b="1"/>
          </a:p>
        </p:txBody>
      </p:sp>
      <p:pic>
        <p:nvPicPr>
          <p:cNvPr id="5" name="内容占位符 5" descr="20140724_172156.jpg"/>
          <p:cNvPicPr>
            <a:picLocks noGrp="1" noChangeArrowheads="1" noChangeAspect="1"/>
            <a:extLst>
              <a:ext uri="smNativeData">
                <pr:smNativeData xmlns:pr="pr" val="SMDATA_13_gpMEW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wYAAK0MAACSMgAAhSUAAAAAAAA="/>
              </a:ext>
            </a:extLst>
          </p:cNvPicPr>
          <p:nvPr>
            <p:ph type="obj" idx="1"/>
          </p:nvPr>
        </p:nvPicPr>
        <p:blipFill>
          <a:blip xmlns:r="http://schemas.openxmlformats.org/officeDocument/2006/relationships" r:embed="rId2"/>
          <a:stretch>
            <a:fillRect/>
          </a:stretch>
        </p:blipFill>
        <p:spPr>
          <a:xfrm>
            <a:off x="1043305" y="2060575"/>
            <a:ext cx="7177405" cy="4038600"/>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jGAAAtScAADofAADKKQAAAAAAAA=="/>
              </a:ext>
            </a:extLst>
          </p:cNvSpPr>
          <p:nvPr/>
        </p:nvSpPr>
        <p:spPr>
          <a:xfrm>
            <a:off x="3923665" y="6454775"/>
            <a:ext cx="1152525" cy="3384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600" b="0" i="0" u="none" strike="noStrike" kern="1" spc="0" baseline="0">
                <a:solidFill>
                  <a:schemeClr val="tx1"/>
                </a:solidFill>
                <a:effectLst/>
                <a:latin typeface="Times New Roman" pitchFamily="1" charset="0"/>
                <a:ea typeface="Calibri" pitchFamily="2" charset="0"/>
                <a:cs typeface="Times New Roman" pitchFamily="1" charset="0"/>
              </a:defRPr>
            </a:pPr>
            <a:fld id="{3F634A44-0AD2-36BC-9CDB-FCE904956AA9}" type="slidenum">
              <a:t>‹#›</a:t>
            </a:fld>
          </a:p>
        </p:txBody>
      </p:sp>
      <p:sp>
        <p:nvSpPr>
          <p:cNvPr id="3" name="标题 2"/>
          <p:cNvSpPr>
            <a:spLocks noGrp="1" noChangeArrowheads="1"/>
            <a:extLst>
              <a:ext uri="smNativeData">
                <pr:smNativeData xmlns:pr="pr" val="SMDATA_12_gpMEW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AgAA7wIAACU3AADOBwAAAAAAAA=="/>
              </a:ext>
            </a:extLst>
          </p:cNvSpPr>
          <p:nvPr>
            <p:ph type="title"/>
          </p:nvPr>
        </p:nvSpPr>
        <p:spPr>
          <a:xfrm>
            <a:off x="467360" y="476885"/>
            <a:ext cx="8496935" cy="7918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a:pPr>
            <a:r>
              <a:rPr lang="zh-cn" sz="3200"/>
              <a:t>    打造网信安全精品系列教材</a:t>
            </a:r>
            <a:endParaRPr lang="zh-cn" sz="3200">
              <a:solidFill>
                <a:srgbClr val="963634"/>
              </a:solidFill>
            </a:endParaRPr>
          </a:p>
        </p:txBody>
      </p:sp>
      <p:sp>
        <p:nvSpPr>
          <p:cNvPr id="4" name="Rectangle 4"/>
          <p:cNvSpPr>
            <a:extLst>
              <a:ext uri="smNativeData">
                <pr:smNativeData xmlns:pr="pr" val="SMDATA_12_gpMEWx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vAgAAdgoAACsxAABwDgAAAAAAAA=="/>
              </a:ext>
            </a:extLst>
          </p:cNvSpPr>
          <p:nvPr/>
        </p:nvSpPr>
        <p:spPr>
          <a:xfrm>
            <a:off x="395605" y="1700530"/>
            <a:ext cx="7597140" cy="64643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3600" b="1">
                <a:solidFill>
                  <a:srgbClr val="000066"/>
                </a:solidFill>
              </a:rPr>
              <a:t>应用型网络与信息安全教材出版理念</a:t>
            </a:r>
            <a:endParaRPr lang="zh-cn" sz="3600" b="1">
              <a:solidFill>
                <a:srgbClr val="000066"/>
              </a:solidFill>
            </a:endParaRPr>
          </a:p>
        </p:txBody>
      </p:sp>
      <p:sp>
        <p:nvSpPr>
          <p:cNvPr id="5" name="内容占位符 1"/>
          <p:cNvSpPr>
            <a:spLocks noGrp="1" noChangeArrowheads="1"/>
            <a:extLst>
              <a:ext uri="smNativeData">
                <pr:smNativeData xmlns:pr="pr" val="SMDATA_12_gpMEW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AgAAjREAAIA1AABkLQAAAAAAAA=="/>
              </a:ext>
            </a:extLst>
          </p:cNvSpPr>
          <p:nvPr>
            <p:ph type="body" idx="1"/>
          </p:nvPr>
        </p:nvSpPr>
        <p:spPr>
          <a:xfrm>
            <a:off x="467360" y="2853055"/>
            <a:ext cx="8229600" cy="4525645"/>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nSpc>
                <a:spcPct val="170000"/>
              </a:lnSpc>
              <a:spcBef>
                <a:spcPts val="0"/>
              </a:spcBef>
              <a:defRPr lang="zh-cn"/>
            </a:pPr>
            <a:r>
              <a:rPr lang="zh-cn" sz="2800" b="1"/>
              <a:t>机遇与挑战并存</a:t>
            </a:r>
            <a:endParaRPr lang="en-us" sz="2800" b="1"/>
          </a:p>
          <a:p>
            <a:pPr>
              <a:lnSpc>
                <a:spcPct val="170000"/>
              </a:lnSpc>
              <a:spcBef>
                <a:spcPts val="0"/>
              </a:spcBef>
              <a:defRPr lang="zh-cn"/>
            </a:pPr>
            <a:r>
              <a:rPr lang="zh-cn" sz="2800" b="1"/>
              <a:t>求品质、塑品牌、重服务</a:t>
            </a:r>
            <a:endParaRPr lang="en-us" sz="2800" b="1"/>
          </a:p>
          <a:p>
            <a:pPr>
              <a:lnSpc>
                <a:spcPct val="170000"/>
              </a:lnSpc>
              <a:spcBef>
                <a:spcPts val="0"/>
              </a:spcBef>
              <a:defRPr lang="zh-cn"/>
            </a:pPr>
            <a:r>
              <a:rPr lang="zh-cn" sz="2800" b="1"/>
              <a:t>打造精品，适应教学改革的发展</a:t>
            </a:r>
            <a:endParaRPr lang="en-us" sz="2800" b="1"/>
          </a:p>
          <a:p>
            <a:pPr>
              <a:defRPr lang="zh-cn"/>
            </a:p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黑体"/>
        <a:ea typeface="黑体"/>
        <a:cs typeface="黑体"/>
      </a:majorFont>
      <a:minorFont>
        <a:latin typeface="黑体"/>
        <a:ea typeface="黑体"/>
        <a:cs typeface="黑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黑体"/>
        <a:ea typeface="黑体"/>
        <a:cs typeface="黑体"/>
      </a:majorFont>
      <a:minorFont>
        <a:latin typeface="黑体"/>
        <a:ea typeface="黑体"/>
        <a:cs typeface="黑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黑体"/>
        <a:ea typeface="黑体"/>
        <a:cs typeface="黑体"/>
      </a:majorFont>
      <a:minorFont>
        <a:latin typeface="黑体"/>
        <a:ea typeface="黑体"/>
        <a:cs typeface="黑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lenovo</dc:creator>
  <cp:keywords/>
  <dc:description/>
  <cp:lastModifiedBy>jianglei</cp:lastModifiedBy>
  <cp:revision>0</cp:revision>
  <dcterms:created xsi:type="dcterms:W3CDTF">2016-12-18T13:28:00Z</dcterms:created>
  <dcterms:modified xsi:type="dcterms:W3CDTF">2018-05-23T06:02:42Z</dcterms:modified>
</cp:coreProperties>
</file>