
<file path=[Content_Types].xml><?xml version="1.0" encoding="utf-8"?>
<Types xmlns="http://schemas.openxmlformats.org/package/2006/content-types">
  <Default Extension="rels" ContentType="application/vnd.openxmlformats-package.relationships+xml"/>
  <Default Extension="xml" ContentType="application/xml"/>
  <Default Extension="vml" ContentType="application/vnd.openxmlformats-officedocument.vmlDrawing"/>
  <Default Extension="fntdata" ContentType="application/x-fontdata"/>
  <Default Extension="bmp" ContentType="image/bmp"/>
  <Default Extension="jpeg" ContentType="image/jpeg"/>
  <Default Extension="png" ContentType="image/png"/>
  <Default Extension="gif" ContentType="image/gif"/>
  <Default Extension="tif" ContentType="image/tif"/>
  <Default Extension="emf" ContentType="image/x-emf"/>
  <Default Extension="wmf" ContentType="image/wmf"/>
  <Default Extension="pct" ContentType="image/pct"/>
  <Default Extension="pcx" ContentType="image/pcx"/>
  <Default Extension="tga" ContentType="image/tga"/>
  <Default Extension="avi" ContentType="video/avi"/>
  <Default Extension="wmv" ContentType="video/x-ms-wmv"/>
  <Default Extension="mpg" ContentType="video/mpeg"/>
  <Default Extension="mpeg" ContentType="video/mpeg"/>
  <Default Extension="mp2" ContentType="video/mpeg"/>
  <Default Extension="mp4" ContentType="video/mpeg"/>
  <Default Extension="wma" ContentType="audio/x-ms-wma"/>
  <Default Extension="mid" ContentType="audio/unknown"/>
  <Default Extension="midi" ContentType="audio/unknown"/>
  <Default Extension="rmi" ContentType="audio/unknown"/>
  <Default Extension="mp3" ContentType="audio/unknown"/>
  <Default Extension="wav" ContentType="audio/wav"/>
  <Default Extension="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Types>
</file>

<file path=_rels/.rels><?xml version="1.0" encoding="UTF-8" standalone="yes" ?>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p="http://schemas.openxmlformats.org/presentationml/2006/main" xmlns:r="http://schemas.openxmlformats.org/officeDocument/2006/relationships" xmlns:a="http://schemas.openxmlformats.org/drawingml/2006/main">
  <p:sldMasterIdLst>
    <p:sldMasterId id="2147483648" r:id="rId5"/>
  </p:sldMasterIdLst>
  <p:notesMasterIdLst>
    <p:notesMasterId r:id="rId6"/>
  </p:notesMasterIdLst>
  <p:sldIdLst>
    <p:sldId id="256" r:id="rId7"/>
    <p:sldId id="291" r:id="rId8"/>
    <p:sldId id="292" r:id="rId9"/>
    <p:sldId id="288" r:id="rId10"/>
    <p:sldId id="266" r:id="rId11"/>
    <p:sldId id="287" r:id="rId12"/>
    <p:sldId id="271" r:id="rId13"/>
    <p:sldId id="289" r:id="rId14"/>
    <p:sldId id="267" r:id="rId15"/>
    <p:sldId id="290" r:id="rId16"/>
    <p:sldId id="268" r:id="rId17"/>
    <p:sldId id="294" r:id="rId18"/>
    <p:sldId id="293" r:id="rId19"/>
    <p:sldId id="257" r:id="rId20"/>
  </p:sldIdLst>
  <p:sldSz cx="12192000" cy="6858000"/>
  <p:notesSz cx="6858000" cy="9144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extLst>
    <p:ext uri="smNativeData">
      <pr:smAppRevision xmlns:pr="pr" dt="1094556128" val="694"/>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54" d="100"/>
          <a:sy n="54" d="100"/>
        </p:scale>
        <p:origin x="378" y="536"/>
      </p:cViewPr>
      <p:guideLst>
        <p:guide orient="horz" pos="2160"/>
        <p:guide pos="3840"/>
      </p:guideLst>
    </p:cSldViewPr>
  </p:slideViewPr>
  <p:outlineViewPr>
    <p:cViewPr>
      <p:scale>
        <a:sx n="33" d="100"/>
        <a:sy n="33" d="100"/>
      </p:scale>
      <p:origin x="0" y="0"/>
    </p:cViewPr>
  </p:outlineViewPr>
  <p:sorterViewPr>
    <p:cViewPr>
      <p:scale>
        <a:sx n="17" d="100"/>
        <a:sy n="17" d="100"/>
      </p:scale>
      <p:origin x="0" y="0"/>
    </p:cViewPr>
  </p:sorterViewPr>
  <p:notesViewPr>
    <p:cSldViewPr snapToGrid="0">
      <p:cViewPr>
        <p:scale>
          <a:sx n="54" d="100"/>
          <a:sy n="54" d="100"/>
        </p:scale>
        <p:origin x="378" y="536"/>
      </p:cViewPr>
    </p:cSldViewPr>
  </p:notesViewPr>
  <p:gridSpacing cx="71755" cy="71755"/>
</p:viewPr>
</file>

<file path=ppt/_rels/presentation.xml.rels><?xml version="1.0" encoding="UTF-8" standalone="yes" ?>
<Relationships xmlns="http://schemas.openxmlformats.org/package/2006/relationships"><Relationship Id="rId1" Type="http://schemas.openxmlformats.org/officeDocument/2006/relationships/theme" Target="theme/theme1.xml"/><Relationship Id="rId2" Type="http://schemas.openxmlformats.org/officeDocument/2006/relationships/tableStyles" Target="tableStyles.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20" Type="http://schemas.openxmlformats.org/officeDocument/2006/relationships/slide" Target="slides/slide14.xml"/></Relationships>
</file>

<file path=ppt/notesMasters/_rels/notesMaster1.xml.rels><?xml version="1.0" encoding="UTF-8" standalone="yes" ?>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AAAAAEgSAADTAgAAAAAAAA=="/>
              </a:ext>
            </a:extLst>
          </p:cNvSpPr>
          <p:nvPr>
            <p:ph type="hdr" sz="quarter"/>
          </p:nvPr>
        </p:nvSpPr>
        <p:spPr>
          <a:xfrm>
            <a:off x="0" y="0"/>
            <a:ext cx="2971800" cy="4591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l">
              <a:defRPr lang="zh-cn" sz="1200"/>
            </a:pPr>
          </a:p>
        </p:txBody>
      </p:sp>
      <p:sp>
        <p:nvSpPr>
          <p:cNvPr id="3" name="日期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AAAAAC4qAADTAgAAAAAAAA=="/>
              </a:ext>
            </a:extLst>
          </p:cNvSpPr>
          <p:nvPr>
            <p:ph type="dt" idx="1"/>
          </p:nvPr>
        </p:nvSpPr>
        <p:spPr>
          <a:xfrm>
            <a:off x="3884930" y="0"/>
            <a:ext cx="2971800" cy="45910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lgn="r">
              <a:defRPr lang="zh-cn" sz="1200"/>
            </a:pPr>
            <a:fld id="{3F669D7D-33D2-336B-9CDE-C53ED3906A90}" type="datetime1">
              <a:t>2004-9-8</a:t>
            </a:fld>
          </a:p>
        </p:txBody>
      </p:sp>
      <p:sp>
        <p:nvSpPr>
          <p:cNvPr id="4" name="幻灯片图像占位符 3"/>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idx="2"/>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lang="zh-cn"/>
            </a:pPr>
          </a:p>
        </p:txBody>
      </p:sp>
      <p:sp>
        <p:nvSpPr>
          <p:cNvPr id="5" name="备注占位符 4"/>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4BAAAEhsAAPglAAA4MQAAAAAAAA=="/>
              </a:ext>
            </a:extLst>
          </p:cNvSpPr>
          <p:nvPr>
            <p:ph type="body" idx="3"/>
          </p:nvPr>
        </p:nvSpPr>
        <p:spPr>
          <a:xfrm>
            <a:off x="685800" y="4400550"/>
            <a:ext cx="5486400" cy="360045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r>
              <a:t>编辑母版文本样式</a:t>
            </a:r>
          </a:p>
          <a:p>
            <a:pPr lvl="1">
              <a:defRPr lang="zh-cn"/>
            </a:pPr>
            <a:r>
              <a:t>第二级</a:t>
            </a:r>
          </a:p>
          <a:p>
            <a:pPr lvl="2">
              <a:defRPr lang="zh-cn"/>
            </a:pPr>
            <a:r>
              <a:t>第三级</a:t>
            </a:r>
          </a:p>
          <a:p>
            <a:pPr lvl="3">
              <a:defRPr lang="zh-cn"/>
            </a:pPr>
            <a:r>
              <a:t>第四级</a:t>
            </a:r>
          </a:p>
          <a:p>
            <a:pPr lvl="4">
              <a:defRPr lang="zh-cn"/>
            </a:pPr>
            <a:r>
              <a:t>第五级</a:t>
            </a:r>
          </a:p>
        </p:txBody>
      </p:sp>
      <p:sp>
        <p:nvSpPr>
          <p:cNvPr id="6" name="页脚占位符 5"/>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AAAAAbjUAAEgSAABAOAAAAAAAAA=="/>
              </a:ext>
            </a:extLst>
          </p:cNvSpPr>
          <p:nvPr>
            <p:ph type="ftr" sz="quarter" idx="4"/>
          </p:nvPr>
        </p:nvSpPr>
        <p:spPr>
          <a:xfrm>
            <a:off x="0" y="8685530"/>
            <a:ext cx="2971800" cy="4584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l">
              <a:defRPr lang="zh-cn" sz="1200"/>
            </a:pPr>
          </a:p>
        </p:txBody>
      </p:sp>
      <p:sp>
        <p:nvSpPr>
          <p:cNvPr id="7" name="灯片编号占位符 6"/>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mFwAAbjUAAC4qAABAOAAAAAAAAA=="/>
              </a:ext>
            </a:extLst>
          </p:cNvSpPr>
          <p:nvPr>
            <p:ph type="sldNum" sz="quarter" idx="5"/>
          </p:nvPr>
        </p:nvSpPr>
        <p:spPr>
          <a:xfrm>
            <a:off x="3884930" y="8685530"/>
            <a:ext cx="2971800" cy="4584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lgn="r">
              <a:defRPr lang="zh-cn" sz="1200"/>
            </a:pPr>
            <a:fld id="{3F66A413-5DD2-3352-9CDE-AB07EA906AFE}" type="slidenum">
              <a:t>‹#›</a:t>
            </a:fld>
          </a:p>
        </p:txBody>
      </p:sp>
    </p:spTree>
  </p:cSld>
  <p:clrMap bg1="lt1" tx1="dk1" bg2="lt2" tx2="dk2" accent1="accent1" accent2="accent2" accent3="accent3" accent4="accent4" accent5="accent5" accent6="accent6" hlink="hlink" folHlink="folHlink"/>
  <p:hf sldNum="0" hdr="0" ftr="0" dt="0"/>
  <p:notesStyle>
    <a:lvl1pPr marL="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等线" pitchFamily="0" charset="134"/>
        <a:ea typeface="等线" pitchFamily="0" charset="134"/>
        <a:cs typeface="等线" pitchFamily="0" charset="134"/>
      </a:defRPr>
    </a:lvl1pPr>
    <a:lvl2pPr marL="4572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等线" pitchFamily="0" charset="134"/>
        <a:ea typeface="等线" pitchFamily="0" charset="134"/>
        <a:cs typeface="等线" pitchFamily="0" charset="134"/>
      </a:defRPr>
    </a:lvl2pPr>
    <a:lvl3pPr marL="9144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等线" pitchFamily="0" charset="134"/>
        <a:ea typeface="等线" pitchFamily="0" charset="134"/>
        <a:cs typeface="等线" pitchFamily="0" charset="134"/>
      </a:defRPr>
    </a:lvl3pPr>
    <a:lvl4pPr marL="13716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等线" pitchFamily="0" charset="134"/>
        <a:ea typeface="等线" pitchFamily="0" charset="134"/>
        <a:cs typeface="等线" pitchFamily="0" charset="134"/>
      </a:defRPr>
    </a:lvl4pPr>
    <a:lvl5pPr marL="1828800" marR="0" indent="0" algn="l" defTabSz="914400">
      <a:lnSpc>
        <a:spcPct val="100000"/>
      </a:lnSpc>
      <a:spcBef>
        <a:spcPts val="0"/>
      </a:spcBef>
      <a:spcAft>
        <a:spcPts val="0"/>
      </a:spcAft>
      <a:buNone/>
      <a:tabLst/>
      <a:defRPr lang="zh-cn" sz="1200" b="0" i="0" u="none" strike="noStrike" kern="1" spc="0" baseline="0">
        <a:solidFill>
          <a:schemeClr val="tx1"/>
        </a:solidFill>
        <a:effectLst/>
        <a:latin typeface="等线" pitchFamily="0" charset="134"/>
        <a:ea typeface="等线" pitchFamily="0" charset="134"/>
        <a:cs typeface="等线" pitchFamily="0" charset="134"/>
      </a:defRPr>
    </a:lvl5pPr>
  </p:notesStyle>
</p:notesMaster>
</file>

<file path=ppt/notesSlides/_rels/notesSlide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D4E0-AED2-3322-9CDE-58779A906A0D}" type="slidenum">
              <a:t>1</a:t>
            </a:fld>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BD80-CED2-334B-9CDE-381EF3906A6D}" type="slidenum">
              <a:t>10</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913D-73D2-3367-9CDE-8532DF906AD0}" type="slidenum">
              <a:t>11</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F35B-15D2-3305-9CDE-E350BD906AB6}" type="slidenum">
              <a:t>12</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E083-CDD2-3316-9CDE-3B43AE906A6E}" type="slidenum">
              <a:t>14</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kKtc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BB2D-63D2-334D-9CDE-9518F5906AC0}" type="slidenum">
              <a:t>2</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CQAQ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BDF7-B9D2-334B-9CDE-4F1EF3906A1A}" type="slidenum">
              <a:t>3</a:t>
            </a:fld>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83B1-FFD2-3375-9CDE-0920CD906A5C}" type="slidenum">
              <a:t>4</a:t>
            </a:fld>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D69E-D0D2-3320-9CDE-267598906A73}" type="slidenum">
              <a:t>5</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9318-56D2-3365-9CDE-A030DD906AF5}" type="slidenum">
              <a:t>6</a:t>
            </a:fld>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Y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96F0-BED2-3360-9CDE-4835D8906A1D}" type="slidenum">
              <a:t>7</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9566-28D2-3363-9CDE-DE36DB906A8B}" type="slidenum">
              <a:t>8</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幻灯片图像占位符 1"/>
          <p:cNvSpPr>
            <a:spLocks noGrp="1" noChangeArrowheads="1"/>
            <a:extLst>
              <a:ext uri="smNativeData">
                <pr:smNativeData xmlns:pr="pr" val="SMDATA_12_4Jk9QRMAAAAlAAAAZAAAAC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4BAAACAcAAPglAAAEGgAAAAAAAA=="/>
              </a:ext>
            </a:extLst>
          </p:cNvSpPr>
          <p:nvPr>
            <p:ph type="sldImg"/>
          </p:nvPr>
        </p:nvSpPr>
        <p:spPr>
          <a:xfrm>
            <a:off x="685800" y="1143000"/>
            <a:ext cx="5486400" cy="3086100"/>
          </a:xfrm>
          <a:prstGeom prst="rect">
            <a:avLst/>
          </a:prstGeom>
          <a:noFill/>
          <a:ln w="12700" cap="flat" cmpd="sng" algn="ctr">
            <a:solidFill>
              <a:srgbClr val="000000"/>
            </a:solidFill>
            <a:prstDash val="solid"/>
            <a:miter lim="800000"/>
            <a:headEnd type="none" w="med" len="med"/>
            <a:tailEnd type="none" w="med" len="med"/>
          </a:ln>
          <a:effectLst/>
        </p:spPr>
      </p:sp>
      <p:sp>
        <p:nvSpPr>
          <p:cNvPr id="3" name="备注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4BAAAEhsAAPglAAA4MQAAAAAAAA=="/>
              </a:ext>
            </a:extLst>
          </p:cNvSpPr>
          <p:nvPr>
            <p:ph type="body" idx="1"/>
          </p:nvPr>
        </p:nvSpPr>
        <p:spPr>
          <a:xfrm>
            <a:off x="685800" y="4400550"/>
            <a:ext cx="5486400" cy="36004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lang="zh-cn"/>
            </a:pPr>
          </a:p>
        </p:txBody>
      </p:sp>
      <p:sp>
        <p:nvSpPr>
          <p:cNvPr id="4" name="灯片编号占位符 3"/>
          <p:cNvSpPr>
            <a:spLocks noGrp="1" noChangeArrowheads="1"/>
            <a:extLst>
              <a:ext uri="smNativeData">
                <pr:smNativeData xmlns:pr="pr" val="SMDATA_12_4Jk9Q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DmFwAAbjUAAC4qAABAOAAAAAAAAA=="/>
              </a:ext>
            </a:extLst>
          </p:cNvSpPr>
          <p:nvPr>
            <p:ph type="sldNum" sz="quarter" idx="4294967295"/>
          </p:nvPr>
        </p:nvSpPr>
        <p:spPr>
          <a:xfrm>
            <a:off x="3884930" y="8685530"/>
            <a:ext cx="2971800" cy="45847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b">
            <a:prstTxWarp prst="textNoShape">
              <a:avLst/>
            </a:prstTxWarp>
          </a:bodyPr>
          <a:lstStyle/>
          <a:p>
            <a:pPr>
              <a:defRPr lang="zh-cn"/>
            </a:pPr>
            <a:fld id="{3F66FCE2-ACD2-330A-9CDE-5A5FB2906A0F}" type="slidenum">
              <a:t>9</a:t>
            </a:fld>
          </a:p>
        </p:txBody>
      </p:sp>
    </p:spTree>
  </p:cSld>
  <p:clrMapOvr>
    <a:masterClrMapping/>
  </p:clrMapOvr>
</p:notes>
</file>

<file path=ppt/slideLayouts/_rels/slideLayout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C9BQAAPg0AAE1FAAChFQAAAAAAAA=="/>
              </a:ext>
            </a:extLst>
          </p:cNvSpPr>
          <p:nvPr>
            <p:ph type="ctrTitle"/>
          </p:nvPr>
        </p:nvSpPr>
        <p:spPr>
          <a:xfrm>
            <a:off x="932815" y="2152650"/>
            <a:ext cx="1033272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幻灯片副标题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JCwAA1hcAAJA/AADfIgAAAAAAAA=="/>
              </a:ext>
            </a:extLst>
          </p:cNvSpPr>
          <p:nvPr>
            <p:ph type="subTitle" idx="1"/>
          </p:nvPr>
        </p:nvSpPr>
        <p:spPr>
          <a:xfrm>
            <a:off x="1793875" y="3874770"/>
            <a:ext cx="8538845" cy="17938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ctr" defTabSz="914400">
              <a:lnSpc>
                <a:spcPct val="90000"/>
              </a:lnSpc>
              <a:spcBef>
                <a:spcPts val="1000"/>
              </a:spcBef>
              <a:spcAft>
                <a:spcPts val="0"/>
              </a:spcAft>
              <a:buNone/>
              <a:tabLst/>
              <a:defRPr lang="zh-cn" sz="24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ctr" defTabSz="914400">
              <a:lnSpc>
                <a:spcPct val="90000"/>
              </a:lnSpc>
              <a:spcBef>
                <a:spcPts val="500"/>
              </a:spcBef>
              <a:spcAft>
                <a:spcPts val="0"/>
              </a:spcAft>
              <a:buNone/>
              <a:tabLst/>
              <a:defRPr lang="zh-cn" sz="20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ctr" defTabSz="914400">
              <a:lnSpc>
                <a:spcPct val="90000"/>
              </a:lnSpc>
              <a:spcBef>
                <a:spcPts val="50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ctr" defTabSz="914400">
              <a:lnSpc>
                <a:spcPct val="90000"/>
              </a:lnSpc>
              <a:spcBef>
                <a:spcPts val="500"/>
              </a:spcBef>
              <a:spcAft>
                <a:spcPts val="0"/>
              </a:spcAft>
              <a:buNone/>
              <a:tabLst/>
              <a:defRPr lang="zh-cn" sz="16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ctr" defTabSz="914400">
              <a:lnSpc>
                <a:spcPct val="90000"/>
              </a:lnSpc>
              <a:spcBef>
                <a:spcPts val="500"/>
              </a:spcBef>
              <a:spcAft>
                <a:spcPts val="0"/>
              </a:spcAft>
              <a:buNone/>
              <a:tabLst/>
              <a:defRPr lang="zh-cn" sz="16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F4E5-ABD2-3302-9CDE-5D57BA906A08}" type="slidenum">
              <a:t/>
            </a:fld>
          </a:p>
        </p:txBody>
      </p:sp>
      <p:sp>
        <p:nvSpPr>
          <p:cNvPr id="5"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6"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8EC6-88D2-3378-9CDE-7E2DC0906A2B}" type="datetime1">
              <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Obj" preserve="1">
  <p:cSld name="标题和两个栏目，左侧栏目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KMkAADWFwAAAAAAAA=="/>
              </a:ext>
            </a:extLst>
          </p:cNvSpPr>
          <p:nvPr>
            <p:ph type="obj" sz="quarter" idx="1"/>
          </p:nvPr>
        </p:nvSpPr>
        <p:spPr>
          <a:xfrm>
            <a:off x="861060"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mhkAAKMkAAD2JQAAAAAAAA=="/>
              </a:ext>
            </a:extLst>
          </p:cNvSpPr>
          <p:nvPr>
            <p:ph type="obj" sz="quarter" idx="2"/>
          </p:nvPr>
        </p:nvSpPr>
        <p:spPr>
          <a:xfrm>
            <a:off x="861060"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CQsAAL5FAAD2JQAAAAAAAA=="/>
              </a:ext>
            </a:extLst>
          </p:cNvSpPr>
          <p:nvPr>
            <p:ph type="obj" sz="half" idx="3"/>
          </p:nvPr>
        </p:nvSpPr>
        <p:spPr>
          <a:xfrm>
            <a:off x="6242685" y="1793875"/>
            <a:ext cx="5094605" cy="43770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6"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A987-C9D2-335F-9CDE-3F0AE7906A6A}" type="slidenum">
              <a:t/>
            </a:fld>
          </a:p>
        </p:txBody>
      </p:sp>
      <p:sp>
        <p:nvSpPr>
          <p:cNvPr id="7"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C93A-74D2-333F-9CDE-826A87906AD7}" type="datetime1">
              <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标题和两个文本行，下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L5FAADWFwAAAAAAAA=="/>
              </a:ext>
            </a:extLst>
          </p:cNvSpPr>
          <p:nvPr>
            <p:ph type="obj" sz="half" idx="1"/>
          </p:nvPr>
        </p:nvSpPr>
        <p:spPr>
          <a:xfrm>
            <a:off x="861060" y="1793875"/>
            <a:ext cx="1047623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mhkAAKMkAAD2JQAAAAAAAA=="/>
              </a:ext>
            </a:extLst>
          </p:cNvSpPr>
          <p:nvPr>
            <p:ph type="obj" sz="quarter" idx="2"/>
          </p:nvPr>
        </p:nvSpPr>
        <p:spPr>
          <a:xfrm>
            <a:off x="861060"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mhkAAL5FAAD2JQAAAAAAAA=="/>
              </a:ext>
            </a:extLst>
          </p:cNvSpPr>
          <p:nvPr>
            <p:ph type="obj" sz="quarter" idx="3"/>
          </p:nvPr>
        </p:nvSpPr>
        <p:spPr>
          <a:xfrm>
            <a:off x="6242685"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D3D3-9DD2-3325-9CDE-6B709D906A3E}" type="slidenum">
              <a:t/>
            </a:fld>
          </a:p>
        </p:txBody>
      </p:sp>
      <p:sp>
        <p:nvSpPr>
          <p:cNvPr id="7"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FD99-D7D2-330B-9CDE-215EB3906A74}" type="datetime1">
              <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标题和两个文本行，上方文本行具有分隔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KMkAADWFwAAAAAAAA=="/>
              </a:ext>
            </a:extLst>
          </p:cNvSpPr>
          <p:nvPr>
            <p:ph type="obj" sz="quarter" idx="1"/>
          </p:nvPr>
        </p:nvSpPr>
        <p:spPr>
          <a:xfrm>
            <a:off x="861060"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3"/>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CQsAAL5FAADWFwAAAAAAAA=="/>
              </a:ext>
            </a:extLst>
          </p:cNvSpPr>
          <p:nvPr>
            <p:ph type="obj" sz="quarter" idx="2"/>
          </p:nvPr>
        </p:nvSpPr>
        <p:spPr>
          <a:xfrm>
            <a:off x="6242685"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mhkAAL5FAAD2JQAAAAAAAA=="/>
              </a:ext>
            </a:extLst>
          </p:cNvSpPr>
          <p:nvPr>
            <p:ph type="obj" sz="half" idx="3"/>
          </p:nvPr>
        </p:nvSpPr>
        <p:spPr>
          <a:xfrm>
            <a:off x="861060" y="4161790"/>
            <a:ext cx="10476230"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6"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A349-07D2-3355-9CDE-F100ED906AA4}" type="slidenum">
              <a:t/>
            </a:fld>
          </a:p>
        </p:txBody>
      </p:sp>
      <p:sp>
        <p:nvSpPr>
          <p:cNvPr id="7"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88A1-EFD2-337E-9CDE-192BC6906A4C}" type="datetime1">
              <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L5FAAD2JQAAAAAAAA=="/>
              </a:ext>
            </a:extLst>
          </p:cNvSpPr>
          <p:nvPr>
            <p:ph type="obj" idx="1"/>
          </p:nvPr>
        </p:nvSpPr>
        <p:spPr>
          <a:xfrm>
            <a:off x="861060" y="1793875"/>
            <a:ext cx="10476230" cy="43770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4"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D27F-31D2-3324-9CDE-C7719C906A92}" type="slidenum">
              <a:t/>
            </a:fld>
          </a:p>
        </p:txBody>
      </p:sp>
      <p:sp>
        <p:nvSpPr>
          <p:cNvPr id="5"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6"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CE80-CED2-3338-9CDE-386D80906A6D}" type="datetime1">
              <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标题和两个栏目">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JcZ/i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Byf+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KMkAAD2JQAAAAAAAA=="/>
              </a:ext>
            </a:extLst>
          </p:cNvSpPr>
          <p:nvPr>
            <p:ph type="obj" sz="half" idx="1"/>
          </p:nvPr>
        </p:nvSpPr>
        <p:spPr>
          <a:xfrm>
            <a:off x="861060" y="1793875"/>
            <a:ext cx="5094605" cy="43770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WqnM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CQsAAL5FAAD2JQAAAAAAAA=="/>
              </a:ext>
            </a:extLst>
          </p:cNvSpPr>
          <p:nvPr>
            <p:ph type="obj" sz="half" idx="2"/>
          </p:nvPr>
        </p:nvSpPr>
        <p:spPr>
          <a:xfrm>
            <a:off x="6242685" y="1793875"/>
            <a:ext cx="5094605" cy="43770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5"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tX8GE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94A5-EBD2-3362-9CDE-1D37DA906A48}" type="slidenum">
              <a:t/>
            </a:fld>
          </a:p>
        </p:txBody>
      </p:sp>
      <p:sp>
        <p:nvSpPr>
          <p:cNvPr id="6"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BYxLo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7"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7SvDQ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946E-20D2-3362-9CDE-D637DA906A83}" type="datetime1">
              <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AAE1-AFD2-335C-9CDE-5909E4906A0C}" type="slidenum">
              <a:t/>
            </a:fld>
          </a:p>
        </p:txBody>
      </p:sp>
      <p:sp>
        <p:nvSpPr>
          <p:cNvPr id="4"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5"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9232-7CD2-3364-9CDE-8A31DC906ADF}" type="datetime1">
              <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幻灯片">
    <p:spTree>
      <p:nvGrpSpPr>
        <p:cNvPr id="1" name=""/>
        <p:cNvGrpSpPr/>
        <p:nvPr/>
      </p:nvGrpSpPr>
      <p:grpSpPr>
        <a:xfrm>
          <a:off x="0" y="0"/>
          <a:ext cx="0" cy="0"/>
          <a:chOff x="0" y="0"/>
          <a:chExt cx="0" cy="0"/>
        </a:xfrm>
      </p:grpSpPr>
      <p:sp>
        <p:nvSpPr>
          <p:cNvPr id="2"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8831-7FD2-337E-9CDE-892BC6906ADC}" type="slidenum">
              <a:t/>
            </a:fld>
          </a:p>
        </p:txBody>
      </p:sp>
      <p:sp>
        <p:nvSpPr>
          <p:cNvPr id="3"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4"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ACC9-87D2-335A-9CDE-710FE2906A24}" type="datetime1">
              <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只显示内容">
    <p:spTree>
      <p:nvGrpSpPr>
        <p:cNvPr id="1" name=""/>
        <p:cNvGrpSpPr/>
        <p:nvPr/>
      </p:nvGrpSpPr>
      <p:grpSpPr>
        <a:xfrm>
          <a:off x="0" y="0"/>
          <a:ext cx="0" cy="0"/>
          <a:chOff x="0" y="0"/>
          <a:chExt cx="0" cy="0"/>
        </a:xfrm>
      </p:grpSpPr>
      <p:sp>
        <p:nvSpPr>
          <p:cNvPr id="2"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D2JQAAAAAAAA=="/>
              </a:ext>
            </a:extLst>
          </p:cNvSpPr>
          <p:nvPr>
            <p:ph type="obj"/>
          </p:nvPr>
        </p:nvSpPr>
        <p:spPr>
          <a:xfrm>
            <a:off x="861060" y="358775"/>
            <a:ext cx="10476230" cy="58121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a:defRPr/>
            </a:pPr>
          </a:p>
        </p:txBody>
      </p:sp>
      <p:sp>
        <p:nvSpPr>
          <p:cNvPr id="3"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8C8C-C2D2-337A-9CDE-342FC2906A61}" type="slidenum">
              <a:t/>
            </a:fld>
          </a:p>
        </p:txBody>
      </p:sp>
      <p:sp>
        <p:nvSpPr>
          <p:cNvPr id="4"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5"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C1FC-B2D2-3337-9CDE-44628F906A11}" type="datetime1">
              <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verTx" preserve="1">
  <p:cSld name="标题和两个文本行">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L5FAADWFwAAAAAAAA=="/>
              </a:ext>
            </a:extLst>
          </p:cNvSpPr>
          <p:nvPr>
            <p:ph type="obj" sz="half" idx="1"/>
          </p:nvPr>
        </p:nvSpPr>
        <p:spPr>
          <a:xfrm>
            <a:off x="861060" y="1793875"/>
            <a:ext cx="10476230"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mhkAAL5FAAD2JQAAAAAAAA=="/>
              </a:ext>
            </a:extLst>
          </p:cNvSpPr>
          <p:nvPr>
            <p:ph type="obj" sz="half" idx="2"/>
          </p:nvPr>
        </p:nvSpPr>
        <p:spPr>
          <a:xfrm>
            <a:off x="861060" y="4161790"/>
            <a:ext cx="10476230"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5"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ED00-4ED2-331B-9CDE-B84EA3906AED}" type="slidenum">
              <a:t/>
            </a:fld>
          </a:p>
        </p:txBody>
      </p:sp>
      <p:sp>
        <p:nvSpPr>
          <p:cNvPr id="6"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7"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8CFB-B5D2-337A-9CDE-432FC2906A16}" type="datetime1">
              <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fourObj" preserve="1">
  <p:cSld name="标题和四个内容区">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KMkAADWFwAAAAAAAA=="/>
              </a:ext>
            </a:extLst>
          </p:cNvSpPr>
          <p:nvPr>
            <p:ph type="obj" sz="quarter" idx="1"/>
          </p:nvPr>
        </p:nvSpPr>
        <p:spPr>
          <a:xfrm>
            <a:off x="861060"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4"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CQsAAL5FAADWFwAAAAAAAA=="/>
              </a:ext>
            </a:extLst>
          </p:cNvSpPr>
          <p:nvPr>
            <p:ph type="obj" sz="quarter" idx="2"/>
          </p:nvPr>
        </p:nvSpPr>
        <p:spPr>
          <a:xfrm>
            <a:off x="6242685"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4"/>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mhkAAKMkAAD2JQAAAAAAAA=="/>
              </a:ext>
            </a:extLst>
          </p:cNvSpPr>
          <p:nvPr>
            <p:ph type="obj" sz="quarter" idx="3"/>
          </p:nvPr>
        </p:nvSpPr>
        <p:spPr>
          <a:xfrm>
            <a:off x="861060"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对象3"/>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mhkAAL5FAAD2JQAAAAAAAA=="/>
              </a:ext>
            </a:extLst>
          </p:cNvSpPr>
          <p:nvPr>
            <p:ph type="obj" sz="quarter" idx="4"/>
          </p:nvPr>
        </p:nvSpPr>
        <p:spPr>
          <a:xfrm>
            <a:off x="6242685"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7"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BFEF-A1D2-3349-9CDE-571CF1906A02}" type="slidenum">
              <a:t/>
            </a:fld>
          </a:p>
        </p:txBody>
      </p:sp>
      <p:sp>
        <p:nvSpPr>
          <p:cNvPr id="8"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9"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BCD4-9AD2-334A-9CDE-6C1FF2906A39}" type="datetime1">
              <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标题和两个栏目，右侧栏目具有分割线">
    <p:spTree>
      <p:nvGrpSpPr>
        <p:cNvPr id="1" name=""/>
        <p:cNvGrpSpPr/>
        <p:nvPr/>
      </p:nvGrpSpPr>
      <p:grpSpPr>
        <a:xfrm>
          <a:off x="0" y="0"/>
          <a:ext cx="0" cy="0"/>
          <a:chOff x="0" y="0"/>
          <a:chExt cx="0" cy="0"/>
        </a:xfrm>
      </p:grpSpPr>
      <p:sp>
        <p:nvSpPr>
          <p:cNvPr id="2" name="幻灯片标题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NQIAAL5FAACYCgAAAAAAAA=="/>
              </a:ext>
            </a:extLst>
          </p:cNvSpPr>
          <p:nvPr>
            <p:ph type="title"/>
          </p:nvPr>
        </p:nvSpPr>
        <p:spPr>
          <a:xfrm>
            <a:off x="861060" y="358775"/>
            <a:ext cx="10476230" cy="136334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defRPr/>
            </a:pPr>
          </a:p>
        </p:txBody>
      </p:sp>
      <p:sp>
        <p:nvSpPr>
          <p:cNvPr id="3" name="对象1"/>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MBQAACQsAAKMkAAD2JQAAAAAAAA=="/>
              </a:ext>
            </a:extLst>
          </p:cNvSpPr>
          <p:nvPr>
            <p:ph type="obj" sz="half" idx="1"/>
          </p:nvPr>
        </p:nvSpPr>
        <p:spPr>
          <a:xfrm>
            <a:off x="861060" y="1793875"/>
            <a:ext cx="5094605" cy="43770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p>
            <a:pPr marL="0" marR="0" indent="0" algn="l" defTabSz="914400">
              <a:lnSpc>
                <a:spcPct val="100000"/>
              </a:lnSpc>
              <a:spcBef>
                <a:spcPts val="0"/>
              </a:spcBef>
              <a:spcAft>
                <a:spcPts val="0"/>
              </a:spcAft>
              <a:buNone/>
              <a:tabLst/>
              <a:defRPr sz="1000" b="0" i="0" u="none" strike="noStrike" kern="1" spc="0" baseline="0">
                <a:solidFill>
                  <a:srgbClr val="000000"/>
                </a:solidFill>
                <a:effectLst/>
                <a:latin typeface="Arial" pitchFamily="2" charset="0"/>
                <a:ea typeface="SimSun" pitchFamily="0" charset="0"/>
                <a:cs typeface="Times New Roman" pitchFamily="1" charset="0"/>
              </a:defRPr>
            </a:pPr>
          </a:p>
        </p:txBody>
      </p:sp>
      <p:sp>
        <p:nvSpPr>
          <p:cNvPr id="4" name="对象3"/>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CQsAAL5FAADWFwAAAAAAAA=="/>
              </a:ext>
            </a:extLst>
          </p:cNvSpPr>
          <p:nvPr>
            <p:ph type="obj" sz="quarter" idx="2"/>
          </p:nvPr>
        </p:nvSpPr>
        <p:spPr>
          <a:xfrm>
            <a:off x="6242685" y="1793875"/>
            <a:ext cx="5094605" cy="208089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5" name="对象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BnJgAAmhkAAL5FAAD2JQAAAAAAAA=="/>
              </a:ext>
            </a:extLst>
          </p:cNvSpPr>
          <p:nvPr>
            <p:ph type="obj" sz="quarter" idx="3"/>
          </p:nvPr>
        </p:nvSpPr>
        <p:spPr>
          <a:xfrm>
            <a:off x="6242685" y="4161790"/>
            <a:ext cx="5094605" cy="200914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a:pPr>
          </a:p>
        </p:txBody>
      </p:sp>
      <p:sp>
        <p:nvSpPr>
          <p:cNvPr id="6"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1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r">
              <a:defRPr lang="zh-cn" sz="1200">
                <a:solidFill>
                  <a:srgbClr val="8C8C8C"/>
                </a:solidFill>
              </a:defRPr>
            </a:pPr>
            <a:fld id="{3F669B0D-43D2-336D-9CDE-B538D5906AE0}" type="slidenum">
              <a:t/>
            </a:fld>
          </a:p>
        </p:txBody>
      </p:sp>
      <p:sp>
        <p:nvSpPr>
          <p:cNvPr id="7"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1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ctr">
              <a:defRPr lang="zh-cn" sz="1200">
                <a:solidFill>
                  <a:srgbClr val="8C8C8C"/>
                </a:solidFill>
              </a:defRPr>
            </a:pPr>
          </a:p>
        </p:txBody>
      </p:sp>
      <p:sp>
        <p:nvSpPr>
          <p:cNvPr id="8"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1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algn="l">
              <a:defRPr lang="zh-cn" sz="1200">
                <a:solidFill>
                  <a:srgbClr val="8C8C8C"/>
                </a:solidFill>
              </a:defRPr>
            </a:pPr>
            <a:fld id="{3F66BDA8-E6D2-334B-9CDE-101EF3906A45}" type="datetime1">
              <a:t/>
            </a:fld>
          </a:p>
        </p:txBody>
      </p:sp>
    </p:spTree>
  </p:cSld>
  <p:clrMapOvr>
    <a:masterClrMapping/>
  </p:clrMapOvr>
</p:sldLayout>
</file>

<file path=ppt/slideMasters/_rels/slideMaster1.xml.rels><?xml version="1.0" encoding="UTF-8" standalone="yes" ?>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xmlns:r="http://schemas.openxmlformats.org/officeDocument/2006/relationships" r:embed="rId1"/>
          <a:srcRect/>
          <a:stretch/>
        </a:blipFill>
        <a:effectLst/>
      </p:bgPr>
    </p:bg>
    <p:spTree>
      <p:nvGrpSpPr>
        <p:cNvPr id="1" name=""/>
        <p:cNvGrpSpPr/>
        <p:nvPr/>
      </p:nvGrpSpPr>
      <p:grpSpPr>
        <a:xfrm>
          <a:off x="0" y="0"/>
          <a:ext cx="0" cy="0"/>
          <a:chOff x="0" y="0"/>
          <a:chExt cx="0" cy="0"/>
        </a:xfrm>
      </p:grpSpPr>
      <p:sp>
        <p:nvSpPr>
          <p:cNvPr id="2" name="标题占位符 1"/>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OLj5O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PwIAANhFAABnCgAAAAAAAA=="/>
              </a:ext>
            </a:extLst>
          </p:cNvSpPr>
          <p:nvPr>
            <p:ph type="title"/>
          </p:nvPr>
        </p:nvSpPr>
        <p:spPr>
          <a:xfrm>
            <a:off x="838200" y="365125"/>
            <a:ext cx="10515600" cy="132588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lvl1pPr marL="0" marR="0" indent="0" algn="l" defTabSz="914400">
              <a:lnSpc>
                <a:spcPct val="90000"/>
              </a:lnSpc>
              <a:spcBef>
                <a:spcPts val="0"/>
              </a:spcBef>
              <a:spcAft>
                <a:spcPts val="0"/>
              </a:spcAft>
              <a:buNone/>
              <a:tabLst/>
              <a:defRPr lang="zh-cn" sz="44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lang="zh-cn"/>
            </a:pPr>
            <a:r>
              <a:t>单击此处编辑母版标题样式</a:t>
            </a:r>
          </a:p>
        </p:txBody>
      </p:sp>
      <p:sp>
        <p:nvSpPr>
          <p:cNvPr id="3" name="文本占位符 2"/>
          <p:cNvSpPr>
            <a:spLocks noGrp="1" noChangeArrowheads="1"/>
            <a:extLst>
              <a:ext uri="smNativeData">
                <pr:smNativeData xmlns:pr="pr" val="SMDATA_12_4Jk9Q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OwsAANhFAAAAJgAAAAAAAA=="/>
              </a:ext>
            </a:extLst>
          </p:cNvSpPr>
          <p:nvPr>
            <p:ph type="body" idx="1"/>
          </p:nvPr>
        </p:nvSpPr>
        <p:spPr>
          <a:xfrm>
            <a:off x="838200" y="1825625"/>
            <a:ext cx="10515600" cy="43516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prstTxWarp prst="textNoShape">
              <a:avLst/>
            </a:prstTxWarp>
          </a:bodyPr>
          <a:lstStyle>
            <a:lvl1pPr marL="228600" marR="0" indent="-228600" algn="l" defTabSz="914400">
              <a:lnSpc>
                <a:spcPct val="90000"/>
              </a:lnSpc>
              <a:spcBef>
                <a:spcPts val="1000"/>
              </a:spcBef>
              <a:spcAft>
                <a:spcPts val="0"/>
              </a:spcAft>
              <a:buClrTx/>
              <a:buSzTx/>
              <a:buFont typeface="Arial" pitchFamily="2" charset="0"/>
              <a:buChar char="•"/>
              <a:tabLst/>
              <a:defRPr lang="zh-cn"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zh-cn"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lvl5pPr>
          </a:lstStyle>
          <a:p>
            <a:pPr>
              <a:defRPr lang="zh-cn"/>
            </a:pPr>
            <a:r>
              <a:t>单击此处编辑母版文本样式</a:t>
            </a:r>
          </a:p>
          <a:p>
            <a:pPr lvl="1">
              <a:defRPr lang="zh-cn"/>
            </a:pPr>
            <a:r>
              <a:t>第二级</a:t>
            </a:r>
          </a:p>
          <a:p>
            <a:pPr lvl="2">
              <a:defRPr lang="zh-cn"/>
            </a:pPr>
            <a:r>
              <a:t>第三级</a:t>
            </a:r>
          </a:p>
          <a:p>
            <a:pPr lvl="3">
              <a:defRPr lang="zh-cn"/>
            </a:pPr>
            <a:r>
              <a:t>第四级</a:t>
            </a:r>
          </a:p>
          <a:p>
            <a:pPr lvl="4">
              <a:defRPr lang="zh-cn"/>
            </a:pPr>
            <a:r>
              <a:t>第五级</a:t>
            </a:r>
          </a:p>
        </p:txBody>
      </p:sp>
      <p:sp>
        <p:nvSpPr>
          <p:cNvPr id="4" name="日期占位符 3"/>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AoBQAAGicAAAgWAABZKQAAAAAAAA=="/>
              </a:ext>
            </a:extLst>
          </p:cNvSpPr>
          <p:nvPr>
            <p:ph type="dt" sz="half" idx="2"/>
          </p:nvPr>
        </p:nvSpPr>
        <p:spPr>
          <a:xfrm>
            <a:off x="8382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l"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fld id="{3F66EA29-67D2-331C-9CDE-9149A4906AC4}" type="datetime1">
              <a:t/>
            </a:fld>
          </a:p>
        </p:txBody>
      </p:sp>
      <p:sp>
        <p:nvSpPr>
          <p:cNvPr id="5" name="页脚占位符 4"/>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AwMCI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YGAAAGicAACgyAABZKQAAAAAAAA=="/>
              </a:ext>
            </a:extLst>
          </p:cNvSpPr>
          <p:nvPr>
            <p:ph type="ftr" sz="quarter" idx="3"/>
          </p:nvPr>
        </p:nvSpPr>
        <p:spPr>
          <a:xfrm>
            <a:off x="4038600" y="6356350"/>
            <a:ext cx="41148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ctr"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p>
        </p:txBody>
      </p:sp>
      <p:sp>
        <p:nvSpPr>
          <p:cNvPr id="6" name="灯片编号占位符 5"/>
          <p:cNvSpPr>
            <a:spLocks noGrp="1" noChangeArrowheads="1"/>
            <a:extLst>
              <a:ext uri="smNativeData">
                <pr:smNativeData xmlns:pr="pr" val="SMDATA_12_4Jk9Q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xpZGUMAAAAEAAAAAAAAAAAAAAAAAAAAAAAAAAeAAAAaAAAAAAAAAAAAAAAAAAAAAAAAAAAAAAAECcAABAnAAAAAAAAAAAAAAAAAAAAAAAAAAAAAAAAAAAAAAAAAAAAABQAAAAAAAAAwMD/AAAAAABkAAAAMgAAAAAAAABkAAAAAAAAAH9/fwAKAAAAHwAAAFQAAAD///8AAAAAAQAAAAAAAAAAAAAAAAAAAAAAAAAAAAAAAAAAAAAAAAAAAAAAAH9/fwAAAAADzMzMAMDA/wB/f38AAAAAAAAAAAAAAAAAAAAAAAAAAAAhAAAAGAAAABQAAAD4NAAAGicAANhFAABZKQAAAAAAAA=="/>
              </a:ext>
            </a:extLst>
          </p:cNvSpPr>
          <p:nvPr>
            <p:ph type="sldNum" sz="quarter" idx="4"/>
          </p:nvPr>
        </p:nvSpPr>
        <p:spPr>
          <a:xfrm>
            <a:off x="8610600" y="6356350"/>
            <a:ext cx="2743200" cy="36512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ctr">
            <a:prstTxWarp prst="textNoShape">
              <a:avLst/>
            </a:prstTxWarp>
          </a:bodyPr>
          <a:lstStyle/>
          <a:p>
            <a:pPr marL="0" marR="0" indent="0" algn="r" defTabSz="914400">
              <a:lnSpc>
                <a:spcPct val="100000"/>
              </a:lnSpc>
              <a:spcBef>
                <a:spcPts val="0"/>
              </a:spcBef>
              <a:spcAft>
                <a:spcPts val="0"/>
              </a:spcAft>
              <a:buNone/>
              <a:tabLst/>
              <a:defRPr lang="zh-cn" sz="1200" b="0" i="0" u="none" strike="noStrike" kern="1" spc="0" baseline="0">
                <a:solidFill>
                  <a:srgbClr val="8C8C8C"/>
                </a:solidFill>
                <a:effectLst/>
                <a:latin typeface="Calibri" pitchFamily="2" charset="0"/>
                <a:ea typeface="Calibri" pitchFamily="2" charset="0"/>
                <a:cs typeface="Calibri" pitchFamily="2" charset="0"/>
              </a:defRPr>
            </a:pPr>
            <a:fld id="{3F66F40F-41D2-3302-9CDE-B757BA906AE2}" type="slidenum">
              <a:t/>
            </a:fld>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lvl1pPr marL="0" marR="0" indent="0" algn="ctr" defTabSz="914400">
        <a:lnSpc>
          <a:spcPct val="90000"/>
        </a:lnSpc>
        <a:spcBef>
          <a:spcPts val="0"/>
        </a:spcBef>
        <a:spcAft>
          <a:spcPts val="0"/>
        </a:spcAft>
        <a:buNone/>
        <a:tabLst/>
        <a:defRPr lang="zh-cn" sz="6000" b="0" i="0" u="none" strike="noStrike" kern="1" spc="0" baseline="0">
          <a:solidFill>
            <a:schemeClr val="tx1"/>
          </a:solidFill>
          <a:effectLst/>
          <a:latin typeface="Calibri Light" pitchFamily="2" charset="0"/>
          <a:ea typeface="Calibri Light" pitchFamily="2" charset="0"/>
          <a:cs typeface="Calibri Light"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p:titleStyle>
    <p:bodyStyle>
      <a:lvl1pPr marL="228600" marR="0" indent="-228600" algn="l" defTabSz="914400">
        <a:lnSpc>
          <a:spcPct val="90000"/>
        </a:lnSpc>
        <a:spcBef>
          <a:spcPts val="1000"/>
        </a:spcBef>
        <a:spcAft>
          <a:spcPts val="0"/>
        </a:spcAft>
        <a:buClrTx/>
        <a:buSzTx/>
        <a:buFont typeface="Arial" pitchFamily="2" charset="0"/>
        <a:buChar char="•"/>
        <a:tabLst/>
        <a:defRPr lang="zh-cn" sz="2800" b="0" i="0" u="none" strike="noStrike" kern="1" spc="0" baseline="0">
          <a:solidFill>
            <a:schemeClr val="tx1"/>
          </a:solidFill>
          <a:effectLst/>
          <a:latin typeface="Calibri" pitchFamily="2" charset="0"/>
          <a:ea typeface="Calibri" pitchFamily="2" charset="0"/>
          <a:cs typeface="Calibri" pitchFamily="2" charset="0"/>
        </a:defRPr>
      </a:lvl1pPr>
      <a:lvl2pPr marL="685800" marR="0" indent="-228600" algn="l" defTabSz="914400">
        <a:lnSpc>
          <a:spcPct val="90000"/>
        </a:lnSpc>
        <a:spcBef>
          <a:spcPts val="500"/>
        </a:spcBef>
        <a:spcAft>
          <a:spcPts val="0"/>
        </a:spcAft>
        <a:buClrTx/>
        <a:buSzTx/>
        <a:buFont typeface="Arial" pitchFamily="2" charset="0"/>
        <a:buChar char="•"/>
        <a:tabLst/>
        <a:defRPr lang="zh-cn" sz="2400" b="0" i="0" u="none" strike="noStrike" kern="1" spc="0" baseline="0">
          <a:solidFill>
            <a:schemeClr val="tx1"/>
          </a:solidFill>
          <a:effectLst/>
          <a:latin typeface="Calibri" pitchFamily="2" charset="0"/>
          <a:ea typeface="Calibri" pitchFamily="2" charset="0"/>
          <a:cs typeface="Calibri" pitchFamily="2" charset="0"/>
        </a:defRPr>
      </a:lvl2pPr>
      <a:lvl3pPr marL="1143000" marR="0" indent="-228600" algn="l" defTabSz="914400">
        <a:lnSpc>
          <a:spcPct val="90000"/>
        </a:lnSpc>
        <a:spcBef>
          <a:spcPts val="500"/>
        </a:spcBef>
        <a:spcAft>
          <a:spcPts val="0"/>
        </a:spcAft>
        <a:buClrTx/>
        <a:buSzTx/>
        <a:buFont typeface="Arial" pitchFamily="2" charset="0"/>
        <a:buChar char="•"/>
        <a:tabLst/>
        <a:defRPr lang="zh-cn" sz="2000" b="0" i="0" u="none" strike="noStrike" kern="1" spc="0" baseline="0">
          <a:solidFill>
            <a:schemeClr val="tx1"/>
          </a:solidFill>
          <a:effectLst/>
          <a:latin typeface="Calibri" pitchFamily="2" charset="0"/>
          <a:ea typeface="Calibri" pitchFamily="2" charset="0"/>
          <a:cs typeface="Calibri" pitchFamily="2" charset="0"/>
        </a:defRPr>
      </a:lvl3pPr>
      <a:lvl4pPr marL="1600200" marR="0" indent="-228600" algn="l" defTabSz="914400">
        <a:lnSpc>
          <a:spcPct val="90000"/>
        </a:lnSpc>
        <a:spcBef>
          <a:spcPts val="50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2057400" marR="0" indent="-228600" algn="l" defTabSz="914400">
        <a:lnSpc>
          <a:spcPct val="90000"/>
        </a:lnSpc>
        <a:spcBef>
          <a:spcPts val="500"/>
        </a:spcBef>
        <a:spcAft>
          <a:spcPts val="0"/>
        </a:spcAft>
        <a:buClrTx/>
        <a:buSzTx/>
        <a:buFont typeface="Arial" pitchFamily="2" charset="0"/>
        <a:buChar char="•"/>
        <a:tabLst/>
        <a:defRPr lang="zh-cn" sz="1800" b="0" i="0" u="none" strike="noStrike" kern="1" spc="0" baseline="0">
          <a:solidFill>
            <a:schemeClr val="tx1"/>
          </a:solidFill>
          <a:effectLst/>
          <a:latin typeface="Calibri" pitchFamily="2" charset="0"/>
          <a:ea typeface="Calibri" pitchFamily="2" charset="0"/>
          <a:cs typeface="Calibri" pitchFamily="2" charset="0"/>
        </a:defRPr>
      </a:lvl5pPr>
    </p:bodyStyle>
    <p:otherStyle>
      <a:lvl1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1pPr>
      <a:lvl2pPr marL="4572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2pPr>
      <a:lvl3pPr marL="9144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3pPr>
      <a:lvl4pPr marL="13716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4pPr>
      <a:lvl5pPr marL="182880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lvl5pPr>
    </p:otherStyle>
  </p:txStyles>
</p:sldMaster>
</file>

<file path=ppt/slides/_rels/slide1.xml.rels><?xml version="1.0" encoding="UTF-8" standalone="yes" ?>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8" Type="http://schemas.openxmlformats.org/officeDocument/2006/relationships/image" Target="../media/image10.png"/><Relationship Id="rId9" Type="http://schemas.openxmlformats.org/officeDocument/2006/relationships/image" Target="../media/image11.jpeg"/><Relationship Id="rId10" Type="http://schemas.openxmlformats.org/officeDocument/2006/relationships/image" Target="../media/image12.jpeg"/></Relationships>
</file>

<file path=ppt/slides/_rels/slide1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4.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EAAAAAAAAAAEAAAAAAAAAOQAAAAAAAAA8AAAAZAAAAGQAAAAAAAAAy8vLADkAAAAAAAAAPAAAAGQAAABkAAAAAAAAABcAAAAUAAAAAAAAAAAAAAD/fwAA/38AAAAAAAAJAAAABAAAAAAAAAAMAAAAEAAAAAAAAAAAAAAAAAAAAAAAAAAeAAAAaAAAAAAAAAAAAAAAAAAAAAAAAAAAAAAAECcAABAnAAAAAAAAAAAAAAAAAAAAAAAAAAAAAAAAAAAAAAAAAAAAAFAAAAAAAAAAwMD/AAAAAABkAAAAMgAAAAAAAABkAAAAAAAAAH9/fwAKAAAAHwAAAFQAAABbm9UF////AQAAAAAAAAAAAAAAAAAAAAAAAAAAAAAAAAAAAAAAAAAAAAAAAn9/fwAAAAAAy8vLAMDA/wB/f38AAAAAAAAAAAAAAAAAAAAAAAAAAAAhAAAAGAAAABQAAAD1CgAAswcAAAtAAADkFQAAAAAAAA=="/>
              </a:ext>
            </a:extLst>
          </p:cNvSpPr>
          <p:nvPr/>
        </p:nvSpPr>
        <p:spPr>
          <a:xfrm>
            <a:off x="1781175" y="1251585"/>
            <a:ext cx="8629650" cy="2306955"/>
          </a:xfrm>
          <a:prstGeom prst="rect">
            <a:avLst/>
          </a:prstGeom>
          <a:noFill/>
          <a:ln w="12700" cap="flat" cmpd="sng" algn="ctr">
            <a:noFill/>
            <a:prstDash val="solid"/>
            <a:miter lim="800000"/>
            <a:headEnd type="none" w="med" len="med"/>
            <a:tailEnd type="none" w="med" len="med"/>
          </a:ln>
          <a:effectLst>
            <a:outerShdw blurRad="50800" dist="381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7200">
                <a:latin typeface="Impact" pitchFamily="2" charset="0"/>
                <a:ea typeface="楷体_GB2312" pitchFamily="0" charset="0"/>
                <a:cs typeface="Calibri" pitchFamily="2" charset="0"/>
              </a:rPr>
              <a:t>安徽师范大学出版社</a:t>
            </a:r>
            <a:r>
              <a:rPr lang="en-us" sz="7200">
                <a:latin typeface="Impact" pitchFamily="2" charset="0"/>
                <a:ea typeface="楷体_GB2312" pitchFamily="0" charset="0"/>
                <a:cs typeface="Calibri" pitchFamily="2" charset="0"/>
              </a:rPr>
              <a:t>2018 </a:t>
            </a:r>
            <a:r>
              <a:rPr lang="zh-cn" sz="7200">
                <a:latin typeface="Impact" pitchFamily="2" charset="0"/>
                <a:ea typeface="楷体_GB2312" pitchFamily="0" charset="0"/>
                <a:cs typeface="Calibri" pitchFamily="2" charset="0"/>
              </a:rPr>
              <a:t>新优教材推介</a:t>
            </a:r>
            <a:endParaRPr lang="zh-cn" sz="7200">
              <a:latin typeface="Impact" pitchFamily="2" charset="0"/>
              <a:ea typeface="楷体_GB2312" pitchFamily="0" charset="0"/>
              <a:cs typeface="Calibri"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BwAAdxUAAN9HAAAxGgAAAAAAAA=="/>
              </a:ext>
            </a:extLst>
          </p:cNvSpPr>
          <p:nvPr/>
        </p:nvSpPr>
        <p:spPr>
          <a:xfrm>
            <a:off x="1165860" y="3489325"/>
            <a:ext cx="1051750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sz="4400" b="1" noProof="1">
                <a:latin typeface="宋体" pitchFamily="0" charset="134"/>
                <a:ea typeface="Calibri" pitchFamily="2" charset="0"/>
                <a:cs typeface="Calibri" pitchFamily="2" charset="0"/>
              </a:rPr>
              <a:t>其他专业课教材</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BX9/fwAAAAADzMzMAMDA/wB/f38AAAAAAAAAAAAAAAAAAAAAAAAAAAAhAAAAGAAAABQAAABhGwAA5xkAALYzAADnGQAAAAAAAA=="/>
              </a:ext>
            </a:extLst>
          </p:cNvSpPr>
          <p:nvPr/>
        </p:nvSpPr>
        <p:spPr>
          <a:xfrm>
            <a:off x="4450715" y="4210685"/>
            <a:ext cx="3955415" cy="0"/>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AAAAAFAAAAAQAAAAAAAAAAAAAAAAAAAAAAAAAAAAAAAAAAAAAAAAAAAAAAAH9/fwAAAAAAy8vLAMDA/wB/f38AAAAAAAAAAAAAAAAAAAAAAAAAAAAhAAAAGAAAABQAAAChIwAAqQ0AAHktAAAJFQAAAAAAAA=="/>
              </a:ext>
            </a:extLst>
          </p:cNvSpPr>
          <p:nvPr/>
        </p:nvSpPr>
        <p:spPr>
          <a:xfrm>
            <a:off x="5791835" y="2220595"/>
            <a:ext cx="160020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0 5</a:t>
            </a:r>
            <a:endParaRPr lang="en-us"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QAAAAAAAAAEAAAAAAAAAAEAAAAAAAAAOQAAAAAAAAA8AAAAZQAAAGUAAAAAAAAAy8vLADkAAAAAAAAAPAAAAGUAAABlAAAAAAAAABcAAAAUAAAAAAAAAAAAAAD/fwAA/38AAAAAAAAJAAAABAAAAAAAAAAMAAAAEAAAAAAAAAAAAAAAAAAAAAAAAAAeAAAAaAAAAAAAAAAAAAAAAAAAAAAAAAAAAAAAECcAABAnAAAAAAAAAAAAAAAAAAAAAAAAAAAAAAAAAAAAAAAAAAAAAFAAAAAAAAAAwMD/AAAAAABkAAAAMgAAAAAAAABkAAAAAAAAAH9/fwAKAAAAHwAAAFQAAAAAAAABAAAAAQAAAAAAAAAAAAAAAAAAAAAAAAAAAAAAAAAAAAAAAAAAAAAAAX9/fwAAAAAAy8vLAMDA/wB/f38AAAAAAAAAAAAAAAAAAAAAAAAAAAAhAAAAGAAAABQAAABBAwAAowIAAARHAAAdJwAAAAAAAA=="/>
              </a:ext>
            </a:extLst>
          </p:cNvSpPr>
          <p:nvPr/>
        </p:nvSpPr>
        <p:spPr>
          <a:xfrm>
            <a:off x="528955" y="428625"/>
            <a:ext cx="11015345" cy="5929630"/>
          </a:xfrm>
          <a:prstGeom prst="rect">
            <a:avLst/>
          </a:prstGeom>
          <a:solidFill>
            <a:schemeClr val="bg1"/>
          </a:solidFill>
          <a:ln w="12700" cap="flat" cmpd="sng" algn="ctr">
            <a:solidFill>
              <a:schemeClr val="bg1"/>
            </a:solidFill>
            <a:prstDash val="solid"/>
            <a:miter lim="800000"/>
            <a:headEnd type="none" w="med" len="med"/>
            <a:tailEnd type="none" w="med" len="med"/>
          </a:ln>
          <a:effectLst>
            <a:outerShdw blurRad="50800" dist="38100" dir="5400000" sx="101000" sy="101000" algn="ctr">
              <a:srgbClr val="000000">
                <a:alpha val="43000"/>
              </a:srgbClr>
            </a:outerShdw>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graphicFrame>
        <p:nvGraphicFramePr>
          <p:cNvPr id="3" name="表格1"/>
          <p:cNvGraphicFramePr>
            <a:graphicFrameLocks noGrp="1"/>
          </p:cNvGraphicFramePr>
          <p:nvPr/>
        </p:nvGraphicFramePr>
        <p:xfrm>
          <a:off x="1040765" y="892175"/>
          <a:ext cx="9991725" cy="5002530"/>
        </p:xfrm>
        <a:graphic>
          <a:graphicData uri="http://schemas.openxmlformats.org/drawingml/2006/table">
            <a:tbl>
              <a:tblPr/>
              <a:tblGrid>
                <a:gridCol w="1351280"/>
                <a:gridCol w="2628265"/>
                <a:gridCol w="4262120"/>
                <a:gridCol w="1750060"/>
              </a:tblGrid>
              <a:tr h="573405">
                <a:tc>
                  <a:txBody>
                    <a:bodyPr vert="horz" wrap="square" numCol="1" anchor="ctr"/>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序号</a:t>
                      </a: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numCol="1" anchor="ctr"/>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书号</a:t>
                      </a: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numCol="1" anchor="ctr"/>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书名</a:t>
                      </a: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c>
                  <a:txBody>
                    <a:bodyPr vert="horz" wrap="square" numCol="1" anchor="ctr"/>
                    <a:lstStyle/>
                    <a:p>
                      <a:pPr marL="0" marR="0" indent="0" algn="ctr" defTabSz="914400">
                        <a:lnSpc>
                          <a:spcPct val="100000"/>
                        </a:lnSpc>
                        <a:spcBef>
                          <a:spcPts val="0"/>
                        </a:spcBef>
                        <a:spcAft>
                          <a:spcPts val="0"/>
                        </a:spcAft>
                        <a:buNone/>
                        <a:tabLst/>
                        <a:defRPr lang="zh-cn" sz="1800" b="1" i="0" u="none" strike="noStrike" kern="1" spc="0" baseline="0">
                          <a:solidFill>
                            <a:srgbClr val="FFFFFF"/>
                          </a:solidFill>
                          <a:effectLst/>
                          <a:latin typeface="Calibri" pitchFamily="2" charset="0"/>
                          <a:ea typeface="Calibri" pitchFamily="2" charset="0"/>
                          <a:cs typeface="Calibri" pitchFamily="2" charset="0"/>
                        </a:defRPr>
                      </a:pPr>
                      <a:r>
                        <a:t>定价</a:t>
                      </a: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381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chemeClr val="accent1"/>
                    </a:solidFill>
                  </a:tcPr>
                </a:tc>
              </a:tr>
              <a:tr h="444500">
                <a:tc>
                  <a:txBody>
                    <a:bodyPr vert="horz" wrap="square" lIns="0" tIns="0" rIns="0" bIns="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宋体" pitchFamily="0" charset="134"/>
                        </a:rPr>
                        <a:t>1</a:t>
                      </a:r>
                      <a:endParaRPr lang="en-us" sz="1400">
                        <a:latin typeface="楷体" pitchFamily="3" charset="134"/>
                        <a:ea typeface="楷体" pitchFamily="3" charset="134"/>
                        <a:cs typeface="宋体" pitchFamily="0" charset="134"/>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宋体" pitchFamily="0" charset="134"/>
                        </a:rPr>
                        <a:t>9787567631229</a:t>
                      </a:r>
                      <a:endParaRPr lang="en-us" sz="1400">
                        <a:latin typeface="楷体" pitchFamily="3" charset="134"/>
                        <a:ea typeface="楷体" pitchFamily="3" charset="134"/>
                        <a:cs typeface="宋体" pitchFamily="0" charset="134"/>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400">
                          <a:latin typeface="楷体" pitchFamily="3" charset="134"/>
                          <a:ea typeface="楷体" pitchFamily="3" charset="134"/>
                          <a:cs typeface="Calibri" pitchFamily="2" charset="0"/>
                        </a:rPr>
                        <a:t>基础天文学教程</a:t>
                      </a:r>
                      <a:endParaRPr lang="zh-cn"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39</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381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r h="389890">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2</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9787811413410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高效军事学教程</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28</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r>
              <a:tr h="392430">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3</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9787567626317</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环境学实验</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52</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r h="394970">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4</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9787567619692</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土壤污染与生态修复实验指导</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20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r>
              <a:tr h="421005">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5</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9787567618336</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人体及动物生理学实验</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12</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r h="389255">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6</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9787567611719</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化学教育科学研究方法</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24</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r>
              <a:tr h="420370">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7</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9787567623811</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化学教学实验研究</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50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r h="389890">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8</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9787567624535</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刑法学（第二版）</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69</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r>
              <a:tr h="408305">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9787567620810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400">
                          <a:latin typeface="楷体" pitchFamily="3" charset="134"/>
                          <a:ea typeface="楷体" pitchFamily="3" charset="134"/>
                          <a:cs typeface="Calibri" pitchFamily="2" charset="0"/>
                        </a:rPr>
                        <a:t>公共政策概论（修订版）</a:t>
                      </a:r>
                      <a:endParaRPr lang="zh-cn"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34.8</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r h="387985">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10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9787811418194</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400">
                          <a:latin typeface="楷体" pitchFamily="3" charset="134"/>
                          <a:ea typeface="楷体" pitchFamily="3" charset="134"/>
                          <a:cs typeface="Calibri" pitchFamily="2" charset="0"/>
                        </a:rPr>
                        <a:t>体育美学</a:t>
                      </a:r>
                      <a:endParaRPr lang="zh-cn"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20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EAEFF7"/>
                    </a:solidFill>
                  </a:tcPr>
                </a:tc>
              </a:tr>
              <a:tr h="390525">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11</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9787567627550</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zh-cn" sz="1400">
                          <a:latin typeface="楷体" pitchFamily="3" charset="134"/>
                          <a:ea typeface="楷体" pitchFamily="3" charset="134"/>
                          <a:cs typeface="Calibri" pitchFamily="2" charset="0"/>
                        </a:rPr>
                        <a:t>文件与档案管理教程</a:t>
                      </a:r>
                      <a:endParaRPr lang="zh-cn"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c>
                  <a:txBody>
                    <a:bodyPr vert="horz" wrap="square"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000000"/>
                          </a:solidFill>
                          <a:effectLst/>
                          <a:latin typeface="Calibri" pitchFamily="2" charset="0"/>
                          <a:ea typeface="Calibri" pitchFamily="2" charset="0"/>
                          <a:cs typeface="Calibri" pitchFamily="2" charset="0"/>
                        </a:defRPr>
                      </a:pPr>
                      <a:r>
                        <a:rPr lang="en-us" sz="1400">
                          <a:latin typeface="楷体" pitchFamily="3" charset="134"/>
                          <a:ea typeface="楷体" pitchFamily="3" charset="134"/>
                          <a:cs typeface="Calibri" pitchFamily="2" charset="0"/>
                        </a:rPr>
                        <a:t>45.75</a:t>
                      </a:r>
                      <a:endParaRPr lang="en-us" sz="1400">
                        <a:latin typeface="楷体" pitchFamily="3" charset="134"/>
                        <a:ea typeface="楷体" pitchFamily="3" charset="134"/>
                        <a:cs typeface="Calibri" pitchFamily="2" charset="0"/>
                      </a:endParaRPr>
                    </a:p>
                  </a:txBody>
                  <a:tcPr>
                    <a:lnL w="12700" cap="flat" cmpd="sng" algn="ctr">
                      <a:solidFill>
                        <a:srgbClr val="FFFFFF"/>
                      </a:solidFill>
                      <a:prstDash val="solid"/>
                      <a:miter lim="800000"/>
                      <a:headEnd type="none" w="med" len="med"/>
                      <a:tailEnd type="none" w="med" len="med"/>
                    </a:lnL>
                    <a:lnR w="12700" cap="flat" cmpd="sng" algn="ctr">
                      <a:solidFill>
                        <a:srgbClr val="FFFFFF"/>
                      </a:solidFill>
                      <a:prstDash val="solid"/>
                      <a:miter lim="800000"/>
                      <a:headEnd type="none" w="med" len="med"/>
                      <a:tailEnd type="none" w="med" len="med"/>
                    </a:lnR>
                    <a:lnT w="12700" cap="flat" cmpd="sng" algn="ctr">
                      <a:solidFill>
                        <a:srgbClr val="FFFFFF"/>
                      </a:solidFill>
                      <a:prstDash val="solid"/>
                      <a:miter lim="800000"/>
                      <a:headEnd type="none" w="med" len="med"/>
                      <a:tailEnd type="none" w="med" len="med"/>
                    </a:lnT>
                    <a:lnB w="12700" cap="flat" cmpd="sng" algn="ctr">
                      <a:solidFill>
                        <a:srgbClr val="FFFFFF"/>
                      </a:solidFill>
                      <a:prstDash val="solid"/>
                      <a:miter lim="800000"/>
                      <a:headEnd type="none" w="med" len="med"/>
                      <a:tailEnd type="none" w="med" len="med"/>
                    </a:lnB>
                    <a:lnTlToBr w="12700" cap="flat" cmpd="sng" algn="ctr">
                      <a:noFill/>
                      <a:prstDash val="solid"/>
                      <a:miter lim="800000"/>
                      <a:headEnd type="none" w="med" len="med"/>
                      <a:tailEnd type="none" w="med" len="med"/>
                    </a:lnTlToBr>
                    <a:lnBlToTr w="12700" cap="flat" cmpd="sng" algn="ctr">
                      <a:noFill/>
                      <a:prstDash val="solid"/>
                      <a:miter lim="800000"/>
                      <a:headEnd type="none" w="med" len="med"/>
                      <a:tailEnd type="none" w="med" len="med"/>
                    </a:lnBlToTr>
                    <a:solidFill>
                      <a:srgbClr val="D2DEEF"/>
                    </a:solidFill>
                  </a:tcPr>
                </a:tc>
              </a:tr>
            </a:tbl>
          </a:graphicData>
        </a:graphic>
      </p:graphicFrame>
      <p:grpSp>
        <p:nvGrpSpPr>
          <p:cNvPr id="164" name="组合 7"/>
          <p:cNvGrpSpPr>
            <a:extLst>
              <a:ext uri="smNativeData">
                <pr:smNativeData xmlns:pr="pr" val="SMDATA_6_4Jk9QRMAAAAlAAAAAQAAAA8BAAAAkAAAAEgAAACQAAAASAAAAAAAAAAAAAAAAAAAABcAAAAUAAAAAAAAAAAAAAD/fwAA/38AAAAAAAAJAAAABAAAANnpxQAMAAAAEAAAAAAAAAAAAAAAAAAAAAAAAAAfAAAAVAAAAAAAAAAAAAAAAAAAAAAAAAAAAAAAAAAAAAAAAAAAAAAAAAAAAAAAAAAAAAAAAAAAAAAAAAAAAAAAAAAAAAAAAAAAAAAAAAAAAAAAAAAAAAAAAAAAACEAAAAYAAAAFAAAAHoFAABpBQAAYEUAADskAAAAAAAA"/>
              </a:ext>
            </a:extLst>
          </p:cNvGrpSpPr>
          <p:nvPr/>
        </p:nvGrpSpPr>
        <p:grpSpPr>
          <a:xfrm>
            <a:off x="890270" y="879475"/>
            <a:ext cx="10387330" cy="5010150"/>
            <a:chOff x="890270" y="879475"/>
            <a:chExt cx="10387330" cy="5010150"/>
          </a:xfrm>
        </p:grpSpPr>
        <p:pic>
          <p:nvPicPr>
            <p:cNvPr id="167" name="图片 1" descr="化学教学实验研究"/>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C+MDI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mBoAAGkFAAAKMgAALyQAAAAAAAA="/>
                </a:ext>
              </a:extLst>
            </p:cNvPicPr>
            <p:nvPr/>
          </p:nvPicPr>
          <p:blipFill>
            <a:blip xmlns:r="http://schemas.openxmlformats.org/officeDocument/2006/relationships" r:embed="rId3"/>
            <a:stretch>
              <a:fillRect/>
            </a:stretch>
          </p:blipFill>
          <p:spPr>
            <a:xfrm>
              <a:off x="4323080" y="879475"/>
              <a:ext cx="3811270" cy="5002530"/>
            </a:xfrm>
            <a:prstGeom prst="rect">
              <a:avLst/>
            </a:prstGeom>
            <a:noFill/>
            <a:ln w="9525" cap="flat" cmpd="sng" algn="ctr">
              <a:noFill/>
              <a:prstDash val="solid"/>
              <a:miter lim="800000"/>
              <a:headEnd type="none" w="med" len="med"/>
              <a:tailEnd type="none" w="med" len="med"/>
            </a:ln>
            <a:effectLst/>
          </p:spPr>
        </p:pic>
        <p:pic>
          <p:nvPicPr>
            <p:cNvPr id="166" name="图片 4" descr="（word）基础天文学教程"/>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PjAAAIsFAABhRQAAOyQAAAAAAAA="/>
                </a:ext>
              </a:extLst>
            </p:cNvPicPr>
            <p:nvPr/>
          </p:nvPicPr>
          <p:blipFill>
            <a:blip xmlns:r="http://schemas.openxmlformats.org/officeDocument/2006/relationships" r:embed="rId4"/>
            <a:stretch>
              <a:fillRect/>
            </a:stretch>
          </p:blipFill>
          <p:spPr>
            <a:xfrm>
              <a:off x="7842250" y="901065"/>
              <a:ext cx="3435985" cy="4988560"/>
            </a:xfrm>
            <a:prstGeom prst="rect">
              <a:avLst/>
            </a:prstGeom>
            <a:noFill/>
            <a:ln w="9525" cap="flat" cmpd="sng" algn="ctr">
              <a:noFill/>
              <a:prstDash val="solid"/>
              <a:miter lim="800000"/>
              <a:headEnd type="none" w="med" len="med"/>
              <a:tailEnd type="none" w="med" len="med"/>
            </a:ln>
            <a:effectLst/>
          </p:spPr>
        </p:pic>
        <p:pic>
          <p:nvPicPr>
            <p:cNvPr id="165" name="图片 5" descr="公共政策概论立体图"/>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Rr7cc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egUAAIsFAABxHAAADCQAAAAAAAA="/>
                </a:ext>
              </a:extLst>
            </p:cNvPicPr>
            <p:nvPr/>
          </p:nvPicPr>
          <p:blipFill>
            <a:blip xmlns:r="http://schemas.openxmlformats.org/officeDocument/2006/relationships" r:embed="rId5"/>
            <a:stretch>
              <a:fillRect/>
            </a:stretch>
          </p:blipFill>
          <p:spPr>
            <a:xfrm>
              <a:off x="890270" y="901065"/>
              <a:ext cx="3733165" cy="4958715"/>
            </a:xfrm>
            <a:prstGeom prst="rect">
              <a:avLst/>
            </a:prstGeom>
            <a:noFill/>
            <a:ln w="9525" cap="flat" cmpd="sng" algn="ctr">
              <a:noFill/>
              <a:prstDash val="solid"/>
              <a:miter lim="800000"/>
              <a:headEnd type="none" w="med" len="med"/>
              <a:tailEnd type="none" w="med" len="med"/>
            </a:ln>
            <a:effectLst/>
          </p:spPr>
        </p:pic>
      </p:grpSp>
      <p:grpSp>
        <p:nvGrpSpPr>
          <p:cNvPr id="168" name="组合 27"/>
          <p:cNvGrpSpPr>
            <a:extLst>
              <a:ext uri="smNativeData">
                <pr:smNativeData xmlns:pr="pr" val="SMDATA_6_4Jk9QRMAAAAlAAAAAQAAAA8BAAAAkAAAAEgAAACQAAAASAAAAAAAAAAAAAAAAAAAABcAAAAUAAAAAAAAAAAAAAD/fwAA/38AAAAAAAAJAAAABAAAAMk9M1IMAAAAEAAAAAAAAAAAAAAAAAAAAAAAAAAfAAAAVAAAAAAAAAAAAAAAAAAAAAAAAAAAAAAAAAAAAAAAAAAAAAAAAAAAAAAAAAAAAAAAAAAAAAAAAAAAAAAAAAAAAAAAAAAAAAAAAAAAAAAAAAAAAAAAAAAAACEAAAAYAAAAFAAAALMFAACdBgAA1UQAAOQjAAAAAAAA"/>
              </a:ext>
            </a:extLst>
          </p:cNvGrpSpPr>
          <p:nvPr/>
        </p:nvGrpSpPr>
        <p:grpSpPr>
          <a:xfrm>
            <a:off x="926465" y="1075055"/>
            <a:ext cx="10262870" cy="4759325"/>
            <a:chOff x="926465" y="1075055"/>
            <a:chExt cx="10262870" cy="4759325"/>
          </a:xfrm>
        </p:grpSpPr>
        <p:pic>
          <p:nvPicPr>
            <p:cNvPr id="171" name="图片 24" descr="人体及动物生理学实验"/>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swUAAJ0GAAAOGwAAkyMAAAAAAAA="/>
                </a:ext>
              </a:extLst>
            </p:cNvPicPr>
            <p:nvPr/>
          </p:nvPicPr>
          <p:blipFill>
            <a:blip xmlns:r="http://schemas.openxmlformats.org/officeDocument/2006/relationships" r:embed="rId6"/>
            <a:stretch>
              <a:fillRect/>
            </a:stretch>
          </p:blipFill>
          <p:spPr>
            <a:xfrm>
              <a:off x="926465" y="1075055"/>
              <a:ext cx="3471545" cy="4707890"/>
            </a:xfrm>
            <a:prstGeom prst="rect">
              <a:avLst/>
            </a:prstGeom>
            <a:noFill/>
            <a:ln w="9525" cap="flat" cmpd="sng" algn="ctr">
              <a:noFill/>
              <a:prstDash val="solid"/>
              <a:miter lim="800000"/>
              <a:headEnd type="none" w="med" len="med"/>
              <a:tailEnd type="none" w="med" len="med"/>
            </a:ln>
            <a:effectLst/>
          </p:spPr>
        </p:pic>
        <p:pic>
          <p:nvPicPr>
            <p:cNvPr id="170" name="图片 25" descr="高校军事学教程"/>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oRwAAPoGAAB6MAAAvyMAAAAAAAA="/>
                </a:ext>
              </a:extLst>
            </p:cNvPicPr>
            <p:nvPr/>
          </p:nvPicPr>
          <p:blipFill>
            <a:blip xmlns:r="http://schemas.openxmlformats.org/officeDocument/2006/relationships" r:embed="rId7"/>
            <a:stretch>
              <a:fillRect/>
            </a:stretch>
          </p:blipFill>
          <p:spPr>
            <a:xfrm>
              <a:off x="4653915" y="1134110"/>
              <a:ext cx="3226435" cy="4676775"/>
            </a:xfrm>
            <a:prstGeom prst="rect">
              <a:avLst/>
            </a:prstGeom>
            <a:noFill/>
            <a:ln w="9525" cap="flat" cmpd="sng" algn="ctr">
              <a:noFill/>
              <a:prstDash val="solid"/>
              <a:miter lim="800000"/>
              <a:headEnd type="none" w="med" len="med"/>
              <a:tailEnd type="none" w="med" len="med"/>
            </a:ln>
            <a:effectLst/>
          </p:spPr>
        </p:pic>
        <p:pic>
          <p:nvPicPr>
            <p:cNvPr id="169" name="图片 26" descr="化学教育科学研究方法"/>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ITIAAPoGAADVRAAA5SMAAAAAAAA="/>
                </a:ext>
              </a:extLst>
            </p:cNvPicPr>
            <p:nvPr/>
          </p:nvPicPr>
          <p:blipFill>
            <a:blip xmlns:r="http://schemas.openxmlformats.org/officeDocument/2006/relationships" r:embed="rId8"/>
            <a:stretch>
              <a:fillRect/>
            </a:stretch>
          </p:blipFill>
          <p:spPr>
            <a:xfrm>
              <a:off x="8148955" y="1134110"/>
              <a:ext cx="3040380" cy="4700905"/>
            </a:xfrm>
            <a:prstGeom prst="rect">
              <a:avLst/>
            </a:prstGeom>
            <a:noFill/>
            <a:ln w="9525" cap="flat" cmpd="sng" algn="ctr">
              <a:noFill/>
              <a:prstDash val="solid"/>
              <a:miter lim="800000"/>
              <a:headEnd type="none" w="med" len="med"/>
              <a:tailEnd type="none" w="med" len="med"/>
            </a:ln>
            <a:effectLst/>
          </p:spPr>
        </p:pic>
      </p:grpSp>
      <p:grpSp>
        <p:nvGrpSpPr>
          <p:cNvPr id="172" name="组合 30"/>
          <p:cNvGrpSpPr>
            <a:extLst>
              <a:ext uri="smNativeData">
                <pr:smNativeData xmlns:pr="pr" val="SMDATA_6_4Jk9QRMAAAAlAAAAAQAAAA8BAAAAkAAAAEgAAACQAAAASAAAAAAAAAAAAAAAAAAAABcAAAAUAAAAAAAAAAAAAAD/fwAA/38AAAAAAAAJAAAABAAAAAAAAAAMAAAAEAAAAAAAAAAAAAAAAAAAAAAAAAAfAAAAVAAAAAAAAAAAAAAAAAAAAAAAAAAAAAAAAAAAAAAAAAAAAAAAAAAAAAAAAAAAAAAAAAAAAAAAAAAAAAAAAAAAAAAAAAAAAAAAAAAAAAAAAAAAAAAAAAAAACEAAAAYAAAAFAAAAPIPAACrBgAAjToAAPsjAAAAAAAA"/>
              </a:ext>
            </a:extLst>
          </p:cNvGrpSpPr>
          <p:nvPr/>
        </p:nvGrpSpPr>
        <p:grpSpPr>
          <a:xfrm>
            <a:off x="2592070" y="1083945"/>
            <a:ext cx="6925945" cy="4765040"/>
            <a:chOff x="2592070" y="1083945"/>
            <a:chExt cx="6925945" cy="4765040"/>
          </a:xfrm>
        </p:grpSpPr>
        <p:pic>
          <p:nvPicPr>
            <p:cNvPr id="174" name="图片 28" descr="土壤污染与生态修复实验指导"/>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8g8AAKsGAAASJAAA+yMAAAAAAAA="/>
                </a:ext>
              </a:extLst>
            </p:cNvPicPr>
            <p:nvPr/>
          </p:nvPicPr>
          <p:blipFill>
            <a:blip xmlns:r="http://schemas.openxmlformats.org/officeDocument/2006/relationships" r:embed="rId9"/>
            <a:stretch>
              <a:fillRect/>
            </a:stretch>
          </p:blipFill>
          <p:spPr>
            <a:xfrm>
              <a:off x="2592070" y="1083945"/>
              <a:ext cx="3271520" cy="4765040"/>
            </a:xfrm>
            <a:prstGeom prst="rect">
              <a:avLst/>
            </a:prstGeom>
            <a:noFill/>
            <a:ln w="9525" cap="flat" cmpd="sng" algn="ctr">
              <a:noFill/>
              <a:prstDash val="solid"/>
              <a:miter lim="800000"/>
              <a:headEnd type="none" w="med" len="med"/>
              <a:tailEnd type="none" w="med" len="med"/>
            </a:ln>
            <a:effectLst/>
          </p:spPr>
        </p:pic>
        <p:pic>
          <p:nvPicPr>
            <p:cNvPr id="173" name="图片 29" descr="体育美学"/>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5OkNE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4yQAAKsGAACNOgAA+CMAAAAAAAA="/>
                </a:ext>
              </a:extLst>
            </p:cNvPicPr>
            <p:nvPr/>
          </p:nvPicPr>
          <p:blipFill>
            <a:blip xmlns:r="http://schemas.openxmlformats.org/officeDocument/2006/relationships" r:embed="rId10"/>
            <a:stretch>
              <a:fillRect/>
            </a:stretch>
          </p:blipFill>
          <p:spPr>
            <a:xfrm>
              <a:off x="5996305" y="1083945"/>
              <a:ext cx="3521710" cy="4763135"/>
            </a:xfrm>
            <a:prstGeom prst="rect">
              <a:avLst/>
            </a:prstGeom>
            <a:noFill/>
            <a:ln w="9525" cap="flat" cmpd="sng" algn="ctr">
              <a:noFill/>
              <a:prstDash val="solid"/>
              <a:miter lim="800000"/>
              <a:headEnd type="none" w="med" len="med"/>
              <a:tailEnd type="none" w="med" len="med"/>
            </a:ln>
            <a:effec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
                                          </p:val>
                                        </p:tav>
                                        <p:tav tm="100000">
                                          <p:val>
                                            <p:strVal val="#ppt_x"/>
                                          </p:val>
                                        </p:tav>
                                      </p:tavLst>
                                    </p:anim>
                                    <p:anim calcmode="lin" valueType="num">
                                      <p:cBhvr>
                                        <p:cTn id="8" dur="1000" fill="hold"/>
                                        <p:tgtEl>
                                          <p:spTgt spid="3"/>
                                        </p:tgtEl>
                                        <p:attrNameLst>
                                          <p:attrName>ppt_y</p:attrName>
                                        </p:attrNameLst>
                                      </p:cBhvr>
                                      <p:tavLst>
                                        <p:tav tm="0">
                                          <p:val>
                                            <p:strVal val="#ppt_y-.1"/>
                                          </p:val>
                                        </p:tav>
                                        <p:tav tm="100000">
                                          <p:val>
                                            <p:strVal val="#ppt_y"/>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64"/>
                                        </p:tgtEl>
                                        <p:attrNameLst>
                                          <p:attrName>style.visibility</p:attrName>
                                        </p:attrNameLst>
                                      </p:cBhvr>
                                      <p:to>
                                        <p:strVal val="visible"/>
                                      </p:to>
                                    </p:set>
                                    <p:anim calcmode="lin" valueType="num">
                                      <p:cBhvr>
                                        <p:cTn id="14" dur="1000" fill="hold"/>
                                        <p:tgtEl>
                                          <p:spTgt spid="164"/>
                                        </p:tgtEl>
                                        <p:attrNameLst>
                                          <p:attrName>ppt_x</p:attrName>
                                        </p:attrNameLst>
                                      </p:cBhvr>
                                      <p:tavLst>
                                        <p:tav tm="0">
                                          <p:val>
                                            <p:strVal val="#ppt_x"/>
                                          </p:val>
                                        </p:tav>
                                        <p:tav tm="100000">
                                          <p:val>
                                            <p:strVal val="#ppt_x"/>
                                          </p:val>
                                        </p:tav>
                                      </p:tavLst>
                                    </p:anim>
                                    <p:anim calcmode="lin" valueType="num">
                                      <p:cBhvr>
                                        <p:cTn id="15" dur="1000" fill="hold"/>
                                        <p:tgtEl>
                                          <p:spTgt spid="164"/>
                                        </p:tgtEl>
                                        <p:attrNameLst>
                                          <p:attrName>ppt_y</p:attrName>
                                        </p:attrNameLst>
                                      </p:cBhvr>
                                      <p:tavLst>
                                        <p:tav tm="0">
                                          <p:val>
                                            <p:strVal val="#ppt_y-.1"/>
                                          </p:val>
                                        </p:tav>
                                        <p:tav tm="100000">
                                          <p:val>
                                            <p:strVal val="#ppt_y"/>
                                          </p:val>
                                        </p:tav>
                                      </p:tavLst>
                                    </p:anim>
                                    <p:animEffect transition="in" filter="fade">
                                      <p:cBhvr>
                                        <p:cTn id="16" dur="1000"/>
                                        <p:tgtEl>
                                          <p:spTgt spid="16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 calcmode="lin" valueType="num">
                                      <p:cBhvr>
                                        <p:cTn id="20" dur="1000" fill="hold"/>
                                        <p:tgtEl>
                                          <p:spTgt spid="164"/>
                                        </p:tgtEl>
                                        <p:attrNameLst>
                                          <p:attrName>ppt_x</p:attrName>
                                        </p:attrNameLst>
                                      </p:cBhvr>
                                      <p:tavLst>
                                        <p:tav tm="0">
                                          <p:val>
                                            <p:strVal val="#ppt_x"/>
                                          </p:val>
                                        </p:tav>
                                        <p:tav tm="100000">
                                          <p:val>
                                            <p:strVal val="#ppt_x"/>
                                          </p:val>
                                        </p:tav>
                                      </p:tavLst>
                                    </p:anim>
                                    <p:anim calcmode="lin" valueType="num">
                                      <p:cBhvr>
                                        <p:cTn id="21" dur="1000" fill="hold"/>
                                        <p:tgtEl>
                                          <p:spTgt spid="164"/>
                                        </p:tgtEl>
                                        <p:attrNameLst>
                                          <p:attrName>ppt_y</p:attrName>
                                        </p:attrNameLst>
                                      </p:cBhvr>
                                      <p:tavLst>
                                        <p:tav tm="0">
                                          <p:val>
                                            <p:strVal val="#ppt_y"/>
                                          </p:val>
                                        </p:tav>
                                        <p:tav tm="100000">
                                          <p:val>
                                            <p:strVal val="#ppt_y+.1"/>
                                          </p:val>
                                        </p:tav>
                                      </p:tavLst>
                                    </p:anim>
                                    <p:animEffect transition="out" filter="fade">
                                      <p:cBhvr>
                                        <p:cTn id="22" dur="1000"/>
                                        <p:tgtEl>
                                          <p:spTgt spid="164"/>
                                        </p:tgtEl>
                                      </p:cBhvr>
                                    </p:animEffect>
                                    <p:set>
                                      <p:cBhvr>
                                        <p:cTn id="23" dur="1" fill="hold">
                                          <p:stCondLst>
                                            <p:cond delay="999"/>
                                          </p:stCondLst>
                                        </p:cTn>
                                        <p:tgtEl>
                                          <p:spTgt spid="164"/>
                                        </p:tgtEl>
                                        <p:attrNameLst>
                                          <p:attrName>style.visibility</p:attrName>
                                        </p:attrNameLst>
                                      </p:cBhvr>
                                      <p:to>
                                        <p:strVal val="hidden"/>
                                      </p:to>
                                    </p:set>
                                  </p:childTnLst>
                                </p:cTn>
                              </p:par>
                            </p:childTnLst>
                          </p:cTn>
                        </p:par>
                        <p:par>
                          <p:cTn id="24" fill="hold">
                            <p:stCondLst>
                              <p:cond delay="1000"/>
                            </p:stCondLst>
                            <p:childTnLst>
                              <p:par>
                                <p:cTn id="25" presetID="47" presetClass="entr" presetSubtype="0" fill="hold" grpId="0" nodeType="afterEffect">
                                  <p:stCondLst>
                                    <p:cond delay="0"/>
                                  </p:stCondLst>
                                  <p:childTnLst>
                                    <p:set>
                                      <p:cBhvr>
                                        <p:cTn id="26" dur="1" fill="hold">
                                          <p:stCondLst>
                                            <p:cond delay="0"/>
                                          </p:stCondLst>
                                        </p:cTn>
                                        <p:tgtEl>
                                          <p:spTgt spid="168"/>
                                        </p:tgtEl>
                                        <p:attrNameLst>
                                          <p:attrName>style.visibility</p:attrName>
                                        </p:attrNameLst>
                                      </p:cBhvr>
                                      <p:to>
                                        <p:strVal val="visible"/>
                                      </p:to>
                                    </p:set>
                                    <p:anim calcmode="lin" valueType="num">
                                      <p:cBhvr>
                                        <p:cTn id="27" dur="1000" fill="hold"/>
                                        <p:tgtEl>
                                          <p:spTgt spid="168"/>
                                        </p:tgtEl>
                                        <p:attrNameLst>
                                          <p:attrName>ppt_x</p:attrName>
                                        </p:attrNameLst>
                                      </p:cBhvr>
                                      <p:tavLst>
                                        <p:tav tm="0">
                                          <p:val>
                                            <p:strVal val="#ppt_x"/>
                                          </p:val>
                                        </p:tav>
                                        <p:tav tm="100000">
                                          <p:val>
                                            <p:strVal val="#ppt_x"/>
                                          </p:val>
                                        </p:tav>
                                      </p:tavLst>
                                    </p:anim>
                                    <p:anim calcmode="lin" valueType="num">
                                      <p:cBhvr>
                                        <p:cTn id="28" dur="1000" fill="hold"/>
                                        <p:tgtEl>
                                          <p:spTgt spid="168"/>
                                        </p:tgtEl>
                                        <p:attrNameLst>
                                          <p:attrName>ppt_y</p:attrName>
                                        </p:attrNameLst>
                                      </p:cBhvr>
                                      <p:tavLst>
                                        <p:tav tm="0">
                                          <p:val>
                                            <p:strVal val="#ppt_y-.1"/>
                                          </p:val>
                                        </p:tav>
                                        <p:tav tm="100000">
                                          <p:val>
                                            <p:strVal val="#ppt_y"/>
                                          </p:val>
                                        </p:tav>
                                      </p:tavLst>
                                    </p:anim>
                                    <p:animEffect transition="in" filter="fade">
                                      <p:cBhvr>
                                        <p:cTn id="29" dur="1000"/>
                                        <p:tgtEl>
                                          <p:spTgt spid="168"/>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 calcmode="lin" valueType="num">
                                      <p:cBhvr>
                                        <p:cTn id="33" dur="1000" fill="hold"/>
                                        <p:tgtEl>
                                          <p:spTgt spid="168"/>
                                        </p:tgtEl>
                                        <p:attrNameLst>
                                          <p:attrName>ppt_x</p:attrName>
                                        </p:attrNameLst>
                                      </p:cBhvr>
                                      <p:tavLst>
                                        <p:tav tm="0">
                                          <p:val>
                                            <p:strVal val="#ppt_x"/>
                                          </p:val>
                                        </p:tav>
                                        <p:tav tm="100000">
                                          <p:val>
                                            <p:strVal val="#ppt_x"/>
                                          </p:val>
                                        </p:tav>
                                      </p:tavLst>
                                    </p:anim>
                                    <p:anim calcmode="lin" valueType="num">
                                      <p:cBhvr>
                                        <p:cTn id="34" dur="1000" fill="hold"/>
                                        <p:tgtEl>
                                          <p:spTgt spid="168"/>
                                        </p:tgtEl>
                                        <p:attrNameLst>
                                          <p:attrName>ppt_y</p:attrName>
                                        </p:attrNameLst>
                                      </p:cBhvr>
                                      <p:tavLst>
                                        <p:tav tm="0">
                                          <p:val>
                                            <p:strVal val="#ppt_y"/>
                                          </p:val>
                                        </p:tav>
                                        <p:tav tm="100000">
                                          <p:val>
                                            <p:strVal val="#ppt_y+.1"/>
                                          </p:val>
                                        </p:tav>
                                      </p:tavLst>
                                    </p:anim>
                                    <p:animEffect transition="out" filter="fade">
                                      <p:cBhvr>
                                        <p:cTn id="35" dur="1000"/>
                                        <p:tgtEl>
                                          <p:spTgt spid="168"/>
                                        </p:tgtEl>
                                      </p:cBhvr>
                                    </p:animEffect>
                                    <p:set>
                                      <p:cBhvr>
                                        <p:cTn id="36" dur="1" fill="hold">
                                          <p:stCondLst>
                                            <p:cond delay="999"/>
                                          </p:stCondLst>
                                        </p:cTn>
                                        <p:tgtEl>
                                          <p:spTgt spid="168"/>
                                        </p:tgtEl>
                                        <p:attrNameLst>
                                          <p:attrName>style.visibility</p:attrName>
                                        </p:attrNameLst>
                                      </p:cBhvr>
                                      <p:to>
                                        <p:strVal val="hidden"/>
                                      </p:to>
                                    </p:set>
                                  </p:childTnLst>
                                </p:cTn>
                              </p:par>
                            </p:childTnLst>
                          </p:cTn>
                        </p:par>
                        <p:par>
                          <p:cTn id="37" fill="hold">
                            <p:stCondLst>
                              <p:cond delay="1000"/>
                            </p:stCondLst>
                            <p:childTnLst>
                              <p:par>
                                <p:cTn id="38" presetID="47" presetClass="entr" presetSubtype="0" fill="hold" grpId="0" nodeType="afterEffect">
                                  <p:stCondLst>
                                    <p:cond delay="0"/>
                                  </p:stCondLst>
                                  <p:childTnLst>
                                    <p:set>
                                      <p:cBhvr>
                                        <p:cTn id="39" dur="1" fill="hold">
                                          <p:stCondLst>
                                            <p:cond delay="0"/>
                                          </p:stCondLst>
                                        </p:cTn>
                                        <p:tgtEl>
                                          <p:spTgt spid="172"/>
                                        </p:tgtEl>
                                        <p:attrNameLst>
                                          <p:attrName>style.visibility</p:attrName>
                                        </p:attrNameLst>
                                      </p:cBhvr>
                                      <p:to>
                                        <p:strVal val="visible"/>
                                      </p:to>
                                    </p:set>
                                    <p:anim calcmode="lin" valueType="num">
                                      <p:cBhvr>
                                        <p:cTn id="40" dur="1000" fill="hold"/>
                                        <p:tgtEl>
                                          <p:spTgt spid="172"/>
                                        </p:tgtEl>
                                        <p:attrNameLst>
                                          <p:attrName>ppt_x</p:attrName>
                                        </p:attrNameLst>
                                      </p:cBhvr>
                                      <p:tavLst>
                                        <p:tav tm="0">
                                          <p:val>
                                            <p:strVal val="#ppt_x"/>
                                          </p:val>
                                        </p:tav>
                                        <p:tav tm="100000">
                                          <p:val>
                                            <p:strVal val="#ppt_x"/>
                                          </p:val>
                                        </p:tav>
                                      </p:tavLst>
                                    </p:anim>
                                    <p:anim calcmode="lin" valueType="num">
                                      <p:cBhvr>
                                        <p:cTn id="41" dur="1000" fill="hold"/>
                                        <p:tgtEl>
                                          <p:spTgt spid="172"/>
                                        </p:tgtEl>
                                        <p:attrNameLst>
                                          <p:attrName>ppt_y</p:attrName>
                                        </p:attrNameLst>
                                      </p:cBhvr>
                                      <p:tavLst>
                                        <p:tav tm="0">
                                          <p:val>
                                            <p:strVal val="#ppt_y-.1"/>
                                          </p:val>
                                        </p:tav>
                                        <p:tav tm="100000">
                                          <p:val>
                                            <p:strVal val="#ppt_y"/>
                                          </p:val>
                                        </p:tav>
                                      </p:tavLst>
                                    </p:anim>
                                    <p:animEffect transition="in" filter="fade">
                                      <p:cBhvr>
                                        <p:cTn id="42" dur="1000"/>
                                        <p:tgtEl>
                                          <p:spTgt spid="172"/>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xit" presetSubtype="0" fill="hold" grpId="1" nodeType="clickEffect">
                                  <p:stCondLst>
                                    <p:cond delay="0"/>
                                  </p:stCondLst>
                                  <p:childTnLst>
                                    <p:anim calcmode="lin" valueType="num">
                                      <p:cBhvr>
                                        <p:cTn id="46" dur="1000" fill="hold"/>
                                        <p:tgtEl>
                                          <p:spTgt spid="172"/>
                                        </p:tgtEl>
                                        <p:attrNameLst>
                                          <p:attrName>ppt_x</p:attrName>
                                        </p:attrNameLst>
                                      </p:cBhvr>
                                      <p:tavLst>
                                        <p:tav tm="0">
                                          <p:val>
                                            <p:strVal val="#ppt_x"/>
                                          </p:val>
                                        </p:tav>
                                        <p:tav tm="100000">
                                          <p:val>
                                            <p:strVal val="#ppt_x"/>
                                          </p:val>
                                        </p:tav>
                                      </p:tavLst>
                                    </p:anim>
                                    <p:anim calcmode="lin" valueType="num">
                                      <p:cBhvr>
                                        <p:cTn id="47" dur="1000" fill="hold"/>
                                        <p:tgtEl>
                                          <p:spTgt spid="172"/>
                                        </p:tgtEl>
                                        <p:attrNameLst>
                                          <p:attrName>ppt_y</p:attrName>
                                        </p:attrNameLst>
                                      </p:cBhvr>
                                      <p:tavLst>
                                        <p:tav tm="0">
                                          <p:val>
                                            <p:strVal val="#ppt_y"/>
                                          </p:val>
                                        </p:tav>
                                        <p:tav tm="100000">
                                          <p:val>
                                            <p:strVal val="#ppt_y+.1"/>
                                          </p:val>
                                        </p:tav>
                                      </p:tavLst>
                                    </p:anim>
                                    <p:animEffect transition="out" filter="fade">
                                      <p:cBhvr>
                                        <p:cTn id="48" dur="1000"/>
                                        <p:tgtEl>
                                          <p:spTgt spid="172"/>
                                        </p:tgtEl>
                                      </p:cBhvr>
                                    </p:animEffect>
                                    <p:set>
                                      <p:cBhvr>
                                        <p:cTn id="49" dur="1" fill="hold">
                                          <p:stCondLst>
                                            <p:cond delay="999"/>
                                          </p:stCondLst>
                                        </p:cTn>
                                        <p:tgtEl>
                                          <p:spTgt spid="17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4" grpId="0" animBg="1"/>
      <p:bldP spid="164" grpId="1" animBg="1"/>
      <p:bldP spid="168" grpId="0" animBg="1"/>
      <p:bldP spid="168" grpId="1" animBg="1"/>
      <p:bldP spid="172" grpId="0" animBg="1"/>
      <p:bldP spid="172" grpId="1" animBg="1"/>
    </p:bldLst>
    <p:extLst>
      <p:ext uri="smNativeData">
        <pr:smNativeData xmlns:pr="pr" val="4Jk9QQcAAAAFAAAA/f///wEAAAAvAAAAAAAAAAAAAAAAAAAAAAAAAAwAAAD9////AQAAAC8AAAAAAAAAAAAAAAAAAAAAAAAAEwAAAP3///8CAAAAKgAAAAAAAAAAAAAAAAAAAAAAAAAZAAAA/f///wEAAAAvAAAAAAAAAAAAAAAAAAAAAAAAACAAAAD9////AgAAACoAAAAAAAAAAAAAAAAAAAAAAAAAJgAAAP3///8BAAAALwAAAAAAAAAAAAAAAAAAAAAAAAAtAAAA/f///wIAAAAqAAAAAAAAAAAAAAAAAAAAAAAAAA=="/>
      </p:ext>
    </p:ext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BwAAdxUAAN9HAAAxGgAAAAAAAA=="/>
              </a:ext>
            </a:extLst>
          </p:cNvSpPr>
          <p:nvPr/>
        </p:nvSpPr>
        <p:spPr>
          <a:xfrm>
            <a:off x="1165860" y="3489325"/>
            <a:ext cx="1051750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zh-cn" sz="4400" b="1">
                <a:latin typeface="宋体" pitchFamily="0" charset="134"/>
                <a:ea typeface="Calibri" pitchFamily="2" charset="0"/>
                <a:cs typeface="Calibri" pitchFamily="2" charset="0"/>
              </a:rPr>
              <a:t>欢迎联系我们</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BX9/fwAAAAADzMzMAMDA/wB/f38AAAAAAAAAAAAAAAAAAAAAAAAAAAAhAAAAGAAAABQAAAA+GwAA5xkAAPszAADnGQAAAAAAAA=="/>
              </a:ext>
            </a:extLst>
          </p:cNvSpPr>
          <p:nvPr/>
        </p:nvSpPr>
        <p:spPr>
          <a:xfrm>
            <a:off x="4428490" y="4210685"/>
            <a:ext cx="4021455" cy="0"/>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AAAAAFAAAAAQAAAAAAAAAAAAAAAAAAAAAAAAAAAAAAAAAAAAAAAAAAAAAAAH9/fwAAAAAAy8vLAMDA/wB/f38AAAAAAAAAAAAAAAAAAAAAAAAAAAAhAAAAGAAAABQAAAChIwAAqQ0AAHktAAAJFQAAAAAAAA=="/>
              </a:ext>
            </a:extLst>
          </p:cNvSpPr>
          <p:nvPr/>
        </p:nvSpPr>
        <p:spPr>
          <a:xfrm>
            <a:off x="5791835" y="2220595"/>
            <a:ext cx="160020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0 6</a:t>
            </a:r>
            <a:endParaRPr lang="en-us"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内容占位符 3"/>
          <p:cNvPicPr>
            <a:picLocks noGrp="1" noChangeArrowheads="1"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BQAAAAEAAAAAAAAAAAAAAAAAAAAAAAAAAAAAAAAAAAAAAAAAAAAAAAJ/f38AAAAAA8zMzADAwP8Af39/AAAAAAAAAAAAAAAAAP///wAAAAAAIQAAABgAAAAUAAAABAUAAEQBAABdQwAAMCoAAAAAAAA="/>
              </a:ext>
            </a:extLst>
          </p:cNvPicPr>
          <p:nvPr>
            <p:ph type="obj" idx="1"/>
          </p:nvPr>
        </p:nvPicPr>
        <p:blipFill>
          <a:blip xmlns:r="http://schemas.openxmlformats.org/officeDocument/2006/relationships" r:embed="rId2"/>
          <a:stretch>
            <a:fillRect/>
          </a:stretch>
        </p:blipFill>
        <p:spPr>
          <a:xfrm>
            <a:off x="815340" y="205740"/>
            <a:ext cx="10135235" cy="6652260"/>
          </a:xfrm>
          <a:prstGeom prst="rect">
            <a:avLst/>
          </a:prstGeom>
          <a:noFill/>
          <a:ln w="12700" cap="flat" cmpd="sng" algn="ctr">
            <a:noFill/>
            <a:prstDash val="solid"/>
            <a:miter lim="800000"/>
            <a:headEnd type="none" w="med" len="med"/>
            <a:tailEnd type="none" w="med" len="med"/>
          </a:ln>
          <a:effectLst/>
        </p:spPr>
      </p:pic>
      <p:sp>
        <p:nvSpPr>
          <p:cNvPr id="3" name="矩形 2"/>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AAAAAAAAAAERzngA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BAAAAAQAAAAAAAAAAAAAAAAAAAAAAAAAAAAAAAAAAAAAAAAAARHOeAH9/fwAAAAADzMzMAMDA/wB/f38AAAAAAAAAAAAAAAAAAAAAAAAAAAAhAAAAGAAAABQAAADgDQAAuAsAAMg3AAAIEwAAAAAAAA=="/>
              </a:ext>
            </a:extLst>
          </p:cNvSpPr>
          <p:nvPr/>
        </p:nvSpPr>
        <p:spPr>
          <a:xfrm>
            <a:off x="2255520" y="1905000"/>
            <a:ext cx="6812280" cy="1188720"/>
          </a:xfrm>
          <a:prstGeom prst="rect">
            <a:avLst/>
          </a:prstGeom>
          <a:solidFill>
            <a:schemeClr val="bg1"/>
          </a:solidFill>
          <a:ln w="12700" cap="flat" cmpd="sng" algn="ctr">
            <a:noFill/>
            <a:prstDash val="solid"/>
            <a:miter lim="800000"/>
            <a:headEnd type="none" w="med" len="med"/>
            <a:tailEnd type="none" w="med" len="med"/>
          </a:ln>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4"/>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QAAAAAAAAAEAAAAAAAAAAEAAAAAAAAAOQAAAAAAAAA8AAAAZAAAAGQAAAAAAAAAy8vLADkAAAAAAAAAPAAAAGQAAABkAAAAAAAAABcAAAAUAAAAAAAAAAAAAAD/fwAA/38AAAAAAAAJAAAABAAAAAAAAAAMAAAAEAAAAAAAAAAAAAAAAAAAAAAAAAAeAAAAaAAAAAAAAAAAAAAAAAAAAAAAAAAAAAAAECcAABAnAAAAAAAAAAAAAAAAAAAAAAAAAAAAAAAAAAAAAAAAAAAAAFAAAAAAAAAAwMD/AAAAAABkAAAAMgAAAAAAAABkAAAAAAAAAH9/fwAKAAAAHwAAAFQAAAAAAAAFAAAAAQAAAAAAAAAAAAAAAAAAAAAAAAAAAAAAAAAAAAAAAAAAAAAAAn9/fwAAAAAAy8vLAMDA/wB/f38AAAAAAAAAAAAAAAAAAAAAAAAAAAAhAAAAGAAAABQAAAAICwAA7BAAAB5AAABOGAAAAAAAAA=="/>
              </a:ext>
            </a:extLst>
          </p:cNvSpPr>
          <p:nvPr/>
        </p:nvSpPr>
        <p:spPr>
          <a:xfrm>
            <a:off x="1793240" y="2750820"/>
            <a:ext cx="8629650" cy="1200150"/>
          </a:xfrm>
          <a:prstGeom prst="rect">
            <a:avLst/>
          </a:prstGeom>
          <a:noFill/>
          <a:ln w="12700" cap="flat" cmpd="sng" algn="ctr">
            <a:noFill/>
            <a:prstDash val="solid"/>
            <a:miter lim="800000"/>
            <a:headEnd type="none" w="med" len="med"/>
            <a:tailEnd type="none" w="med" len="med"/>
          </a:ln>
          <a:effectLst>
            <a:outerShdw blurRad="50800" dist="381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pitchFamily="2" charset="134"/>
                <a:cs typeface="Calibri" pitchFamily="2" charset="0"/>
              </a:rPr>
              <a:t>THANK YOU</a:t>
            </a:r>
            <a:endParaRPr lang="zh-cn" sz="7200">
              <a:latin typeface="Impact" pitchFamily="2" charset="0"/>
              <a:ea typeface="微软雅黑" pitchFamily="2" charset="134"/>
              <a:cs typeface="Calibri" pitchFamily="2"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bm9UF////AQAAAAAAAAAAAAAAAAAAAAAAAAAAAAAAAAAAAAAAAAAAAAAAAn9/fwDn5uYDzMzMAMDA/wB/f38AAAAAAAAAAAAAAAAAAAAAAAAAAAAhAAAAGAAAABQAAACoDgAAGBUAAJc/AADSGQAAAAAAAA=="/>
              </a:ext>
            </a:extLst>
          </p:cNvSpPr>
          <p:nvPr/>
        </p:nvSpPr>
        <p:spPr>
          <a:xfrm>
            <a:off x="2382520" y="3429000"/>
            <a:ext cx="795464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sz="4400" b="1" noProof="1">
                <a:latin typeface="宋体" pitchFamily="0" charset="134"/>
                <a:ea typeface="微软雅黑" pitchFamily="2" charset="134"/>
                <a:cs typeface="Calibri" pitchFamily="2" charset="0"/>
              </a:rPr>
              <a:t>安徽师范大学出版社简介</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W5vVBX9/fwDn5uYDzMzMAMDA/wB/f38AAAAAAAAAAAAAAAAAAAAAAAAAAAAhAAAAGAAAABQAAADkEwAA5xkAABM6AAD4GQAAAAAAAA=="/>
              </a:ext>
            </a:extLst>
          </p:cNvSpPr>
          <p:nvPr/>
        </p:nvSpPr>
        <p:spPr>
          <a:xfrm flipV="1">
            <a:off x="3233420" y="4210685"/>
            <a:ext cx="6207125" cy="10795"/>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Bbm9UF////AQAAAAAAAAAAAAAAAAAAAAAAAAAAAAAAAAAAAAAAAAAAAAAAAH9/fwAAAAAAy8vLAMDA/wB/f38AAAAAAAAAAAAAAAAAAAAAAAAAAAAhAAAAGAAAABQAAAD6IQAAqQ0AAEYsAAAJFQAAAAAAAA=="/>
              </a:ext>
            </a:extLst>
          </p:cNvSpPr>
          <p:nvPr/>
        </p:nvSpPr>
        <p:spPr>
          <a:xfrm>
            <a:off x="5523230" y="2220595"/>
            <a:ext cx="167386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0 1</a:t>
            </a:r>
            <a:endParaRPr lang="zh-cn"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QAAAAAAAAAEAAAAAAAAAAEAAAAAAAAAOQAAAAAAAAA8AAAAZQAAAGUAAAAAAAAAy8vLADkAAAAAAAAAPAAAAGUAAABlAAAAAAAAABcAAAAUAAAAAAAAAAAAAAD/fwAA/38AAAAAAAAJAAAABAAAAAAAAAAMAAAAEAAAAAAAAAAAAAAAAAAAAAAAAAAeAAAAaAAAAAAAAAAAAAAAAAAAAAAAAAAAAAAAECcAABAnAAAAAAAAAAAAAAAAAAAAAAAAAAAAAAAAAAAAAAAAAAAAAFAAAAAAAAAAwMD/AAAAAABkAAAAMgAAAAAAAABkAAAAAAAAAH9/fwAKAAAAHwAAAFQAAAD///8B////AQAAAAAAAAAAAAAAAAAAAAAAAAAAAAAAAAAAAAAAAAAA////AX9/fwAAAAAAy8vLAMDA/wB/f38AAAAAAAAAAAAAAAAAAAAAAAAAAAAhAAAAGAAAABQAAADXAAAA2wIAAJtEAABVJwAAAAAAAA=="/>
              </a:ext>
            </a:extLst>
          </p:cNvSpPr>
          <p:nvPr/>
        </p:nvSpPr>
        <p:spPr>
          <a:xfrm>
            <a:off x="136525" y="464185"/>
            <a:ext cx="11015980" cy="5929630"/>
          </a:xfrm>
          <a:prstGeom prst="rect">
            <a:avLst/>
          </a:prstGeom>
          <a:solidFill>
            <a:schemeClr val="bg1"/>
          </a:solidFill>
          <a:ln w="12700" cap="flat" cmpd="sng" algn="ctr">
            <a:solidFill>
              <a:schemeClr val="bg1"/>
            </a:solidFill>
            <a:prstDash val="solid"/>
            <a:miter lim="800000"/>
            <a:headEnd type="none" w="med" len="med"/>
            <a:tailEnd type="none" w="med" len="med"/>
          </a:ln>
          <a:effectLst>
            <a:outerShdw blurRad="50800" dist="38100" dir="5400000" sx="101000" sy="101000" algn="ctr">
              <a:srgbClr val="000000">
                <a:alpha val="43000"/>
              </a:srgbClr>
            </a:outerShdw>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
        <p:nvSpPr>
          <p:cNvPr id="3" name="矩形 6"/>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bm9UF////AQAAAAAAAAAAAAAAAAAAAAAAAAAAAAAAAAAAAAAAAAAAAAAAAn9/fwDn5uYDzMzMAMDA/wB/f38AAAAAAAAAAAAAAAAAAAAAAAAAAAAhAAAAGAAAABQAAADNJAAA/wUAAKM/AACPJgAAAAAAAA=="/>
              </a:ext>
            </a:extLst>
          </p:cNvSpPr>
          <p:nvPr/>
        </p:nvSpPr>
        <p:spPr>
          <a:xfrm>
            <a:off x="5982335" y="974725"/>
            <a:ext cx="4362450" cy="529336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just" defTabSz="914400">
              <a:lnSpc>
                <a:spcPct val="13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latin typeface="楷体_GB2312" pitchFamily="0" charset="0"/>
                <a:ea typeface="楷体_GB2312" pitchFamily="0" charset="0"/>
                <a:cs typeface="Calibri" pitchFamily="2" charset="0"/>
              </a:rPr>
              <a:t>    </a:t>
            </a:r>
            <a:r>
              <a:rPr lang="zh-cn" sz="2000">
                <a:latin typeface="楷体_GB2312" pitchFamily="0" charset="0"/>
                <a:ea typeface="楷体_GB2312" pitchFamily="0" charset="0"/>
                <a:cs typeface="Calibri" pitchFamily="2" charset="0"/>
              </a:rPr>
              <a:t>安徽师范大学出版社成立于2010年，建社七年来，我社遵循社会主义办社方向，根据师范大学的基本特点和优势，努力为基础教育服务、为高校的教学科研服务，已出版各类图书近九百余种，已经初步在基础教育研究与管理、学术著作出版、青少年文化读物、中小学教学辅导读物出版等方面形成特色。未来，我社将继续巩固和发扬在基础教育出版方面的特色，努力开拓高端选题、创特色、创品牌，为推进社会主义出版事业的繁荣多作贡献。</a:t>
            </a:r>
            <a:endParaRPr lang="zh-cn" sz="2000">
              <a:latin typeface="楷体_GB2312" pitchFamily="0" charset="0"/>
              <a:ea typeface="楷体_GB2312" pitchFamily="0" charset="0"/>
              <a:cs typeface="Calibri" pitchFamily="2" charset="0"/>
            </a:endParaRPr>
          </a:p>
        </p:txBody>
      </p:sp>
      <p:pic>
        <p:nvPicPr>
          <p:cNvPr id="4" name="图片 2" descr="教材ppt"/>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AAAAADAAAABAAAAAAAAAAAAAAAAAAAAAAAAAAHgAAAGgAAAAAAAAAAAAAAAAAAAAAAAAAAAAAABAnAAAQJwAAAAAAAAAAAAAAAAAAAAAAAAAAAAAAAAAAAAAAAAAAAAAUAAAAAAAAAMDA/wAAAAAAZAAAADIAAAAAAAAAZAAAAAAAAAB/f38ACgAAAB8AAABUAAAA////AP///wEAAAAAAAAAAAAAAAAAAAAAAAAAAAAAAAAAAAAAAAAAAAAAAAB/f38A5+bmA8zMzADAwP8Af39/AAAAAAAAAAAAAAAAAP///wAAAAAAIQAAABgAAAAUAAAAUgMAANsCAADOIQAA1SYAAAAAAAA="/>
              </a:ext>
            </a:extLst>
          </p:cNvPicPr>
          <p:nvPr/>
        </p:nvPicPr>
        <p:blipFill>
          <a:blip xmlns:r="http://schemas.openxmlformats.org/officeDocument/2006/relationships" r:embed="rId3"/>
          <a:stretch>
            <a:fillRect/>
          </a:stretch>
        </p:blipFill>
        <p:spPr>
          <a:xfrm>
            <a:off x="539750" y="464185"/>
            <a:ext cx="4955540" cy="5848350"/>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Bbm9UF////AQAAAAAAAAAAAAAAAAAAAAAAAAAAAAAAAAAAAAAAAAAAAAAAAn9/fwDn5uYDzMzMAMDA/wB/f38AAAAAAAAAAAAAAAAAAAAAAAAAAAAhAAAAGAAAABQAAAAsBwAAdxUAAN9HAAAxGgAAAAAAAA=="/>
              </a:ext>
            </a:extLst>
          </p:cNvSpPr>
          <p:nvPr/>
        </p:nvSpPr>
        <p:spPr>
          <a:xfrm>
            <a:off x="1165860" y="3489325"/>
            <a:ext cx="1051750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sz="4400" b="1" noProof="1">
                <a:latin typeface="宋体" pitchFamily="0" charset="134"/>
                <a:ea typeface="Calibri" pitchFamily="2" charset="0"/>
                <a:cs typeface="Calibri" pitchFamily="2" charset="0"/>
              </a:rPr>
              <a:t>《教师教育专业核心课程规划教材</a:t>
            </a:r>
            <a:r>
              <a:rPr lang="en-us" sz="4400" b="1">
                <a:latin typeface="宋体" pitchFamily="0" charset="134"/>
                <a:ea typeface="Calibri" pitchFamily="2" charset="0"/>
                <a:cs typeface="Calibri" pitchFamily="2" charset="0"/>
              </a:rPr>
              <a:t>》</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g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QAAAAAAAAAAAAAAAAAAAAAAAAAAAAAAAAAAAAAAAAAAW5vVBX9/fwDn5uYDzMzMAMDA/wB/f38AAAAAAAAAAAAAAAAAAAAAAAAAAAAhAAAAGAAAABQAAAA3DQAA1xkAAOBBAADiGQAAAAAAAA=="/>
              </a:ext>
            </a:extLst>
          </p:cNvSpPr>
          <p:nvPr/>
        </p:nvSpPr>
        <p:spPr>
          <a:xfrm flipV="1">
            <a:off x="2148205" y="4200525"/>
            <a:ext cx="8560435" cy="6985"/>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Bbm9UF////AQAAAAAAAAAAAAAAAAAAAAAAAAAAAAAAAAAAAAAAAAAAAAAAAH9/fwAAAAAAy8vLAMDA/wB/f38AAAAAAAAAAAAAAAAAAAAAAAAAAAAhAAAAGAAAABQAAAChIwAAqQ0AAGEsAAAJFQAAAAAAAA=="/>
              </a:ext>
            </a:extLst>
          </p:cNvSpPr>
          <p:nvPr/>
        </p:nvSpPr>
        <p:spPr>
          <a:xfrm>
            <a:off x="5791835" y="2220595"/>
            <a:ext cx="142240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0 2</a:t>
            </a:r>
            <a:endParaRPr lang="zh-cn"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QAAAAAAAAAEAAAAAAAAAAEAAAAAAAAAOQAAAAAAAAA8AAAAZQAAAGUAAAAAAAAAy8vLADkAAAAAAAAAPAAAAGUAAABlAAAAAAAAABcAAAAUAAAAAAAAAAAAAAD/fwAA/38AAAAAAAAJAAAABAAAAAACAAAMAAAAEAAAAAAAAAAAAAAAAAAAAAAAAAAeAAAAaAAAAAAAAAAAAAAAAAAAAAAAAAAAAAAAECcAABAnAAAAAAAAAAAAAAAAAAAAAAAAAAAAAAAAAAAAAAAAAAAAAFAAAAAAAAAAwMD/AAAAAABkAAAAMgAAAAAAAABkAAAAAAAAAH9/fwAKAAAAHwAAAFQAAAAAAAABAAAAAQAAAAAAAAAAAAAAAAAAAAAAAAAAAAAAAAAAAAAAAAAAAAAAAX9/fwAAAAAAy8vLAMDA/wB/f38AAAAAAAAAAAAAAAAAAAAAAAAAAAAhAAAAGAAAABQAAACfAwAA2wIAAGJHAABVJwAAAAAAAA=="/>
              </a:ext>
            </a:extLst>
          </p:cNvSpPr>
          <p:nvPr/>
        </p:nvSpPr>
        <p:spPr>
          <a:xfrm>
            <a:off x="588645" y="464185"/>
            <a:ext cx="11015345" cy="5929630"/>
          </a:xfrm>
          <a:prstGeom prst="rect">
            <a:avLst/>
          </a:prstGeom>
          <a:solidFill>
            <a:schemeClr val="bg1"/>
          </a:solidFill>
          <a:ln w="12700" cap="flat" cmpd="sng" algn="ctr">
            <a:solidFill>
              <a:schemeClr val="bg1"/>
            </a:solidFill>
            <a:prstDash val="solid"/>
            <a:miter lim="800000"/>
            <a:headEnd type="none" w="med" len="med"/>
            <a:tailEnd type="none" w="med" len="med"/>
          </a:ln>
          <a:effectLst>
            <a:outerShdw blurRad="50800" dist="38100" dir="5400000" sx="101000" sy="101000" algn="ctr">
              <a:srgbClr val="000000">
                <a:alpha val="43000"/>
              </a:srgbClr>
            </a:outerShdw>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
        <p:nvSpPr>
          <p:cNvPr id="3" name="文本框 1"/>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AFBwAApBsAABFDAABJJAAAAAAAAA=="/>
              </a:ext>
            </a:extLst>
          </p:cNvSpPr>
          <p:nvPr/>
        </p:nvSpPr>
        <p:spPr>
          <a:xfrm>
            <a:off x="1141095" y="4493260"/>
            <a:ext cx="9761220" cy="140525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5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t>         </a:t>
            </a:r>
            <a:r>
              <a:rPr lang="zh-cn" sz="2000">
                <a:latin typeface="楷体_GB2312" pitchFamily="0" charset="0"/>
                <a:ea typeface="楷体_GB2312" pitchFamily="0" charset="0"/>
                <a:cs typeface="Calibri" pitchFamily="2" charset="0"/>
              </a:rPr>
              <a:t>本套丛书以落实国家最新的教师教育课程改革理念为主线，对相关学习内容进行模块化设计，将学科前沿知识、教育改革和教育研究最新成果充实到教学内容中，同时积极吸纳地方师范教育元素，关注对师范生师德修养和教育教学能力的训练。</a:t>
            </a:r>
            <a:endParaRPr lang="zh-cn" sz="2000">
              <a:latin typeface="楷体_GB2312" pitchFamily="0" charset="0"/>
              <a:ea typeface="楷体_GB2312" pitchFamily="0" charset="0"/>
              <a:cs typeface="Calibri" pitchFamily="2" charset="0"/>
            </a:endParaRPr>
          </a:p>
        </p:txBody>
      </p:sp>
      <p:pic>
        <p:nvPicPr>
          <p:cNvPr id="4" name="图片 2" descr="教师教育专业核心课程规划系列(2"/>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Vw8AAGYEAACoOwAA8RsAAAAAAAA="/>
              </a:ext>
            </a:extLst>
          </p:cNvPicPr>
          <p:nvPr/>
        </p:nvPicPr>
        <p:blipFill>
          <a:blip xmlns:r="http://schemas.openxmlformats.org/officeDocument/2006/relationships" r:embed="rId3"/>
          <a:stretch>
            <a:fillRect/>
          </a:stretch>
        </p:blipFill>
        <p:spPr>
          <a:xfrm>
            <a:off x="2493645" y="715010"/>
            <a:ext cx="7204075" cy="382714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BwAAdxUAAN9HAAAxGgAAAAAAAA=="/>
              </a:ext>
            </a:extLst>
          </p:cNvSpPr>
          <p:nvPr/>
        </p:nvSpPr>
        <p:spPr>
          <a:xfrm>
            <a:off x="1165860" y="3489325"/>
            <a:ext cx="1051750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sz="4400" b="1" noProof="1">
                <a:latin typeface="宋体" pitchFamily="0" charset="134"/>
                <a:ea typeface="Calibri" pitchFamily="2" charset="0"/>
                <a:cs typeface="Calibri" pitchFamily="2" charset="0"/>
              </a:rPr>
              <a:t>《大学英语教程（艺体类）系列丛书</a:t>
            </a:r>
            <a:r>
              <a:rPr lang="en-us" sz="4400" b="1">
                <a:latin typeface="宋体" pitchFamily="0" charset="134"/>
                <a:ea typeface="Calibri" pitchFamily="2" charset="0"/>
                <a:cs typeface="Calibri" pitchFamily="2" charset="0"/>
              </a:rPr>
              <a:t>》</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BX9/fwAAAAADzMzMAMDA/wB/f38AAAAAAAAAAAAAAAAAAAAAAAAAAAAhAAAAGAAAABQAAADLCwAA4hkAAIBDAADiGQAAAAAAAA=="/>
              </a:ext>
            </a:extLst>
          </p:cNvSpPr>
          <p:nvPr/>
        </p:nvSpPr>
        <p:spPr>
          <a:xfrm>
            <a:off x="1917065" y="4207510"/>
            <a:ext cx="9055735" cy="0"/>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AAAAAFAAAAAQAAAAAAAAAAAAAAAAAAAAAAAAAAAAAAAAAAAAAAAAAAAAAAAH9/fwAAAAAAy8vLAMDA/wB/f38AAAAAAAAAAAAAAAAAAAAAAAAAAAAhAAAAGAAAABQAAAChIwAAqQ0AAHktAAAJFQAAAAAAAA=="/>
              </a:ext>
            </a:extLst>
          </p:cNvSpPr>
          <p:nvPr/>
        </p:nvSpPr>
        <p:spPr>
          <a:xfrm>
            <a:off x="5791835" y="2220595"/>
            <a:ext cx="160020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0 3</a:t>
            </a:r>
            <a:endParaRPr lang="zh-cn"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QAAAAAAAAAEAAAAAAAAAAEAAAAAAAAAOQAAAAAAAAA8AAAAZQAAAGUAAAAAAAAAy8vLADkAAAAAAAAAPAAAAGUAAABlAAAAAAAAABcAAAAUAAAAAAAAAAAAAAD/fwAA/38AAAAAAAAJAAAABAAAAAAAAAAMAAAAEAAAAAAAAAAAAAAAAAAAAAAAAAAeAAAAaAAAAAAAAAAAAAAAAAAAAAAAAAAAAAAAECcAABAnAAAAAAAAAAAAAAAAAAAAAAAAAAAAAAAAAAAAAAAAAAAAAFAAAAAAAAAAwMD/AAAAAABkAAAAMgAAAAAAAABkAAAAAAAAAH9/fwAKAAAAHwAAAFQAAAAAAAABAAAAAQAAAAAAAAAAAAAAAAAAAAAAAAAAAAAAAAAAAAAAAAAAAAAAAX9/fwAAAAAAy8vLAMDA/wB/f38AAAAAAAAAAAAAAAAAAAAAAAAAAAAhAAAAGAAAABQAAAAlAwAAUAIAAOlGAADKJgAAAAAAAA=="/>
              </a:ext>
            </a:extLst>
          </p:cNvSpPr>
          <p:nvPr/>
        </p:nvSpPr>
        <p:spPr>
          <a:xfrm>
            <a:off x="511175" y="375920"/>
            <a:ext cx="11015980" cy="5929630"/>
          </a:xfrm>
          <a:prstGeom prst="rect">
            <a:avLst/>
          </a:prstGeom>
          <a:solidFill>
            <a:schemeClr val="bg1"/>
          </a:solidFill>
          <a:ln w="12700" cap="flat" cmpd="sng" algn="ctr">
            <a:solidFill>
              <a:schemeClr val="bg1"/>
            </a:solidFill>
            <a:prstDash val="solid"/>
            <a:miter lim="800000"/>
            <a:headEnd type="none" w="med" len="med"/>
            <a:tailEnd type="none" w="med" len="med"/>
          </a:ln>
          <a:effectLst>
            <a:outerShdw blurRad="50800" dist="38100" dir="5400000" sx="101000" sy="101000" algn="ctr">
              <a:srgbClr val="000000">
                <a:alpha val="43000"/>
              </a:srgbClr>
            </a:outerShdw>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
        <p:nvSpPr>
          <p:cNvPr id="3" name="文本框 1"/>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eEwAAjggAAMA2AADYHwAAAAAAAA=="/>
              </a:ext>
            </a:extLst>
          </p:cNvSpPr>
          <p:nvPr/>
        </p:nvSpPr>
        <p:spPr>
          <a:xfrm>
            <a:off x="3148330" y="1390650"/>
            <a:ext cx="5751830" cy="3785870"/>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just"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latin typeface="楷体" pitchFamily="3" charset="134"/>
                <a:ea typeface="楷体" pitchFamily="3" charset="134"/>
                <a:cs typeface="Calibri" pitchFamily="2" charset="0"/>
              </a:rPr>
              <a:t>    </a:t>
            </a:r>
            <a:r>
              <a:rPr lang="zh-cn" sz="2000">
                <a:latin typeface="楷体_GB2312" pitchFamily="0" charset="0"/>
                <a:ea typeface="楷体_GB2312" pitchFamily="0" charset="0"/>
                <a:cs typeface="Calibri" pitchFamily="2" charset="0"/>
              </a:rPr>
              <a:t>本套教材依据教育部《大学英语教学指南》的“基础级”目标要求，充分考虑艺体类各专业学生实际英语水平和英语学习能力，兼顾学生英语学习认知规律、情感态度、兴趣爱好等特点，注重选材的科学性、综合性、实用性和新颖性，着力处理好语言知识学习与应用能力培养的关系，本着“实用为主，够用为度”的原则，凸显通识为共核、能力为主导、专业为依托的编写理念。内容涵盖艺体类相关专业领域，精准定位艺体类各专业学生的语言习得特点及学习兴趣偏好，在适当调整语言难度的同时，丰富教材内容，激发学生英语学习的热情。</a:t>
            </a:r>
            <a:endParaRPr lang="zh-cn" sz="2000">
              <a:latin typeface="楷体_GB2312" pitchFamily="0" charset="0"/>
              <a:ea typeface="楷体_GB2312" pitchFamily="0" charset="0"/>
              <a:cs typeface="Calibri" pitchFamily="2"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n9/fwAAAAADzMzMAMDA/wB/f38AAAAAAAAAAAAAAAAAAAAAAAAAAAAhAAAAGAAAABQAAAAsBwAAdxUAAN9HAAAxGgAAAAAAAA=="/>
              </a:ext>
            </a:extLst>
          </p:cNvSpPr>
          <p:nvPr/>
        </p:nvSpPr>
        <p:spPr>
          <a:xfrm>
            <a:off x="1165860" y="3489325"/>
            <a:ext cx="10517505" cy="768350"/>
          </a:xfrm>
          <a:prstGeom prst="rect">
            <a:avLst/>
          </a:prstGeom>
          <a:noFill/>
          <a:ln w="12700"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sz="4400" b="1" noProof="1">
                <a:latin typeface="宋体" pitchFamily="0" charset="134"/>
                <a:ea typeface="Calibri" pitchFamily="2" charset="0"/>
                <a:cs typeface="Calibri" pitchFamily="2" charset="0"/>
              </a:rPr>
              <a:t>《高校</a:t>
            </a:r>
            <a:r>
              <a:rPr lang="zh-cn" sz="4400" b="1">
                <a:latin typeface="宋体" pitchFamily="0" charset="134"/>
                <a:ea typeface="Calibri" pitchFamily="2" charset="0"/>
                <a:cs typeface="Calibri" pitchFamily="2" charset="0"/>
              </a:rPr>
              <a:t>形势与政策系列丛书</a:t>
            </a:r>
            <a:r>
              <a:rPr sz="4400" b="1" noProof="1">
                <a:latin typeface="宋体" pitchFamily="0" charset="134"/>
                <a:ea typeface="Calibri" pitchFamily="2" charset="0"/>
                <a:cs typeface="Calibri" pitchFamily="2" charset="0"/>
              </a:rPr>
              <a:t>》</a:t>
            </a:r>
            <a:endParaRPr sz="4400" b="1" noProof="1">
              <a:latin typeface="宋体" pitchFamily="0" charset="134"/>
              <a:ea typeface="微软雅黑" pitchFamily="2" charset="134"/>
              <a:cs typeface="Calibri" pitchFamily="2" charset="0"/>
            </a:endParaRPr>
          </a:p>
        </p:txBody>
      </p:sp>
      <p:sp>
        <p:nvSpPr>
          <p:cNvPr id="3" name="直接连接符 4"/>
          <p:cNvSpPr>
            <a:extLst>
              <a:ext uri="smNativeData">
                <pr:smNativeData xmlns:pr="pr" val="SMDATA_12_4Jk9QRMAAAAlAAAACg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BAAAAAAAAAFub1Qwt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D///8AAAAAAQAAAAAAAAAAAAAAAAAAAAAAAAAAAAAAAAAAAAAAAAAAAAAABX9/fwAAAAADzMzMAMDA/wB/f38AAAAAAAAAAAAAAAAAAAAAAAAAAAAhAAAAGAAAABQAAACwEgAA5xkAAEA8AADnGQAAAAAAAA=="/>
              </a:ext>
            </a:extLst>
          </p:cNvSpPr>
          <p:nvPr/>
        </p:nvSpPr>
        <p:spPr>
          <a:xfrm>
            <a:off x="3037840" y="4210685"/>
            <a:ext cx="6756400" cy="0"/>
          </a:xfrm>
          <a:prstGeom prst="line">
            <a:avLst/>
          </a:prstGeom>
          <a:noFill/>
          <a:ln w="28575" cap="flat" cmpd="sng" algn="ctr">
            <a:solidFill>
              <a:schemeClr val="accent1"/>
            </a:solidFill>
            <a:prstDash val="solid"/>
            <a:miter lim="800000"/>
            <a:headEnd type="none" w="med" len="med"/>
            <a:tailEnd type="none" w="med" len="med"/>
          </a:ln>
          <a:effectLst/>
        </p:spPr>
      </p:sp>
      <p:sp>
        <p:nvSpPr>
          <p:cNvPr id="4" name="文本框 5"/>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QAAAAAAAAAEAAAAAAAAAAEAAAAAAAAAOQAAAAAAAABQAAAAZAAAAGQAAAAAAAAAy8vLADkAAAAAAAAAUAAAAGQAAABkAAAAAAAAABcAAAAUAAAAAAAAAAAAAAD/fwAA/38AAAAAAAAJAAAABAAAAAAAAAAMAAAAEAAAAAAAAAAAAAAAAAAAAAAAAAAeAAAAaAAAAAAAAAAAAAAAAAAAAAAAAAAAAAAAECcAABAnAAAAAAAAAAAAAAAAAAAAAAAAAAAAAAAAAAAAAAAAAAAAAFAAAAAAAAAAwMD/AAAAAABkAAAAMgAAAAAAAABkAAAAAAAAAH9/fwAKAAAAHwAAAFQAAAAAAAAFAAAAAQAAAAAAAAAAAAAAAAAAAAAAAAAAAAAAAAAAAAAAAAAAAAAAAH9/fwAAAAAAy8vLAMDA/wB/f38AAAAAAAAAAAAAAAAAAAAAAAAAAAAhAAAAGAAAABQAAAChIwAAqQ0AAHktAAAJFQAAAAAAAA=="/>
              </a:ext>
            </a:extLst>
          </p:cNvSpPr>
          <p:nvPr/>
        </p:nvSpPr>
        <p:spPr>
          <a:xfrm>
            <a:off x="5791835" y="2220595"/>
            <a:ext cx="1600200" cy="1198880"/>
          </a:xfrm>
          <a:prstGeom prst="rect">
            <a:avLst/>
          </a:prstGeom>
          <a:noFill/>
          <a:ln w="9525" cap="flat" cmpd="sng" algn="ctr">
            <a:noFill/>
            <a:prstDash val="solid"/>
            <a:miter lim="800000"/>
            <a:headEnd type="none" w="med" len="med"/>
            <a:tailEnd type="none" w="med" len="med"/>
          </a:ln>
          <a:effectLst>
            <a:outerShdw blurRad="50800" dist="50800" dir="5400000" algn="ctr">
              <a:srgbClr val="000000">
                <a:alpha val="43000"/>
              </a:srgbClr>
            </a:outerShdw>
          </a:effectLst>
        </p:spPr>
        <p:txBody>
          <a:bodyPr vert="horz" wrap="square" lIns="91440" tIns="45720" rIns="91440" bIns="45720" numCol="1" anchor="t"/>
          <a:lstStyle/>
          <a:p>
            <a:pPr marL="0" marR="0" indent="0" algn="ctr"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7200">
                <a:latin typeface="Impact" pitchFamily="2" charset="0"/>
                <a:ea typeface="微软雅黑 Light" pitchFamily="0" charset="0"/>
                <a:cs typeface="Calibri" pitchFamily="2" charset="0"/>
              </a:rPr>
              <a:t>0 4</a:t>
            </a:r>
            <a:endParaRPr lang="en-us" sz="7200">
              <a:latin typeface="Impact" pitchFamily="2" charset="0"/>
              <a:ea typeface="微软雅黑 Light" pitchFamily="0" charset="0"/>
              <a:cs typeface="Calibri" pitchFamily="2"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3"/>
          <p:cNvSpPr>
            <a:extLst>
              <a:ext uri="smNativeData">
                <pr:smNativeData xmlns:pr="pr" val="SMDATA_12_4Jk9QRMAAAAlAAAAZAAAAA0AAAAAkAAAAEgAAACQAAAASAAAAAAAAAABAAAAAAAAAAEAAABQAAAAAAAAAAAA4D8AAAAAAADgPwAAAAAAAOA/AAAAAAAA4D8AAAAAAADgPwAAAAAAAOA/AAAAAAAA4D8AAAAAAADgPwAAAAAAAOA/AAAAAAAA4D8CAAAAjAAAAAEAAAAAAAAA////CP///wgAAAAAAAAAAAAAAAAAAAAAAAAAAAAAAAAAAAAAZAAAAAEAAABAAAAAAAAAAAAAAAAAAAAAAAAAAAAAAAAAAAAAAAAAAAAAAAAAAAAAAAAAAAAAAAAAAAAAAAAAAAAAAAAAAAAAAAAAAAAAAAAAAAAAAAAAAAAAAAAAAAAAFAAAADwAAAABAAAAAAAAAP///wgUAAAAAQAAABQAAAAUAAAAFAAAAAEAAAAAAAAAZAAAAGQAAAAAAAAAZAAAAGQAAAAVAAAAYAAAAAAAAAAAAAAADwAAACADAAAAAAAAAAAAAAEAAACgMgAAVgcAAKr4//8BAAAAf39/AAEAAABkAAAAAAAAABQAAABAHwAAAAAAACYAAAAAAAAAwOD//wAAAAAmAAAAZAAAABYAAABMAAAAAQAAAAAAAAAEAAAAAAAAAAEAAAAAAAAAOQAAAAAAAAA8AAAAZQAAAGUAAAAAAAAAy8vLADkAAAAAAAAAPAAAAGUAAABlAAAAAAAAABcAAAAUAAAAAAAAAAAAAAD/fwAA/38AAAAAAAAJAAAABAAAAAAAAAAMAAAAEAAAAAAAAAAAAAAAAAAAAAAAAAAeAAAAaAAAAAAAAAAAAAAAAAAAAAAAAAAAAAAAECcAABAnAAAAAAAAAAAAAAAAAAAAAAAAAAAAAAAAAAAAAAAAAAAAAFAAAAAAAAAAwMD/AAAAAABkAAAAMgAAAAAAAABkAAAAAAAAAH9/fwAKAAAAHwAAAFQAAAAAAAABAAAAAQAAAAAAAAAAAAAAAAAAAAAAAAAAAAAAAAAAAAAAAAAAAAAAAX9/fwAAAAAAy8vLAMDA/wB/f38AAAAAAAAAAAAAAAAAAAAAAAAAAAAhAAAAGAAAABQAAABBAwAAowIAAARHAAAdJwAAAAAAAA=="/>
              </a:ext>
            </a:extLst>
          </p:cNvSpPr>
          <p:nvPr/>
        </p:nvSpPr>
        <p:spPr>
          <a:xfrm>
            <a:off x="528955" y="428625"/>
            <a:ext cx="11015345" cy="5929630"/>
          </a:xfrm>
          <a:prstGeom prst="rect">
            <a:avLst/>
          </a:prstGeom>
          <a:solidFill>
            <a:schemeClr val="bg1"/>
          </a:solidFill>
          <a:ln w="12700" cap="flat" cmpd="sng" algn="ctr">
            <a:solidFill>
              <a:schemeClr val="bg1"/>
            </a:solidFill>
            <a:prstDash val="solid"/>
            <a:miter lim="800000"/>
            <a:headEnd type="none" w="med" len="med"/>
            <a:tailEnd type="none" w="med" len="med"/>
          </a:ln>
          <a:effectLst>
            <a:outerShdw blurRad="50800" dist="38100" dir="5400000" sx="101000" sy="101000" algn="ctr">
              <a:srgbClr val="000000">
                <a:alpha val="43000"/>
              </a:srgbClr>
            </a:outerShdw>
          </a:effectLst>
        </p:spPr>
        <p:txBody>
          <a:bodyPr vert="horz" wrap="square" lIns="91440" tIns="45720" rIns="91440" bIns="45720" numCol="1" anchor="ctr"/>
          <a:lstStyle/>
          <a:p>
            <a:pPr marL="0" marR="0" indent="0" algn="ctr" defTabSz="914400">
              <a:lnSpc>
                <a:spcPct val="100000"/>
              </a:lnSpc>
              <a:spcBef>
                <a:spcPts val="0"/>
              </a:spcBef>
              <a:spcAft>
                <a:spcPts val="0"/>
              </a:spcAft>
              <a:buNone/>
              <a:tabLst/>
              <a:defRPr lang="zh-cn" sz="1800" b="0" i="0" u="none" strike="noStrike" kern="1" spc="0" baseline="0">
                <a:solidFill>
                  <a:srgbClr val="FFFFFF"/>
                </a:solidFill>
                <a:effectLst/>
                <a:latin typeface="Calibri" pitchFamily="2" charset="0"/>
                <a:ea typeface="Calibri" pitchFamily="2" charset="0"/>
                <a:cs typeface="Calibri" pitchFamily="2" charset="0"/>
              </a:defRPr>
            </a:pPr>
          </a:p>
        </p:txBody>
      </p:sp>
      <p:sp>
        <p:nvSpPr>
          <p:cNvPr id="3" name="文本框 2"/>
          <p:cNvSpPr>
            <a:extLst>
              <a:ext uri="smNativeData">
                <pr:smNativeData xmlns:pr="pr" val="SMDATA_12_4Jk9Q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MAAAAEAAAAAAAAAAAAAAAAAAAAAAAAAAeAAAAaAAAAAAAAAAAAAAAAAAAAAAAAAAAAAAAECcAABAnAAAAAAAAAAAAAAAAAAAAAAAAAAAAAAAAAAAAAAAAAAAAABQAAAAAAAAAwMD/AAAAAABkAAAAMgAAAAAAAABkAAAAAAAAAH9/fwAKAAAAHwAAAFQAAAAAAAAFAAAAAQAAAAAAAAAAAAAAAAAAAAAAAAAAAAAAAAAAAAAAAAAAAAAAAH9/fwAAAAADzMzMAMDA/wB/f38AAAAAAAAAAAAAAAAAAAAAAAAAAAAhAAAAGAAAABQAAABkBAAArAQAAAsXAABtJQAAAAAAAA=="/>
              </a:ext>
            </a:extLst>
          </p:cNvSpPr>
          <p:nvPr/>
        </p:nvSpPr>
        <p:spPr>
          <a:xfrm>
            <a:off x="713740" y="759460"/>
            <a:ext cx="3032125" cy="5324475"/>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numCol="1" anchor="t"/>
          <a:lstStyle/>
          <a:p>
            <a:pPr marL="0" marR="0" indent="0" algn="l" defTabSz="914400">
              <a:lnSpc>
                <a:spcPct val="100000"/>
              </a:lnSpc>
              <a:spcBef>
                <a:spcPts val="0"/>
              </a:spcBef>
              <a:spcAft>
                <a:spcPts val="0"/>
              </a:spcAft>
              <a:buNone/>
              <a:tabLst/>
              <a:defRPr lang="zh-cn" sz="1800" b="0" i="0" u="none" strike="noStrike" kern="1" spc="0" baseline="0">
                <a:solidFill>
                  <a:schemeClr val="tx1"/>
                </a:solidFill>
                <a:effectLst/>
                <a:latin typeface="Calibri" pitchFamily="2" charset="0"/>
                <a:ea typeface="Calibri" pitchFamily="2" charset="0"/>
                <a:cs typeface="Calibri" pitchFamily="2" charset="0"/>
              </a:defRPr>
            </a:pPr>
            <a:r>
              <a:rPr lang="en-us" sz="2000">
                <a:latin typeface="楷体" pitchFamily="3" charset="134"/>
                <a:ea typeface="楷体" pitchFamily="3" charset="134"/>
                <a:cs typeface="Calibri" pitchFamily="2" charset="0"/>
              </a:rPr>
              <a:t>    </a:t>
            </a:r>
            <a:r>
              <a:rPr lang="zh-cn" sz="2000">
                <a:latin typeface="楷体_GB2312" pitchFamily="0" charset="0"/>
                <a:ea typeface="楷体_GB2312" pitchFamily="0" charset="0"/>
                <a:cs typeface="Calibri" pitchFamily="2" charset="0"/>
              </a:rPr>
              <a:t>本套丛书由安徽省内从事高校思想政治理论一线教育教学和研究的知名专家根据教育部社科司下发的《高校“形势与政策”教育教学组织编写，以专题的形式介绍当前国内外经济政治形势、国际关系以及国内外热点事件，并在此基础上阐明我国政府的基本原则、基本立场与应对政策，既努力体现权威性、前沿性，又注重理论与实际的结合、历史与现实的结合、稳定性与变动性的结合、学习知识与发展能力的结合。</a:t>
            </a:r>
            <a:endParaRPr lang="zh-cn" sz="2000">
              <a:latin typeface="楷体_GB2312" pitchFamily="0" charset="0"/>
              <a:ea typeface="楷体_GB2312" pitchFamily="0" charset="0"/>
              <a:cs typeface="Calibri" pitchFamily="2" charset="0"/>
            </a:endParaRPr>
          </a:p>
        </p:txBody>
      </p:sp>
      <p:pic>
        <p:nvPicPr>
          <p:cNvPr id="4" name="图片 5" descr="组合(1)"/>
          <p:cNvPicPr>
            <a:picLocks noChangeAspect="1"/>
            <a:extLst>
              <a:ext uri="smNativeData">
                <pr:smNativeData xmlns:pr="pr" val="SMDATA_13_4Jk9QRMAAAAlAAAAEQAAAC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XAAAAFAAAAAAAAAAAAAAA/38AAP9/AAAAAAAACQAAAAQAAAAGM7MADAAAABAAAAAAAAAAAAAAAAAAAAAAAAAAHgAAAGgAAAAAAAAAAAAAAAAAAAAAAAAAAAAAABAnAAAQJwAAAAAAAAAAAAAAAAAAAAAAAAAAAAAAAAAAAAAAAAAAAAAUAAAAAAAAAMDA/wAAAAAAZAAAADIAAAAAAAAAZAAAAAAAAAB/f38ACgAAAB8AAABUAAAA////AAAAAAEAAAAAAAAAAAAAAAAAAAAAAAAAAAAAAAAAAAAAAAAAAAAAAAB/f38AAAAAA8zMzADAwP8Af39/AAAAAAAAAAAAAAAAAP///wAAAAAAIQAAABgAAAAUAAAACxcAAKwEAACERQAALR8AAAAAAAA="/>
              </a:ext>
            </a:extLst>
          </p:cNvPicPr>
          <p:nvPr/>
        </p:nvPicPr>
        <p:blipFill>
          <a:blip xmlns:r="http://schemas.openxmlformats.org/officeDocument/2006/relationships" r:embed="rId3"/>
          <a:stretch>
            <a:fillRect/>
          </a:stretch>
        </p:blipFill>
        <p:spPr>
          <a:xfrm>
            <a:off x="3745865" y="759460"/>
            <a:ext cx="7554595" cy="4308475"/>
          </a:xfrm>
          <a:prstGeom prst="rect">
            <a:avLst/>
          </a:prstGeom>
          <a:noFill/>
          <a:ln w="9525" cap="flat" cmpd="sng" algn="ctr">
            <a:noFill/>
            <a:prstDash val="solid"/>
            <a:miter lim="800000"/>
            <a:headEnd type="none" w="med" len="med"/>
            <a:tailEnd type="none" w="med" len="me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新建 Microsoft PowerPoint 2007 幻灯片</dc:title>
  <dc:subject/>
  <dc:creator>Jerry LEE</dc:creator>
  <cp:keywords/>
  <dc:description/>
  <cp:lastModifiedBy>jianglei</cp:lastModifiedBy>
  <cp:revision>0</cp:revision>
  <dcterms:created xsi:type="dcterms:W3CDTF">2015-05-05T08:02:00Z</dcterms:created>
  <dcterms:modified xsi:type="dcterms:W3CDTF">2004-09-07T19:22:08Z</dcterms:modified>
</cp:coreProperties>
</file>