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5" r:id="rId2"/>
    <p:sldId id="261" r:id="rId3"/>
    <p:sldId id="262" r:id="rId4"/>
    <p:sldId id="337" r:id="rId5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DEFF"/>
    <a:srgbClr val="009B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/>
    <p:restoredTop sz="94154"/>
  </p:normalViewPr>
  <p:slideViewPr>
    <p:cSldViewPr snapToGrid="0" snapToObjects="1">
      <p:cViewPr>
        <p:scale>
          <a:sx n="93" d="100"/>
          <a:sy n="93" d="100"/>
        </p:scale>
        <p:origin x="-816" y="-72"/>
      </p:cViewPr>
      <p:guideLst>
        <p:guide orient="horz" pos="2160"/>
        <p:guide pos="28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5859131-59EB-4689-877B-BB097A026BAA}" type="datetimeFigureOut">
              <a:rPr lang="zh-CN" altLang="en-US"/>
              <a:pPr>
                <a:defRPr/>
              </a:pPr>
              <a:t>2020-06-15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9E6B5C1-51AE-419D-AFB5-BE47C70EA1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BC16-6963-4255-B79E-0D65A2C7DACA}" type="datetimeFigureOut">
              <a:rPr lang="zh-CN" altLang="en-US"/>
              <a:pPr>
                <a:defRPr/>
              </a:pPr>
              <a:t>2020-06-15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6420E-BAF8-4153-9B28-00555D8120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CA51-EE26-47AE-8289-24FB08B59BE8}" type="datetimeFigureOut">
              <a:rPr lang="zh-CN" altLang="en-US"/>
              <a:pPr>
                <a:defRPr/>
              </a:pPr>
              <a:t>2020-06-15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ABAD-60EE-4B05-83FC-64402C4D87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C868E-007C-4775-B9C5-FA1840BDA77A}" type="datetimeFigureOut">
              <a:rPr lang="zh-CN" altLang="en-US"/>
              <a:pPr>
                <a:defRPr/>
              </a:pPr>
              <a:t>2020-06-15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84F1B-FB85-4291-B00C-4F16DB44C4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69890-D27F-4D2F-8BB1-5F14E407EC04}" type="datetimeFigureOut">
              <a:rPr lang="zh-CN" altLang="en-US"/>
              <a:pPr>
                <a:defRPr/>
              </a:pPr>
              <a:t>2020-06-15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8BB0-7CC2-49DD-8A0D-77F07CFFF6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AC0FA-1BC9-4559-85E1-4EA63B61D76B}" type="datetimeFigureOut">
              <a:rPr lang="zh-CN" altLang="en-US"/>
              <a:pPr>
                <a:defRPr/>
              </a:pPr>
              <a:t>2020-06-15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137E-2016-4080-B84E-2E0B70B09B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D0E8-FAA8-4F28-945E-AE10D0882A31}" type="datetimeFigureOut">
              <a:rPr lang="zh-CN" altLang="en-US"/>
              <a:pPr>
                <a:defRPr/>
              </a:pPr>
              <a:t>2020-06-15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6C4A6-C7F2-4FA4-94EE-F4B9B2C0AD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393F9-7787-488B-BB67-925CEB361ECE}" type="datetimeFigureOut">
              <a:rPr lang="zh-CN" altLang="en-US"/>
              <a:pPr>
                <a:defRPr/>
              </a:pPr>
              <a:t>2020-06-15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4D922-7E13-4FDC-9D14-7388176D48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7037-1165-4166-8C8E-9ECB0F5EDEF5}" type="datetimeFigureOut">
              <a:rPr lang="zh-CN" altLang="en-US"/>
              <a:pPr>
                <a:defRPr/>
              </a:pPr>
              <a:t>2020-06-15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5284A-B417-4BFE-9E33-33B8D7C3E4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014C-B45B-4708-B372-E0AC1EE14E57}" type="datetimeFigureOut">
              <a:rPr lang="zh-CN" altLang="en-US"/>
              <a:pPr>
                <a:defRPr/>
              </a:pPr>
              <a:t>2020-06-15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298D-DF8C-4ED2-9DFF-115E628F8A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84EC-7070-4975-9A4B-C10F2B03E909}" type="datetimeFigureOut">
              <a:rPr lang="zh-CN" altLang="en-US"/>
              <a:pPr>
                <a:defRPr/>
              </a:pPr>
              <a:t>2020-06-15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6CFC-079D-4E3D-8BE7-94650ECD03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2CC45-4AA6-4E28-8E2D-8AEBDD7465FE}" type="datetimeFigureOut">
              <a:rPr lang="zh-CN" altLang="en-US"/>
              <a:pPr>
                <a:defRPr/>
              </a:pPr>
              <a:t>2020-06-15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C2EB-CB95-43DD-8277-7AAF2B424C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E8E97D-E133-4ECB-ACDF-E96315A0899F}" type="datetimeFigureOut">
              <a:rPr lang="zh-CN" altLang="en-US"/>
              <a:pPr>
                <a:defRPr/>
              </a:pPr>
              <a:t>2020-06-15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DE2DC0D-5795-4658-919B-7F303F5C1D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slide" Target="slide3.xml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" descr="封面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362200"/>
            <a:ext cx="1855787" cy="2505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338" name="图片 3" descr="封面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25" y="2387600"/>
            <a:ext cx="1862138" cy="2479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339" name="图片 4" descr="978-5586-1231-2图形设计新一版封面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7625" y="2387600"/>
            <a:ext cx="1897063" cy="24780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0"/>
            <a:ext cx="9144000" cy="749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341" name="矩形 9"/>
          <p:cNvSpPr>
            <a:spLocks noChangeArrowheads="1"/>
          </p:cNvSpPr>
          <p:nvPr/>
        </p:nvSpPr>
        <p:spPr bwMode="auto">
          <a:xfrm>
            <a:off x="1627188" y="190500"/>
            <a:ext cx="6124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b="1">
                <a:latin typeface="楷体_GB2312"/>
                <a:ea typeface="楷体_GB2312"/>
                <a:cs typeface="楷体_GB2312"/>
              </a:rPr>
              <a:t>新视域</a:t>
            </a:r>
            <a:r>
              <a:rPr lang="en-US" altLang="zh-CN" b="1">
                <a:latin typeface="楷体_GB2312"/>
                <a:ea typeface="楷体_GB2312"/>
                <a:cs typeface="楷体_GB2312"/>
              </a:rPr>
              <a:t>·</a:t>
            </a:r>
            <a:r>
              <a:rPr lang="zh-CN" altLang="en-US" b="1">
                <a:latin typeface="楷体_GB2312"/>
                <a:ea typeface="楷体_GB2312"/>
                <a:cs typeface="楷体_GB2312"/>
              </a:rPr>
              <a:t>中国高等院校设计专业十三五规划教材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43013" y="774700"/>
            <a:ext cx="6892925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pc="40">
                <a:solidFill>
                  <a:schemeClr val="tx2">
                    <a:lumMod val="60000"/>
                    <a:lumOff val="40000"/>
                  </a:schemeClr>
                </a:solidFill>
                <a:latin typeface="方正兰亭准黑_GBK" panose="02000000000000000000" charset="-122"/>
                <a:ea typeface="方正兰亭准黑_GBK" panose="02000000000000000000" charset="-122"/>
                <a:cs typeface="方正兰亭准黑_GBK" panose="02000000000000000000" charset="-122"/>
              </a:rPr>
              <a:t>全新教材  围绕教学  以学为本  以教为切入点  注重教学设计 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pc="40">
                <a:solidFill>
                  <a:schemeClr val="tx2">
                    <a:lumMod val="60000"/>
                    <a:lumOff val="40000"/>
                  </a:schemeClr>
                </a:solidFill>
                <a:latin typeface="方正兰亭准黑_GBK" panose="02000000000000000000" charset="-122"/>
                <a:ea typeface="方正兰亭准黑_GBK" panose="02000000000000000000" charset="-122"/>
                <a:cs typeface="方正兰亭准黑_GBK" panose="02000000000000000000" charset="-122"/>
              </a:rPr>
              <a:t>用课题实践体验理论  给师生提供一种切实可行的方法   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pc="40">
                <a:solidFill>
                  <a:schemeClr val="tx2">
                    <a:lumMod val="60000"/>
                    <a:lumOff val="40000"/>
                  </a:schemeClr>
                </a:solidFill>
                <a:latin typeface="方正兰亭准黑_GBK" panose="02000000000000000000" charset="-122"/>
                <a:ea typeface="方正兰亭准黑_GBK" panose="02000000000000000000" charset="-122"/>
                <a:cs typeface="方正兰亭准黑_GBK" panose="02000000000000000000" charset="-122"/>
              </a:rPr>
              <a:t>30%理论+30%案例+40%课题=完美教学</a:t>
            </a:r>
          </a:p>
        </p:txBody>
      </p:sp>
      <p:sp>
        <p:nvSpPr>
          <p:cNvPr id="14343" name="文本框 6"/>
          <p:cNvSpPr txBox="1">
            <a:spLocks noChangeArrowheads="1"/>
          </p:cNvSpPr>
          <p:nvPr/>
        </p:nvSpPr>
        <p:spPr bwMode="auto">
          <a:xfrm>
            <a:off x="666750" y="4946650"/>
            <a:ext cx="22050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书名：图形创意训练 新一版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作者：汪维山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定价：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58.00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出版日期：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2020.01.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书号：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978-7-5586-1389-0</a:t>
            </a:r>
          </a:p>
        </p:txBody>
      </p:sp>
      <p:sp>
        <p:nvSpPr>
          <p:cNvPr id="14344" name="文本框 7"/>
          <p:cNvSpPr txBox="1">
            <a:spLocks noChangeArrowheads="1"/>
          </p:cNvSpPr>
          <p:nvPr/>
        </p:nvSpPr>
        <p:spPr bwMode="auto">
          <a:xfrm>
            <a:off x="3603625" y="4946650"/>
            <a:ext cx="22050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书名：三维软件高级教程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作者：夏国富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定价：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68.00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出版日期：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2020.01.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书号：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978-7-5586-1455-2</a:t>
            </a:r>
          </a:p>
        </p:txBody>
      </p:sp>
      <p:sp>
        <p:nvSpPr>
          <p:cNvPr id="14345" name="文本框 8"/>
          <p:cNvSpPr txBox="1">
            <a:spLocks noChangeArrowheads="1"/>
          </p:cNvSpPr>
          <p:nvPr/>
        </p:nvSpPr>
        <p:spPr bwMode="auto">
          <a:xfrm>
            <a:off x="6454775" y="4946650"/>
            <a:ext cx="22050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书名：图形设计 新一版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作者：崔生国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定价：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58.00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出版日期：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2019.06.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书号：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978-7-5586-1231-2</a:t>
            </a:r>
          </a:p>
        </p:txBody>
      </p:sp>
      <p:pic>
        <p:nvPicPr>
          <p:cNvPr id="14346" name="图片 9" descr="978-7-5586-1455-2---三维软件制作高级教程——ZBRUSH×MAYA带你走进影视级的CG造型世界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6525" y="5961063"/>
            <a:ext cx="10398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图片 10" descr="978-7-5586-1389-0---图形创意训练 新一版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6950" y="5961063"/>
            <a:ext cx="1041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图片 11" descr="978-7-5586-1231-2---图形设计 （新一版）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6250" y="5961063"/>
            <a:ext cx="10398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749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371600"/>
            <a:ext cx="1524000" cy="260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zh-CN" altLang="en-US" sz="1100" kern="0">
              <a:solidFill>
                <a:sysClr val="windowText" lastClr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15363" name="Picture 3" descr="H:\书稿\新视域视觉传达\装饰图案设计与表现\装饰图案设计与表现  媒体包\亚马逊宣传\B071XVRZP4.MAIN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2009775"/>
            <a:ext cx="23050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F:\媒体包\网页设计媒体包ok\网页设计\网页设计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6475" y="2073275"/>
            <a:ext cx="2306638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F:\媒体包\设计基础\设计基础封面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4825" y="2032000"/>
            <a:ext cx="2289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矩形 9"/>
          <p:cNvSpPr>
            <a:spLocks noChangeArrowheads="1"/>
          </p:cNvSpPr>
          <p:nvPr/>
        </p:nvSpPr>
        <p:spPr bwMode="auto">
          <a:xfrm>
            <a:off x="1627188" y="190500"/>
            <a:ext cx="6124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b="1">
                <a:latin typeface="楷体_GB2312"/>
                <a:ea typeface="楷体_GB2312"/>
                <a:cs typeface="楷体_GB2312"/>
              </a:rPr>
              <a:t>新视域</a:t>
            </a:r>
            <a:r>
              <a:rPr lang="en-US" altLang="zh-CN" b="1">
                <a:latin typeface="楷体_GB2312"/>
                <a:ea typeface="楷体_GB2312"/>
                <a:cs typeface="楷体_GB2312"/>
              </a:rPr>
              <a:t>·</a:t>
            </a:r>
            <a:r>
              <a:rPr lang="zh-CN" altLang="en-US" b="1">
                <a:latin typeface="楷体_GB2312"/>
                <a:ea typeface="楷体_GB2312"/>
                <a:cs typeface="楷体_GB2312"/>
              </a:rPr>
              <a:t>中国高等院校设计专业十三五规划教材</a:t>
            </a:r>
          </a:p>
        </p:txBody>
      </p:sp>
      <p:pic>
        <p:nvPicPr>
          <p:cNvPr id="15367" name="图片 2" descr="色彩构成新一版立体封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13" y="2249488"/>
            <a:ext cx="247491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243013" y="774700"/>
            <a:ext cx="6892925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pc="40">
                <a:solidFill>
                  <a:schemeClr val="tx2">
                    <a:lumMod val="60000"/>
                    <a:lumOff val="40000"/>
                  </a:schemeClr>
                </a:solidFill>
                <a:latin typeface="方正兰亭准黑_GBK" panose="02000000000000000000" charset="-122"/>
                <a:ea typeface="方正兰亭准黑_GBK" panose="02000000000000000000" charset="-122"/>
                <a:cs typeface="方正兰亭准黑_GBK" panose="02000000000000000000" charset="-122"/>
              </a:rPr>
              <a:t>全新教材  围绕教学  以学为本  以教为切入点  注重教学设计 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pc="40">
                <a:solidFill>
                  <a:schemeClr val="tx2">
                    <a:lumMod val="60000"/>
                    <a:lumOff val="40000"/>
                  </a:schemeClr>
                </a:solidFill>
                <a:latin typeface="方正兰亭准黑_GBK" panose="02000000000000000000" charset="-122"/>
                <a:ea typeface="方正兰亭准黑_GBK" panose="02000000000000000000" charset="-122"/>
                <a:cs typeface="方正兰亭准黑_GBK" panose="02000000000000000000" charset="-122"/>
              </a:rPr>
              <a:t>用课题实践体验理论  给师生提供一种切实可行的方法   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pc="40">
                <a:solidFill>
                  <a:schemeClr val="tx2">
                    <a:lumMod val="60000"/>
                    <a:lumOff val="40000"/>
                  </a:schemeClr>
                </a:solidFill>
                <a:latin typeface="方正兰亭准黑_GBK" panose="02000000000000000000" charset="-122"/>
                <a:ea typeface="方正兰亭准黑_GBK" panose="02000000000000000000" charset="-122"/>
                <a:cs typeface="方正兰亭准黑_GBK" panose="02000000000000000000" charset="-122"/>
              </a:rPr>
              <a:t>30%理论+30%案例+40%课题=完美教学</a:t>
            </a:r>
          </a:p>
        </p:txBody>
      </p:sp>
      <p:sp>
        <p:nvSpPr>
          <p:cNvPr id="15369" name="文本框 6"/>
          <p:cNvSpPr txBox="1">
            <a:spLocks noChangeArrowheads="1"/>
          </p:cNvSpPr>
          <p:nvPr/>
        </p:nvSpPr>
        <p:spPr bwMode="auto">
          <a:xfrm>
            <a:off x="295275" y="4943475"/>
            <a:ext cx="2203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书名：色彩构成 新一版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作者：胡心怡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定价：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58.00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出版日期：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2018.06.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书号：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978-7-5586-0831-5</a:t>
            </a:r>
          </a:p>
        </p:txBody>
      </p:sp>
      <p:sp>
        <p:nvSpPr>
          <p:cNvPr id="15370" name="文本框 11"/>
          <p:cNvSpPr txBox="1">
            <a:spLocks noChangeArrowheads="1"/>
          </p:cNvSpPr>
          <p:nvPr/>
        </p:nvSpPr>
        <p:spPr bwMode="auto">
          <a:xfrm>
            <a:off x="2581275" y="4943475"/>
            <a:ext cx="20637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书名：网页设计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作者：倪洋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定价：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45.00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出版日期：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2016.04.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书号：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978-7-5322-9820-4</a:t>
            </a:r>
          </a:p>
        </p:txBody>
      </p:sp>
      <p:sp>
        <p:nvSpPr>
          <p:cNvPr id="15371" name="文本框 12"/>
          <p:cNvSpPr txBox="1">
            <a:spLocks noChangeArrowheads="1"/>
          </p:cNvSpPr>
          <p:nvPr/>
        </p:nvSpPr>
        <p:spPr bwMode="auto">
          <a:xfrm>
            <a:off x="4791075" y="4943475"/>
            <a:ext cx="21494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书名：装饰图案设计与表现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作者：余雅林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定价：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48.00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出版日期：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2017.05.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书号：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978-7-5586-0236-8</a:t>
            </a:r>
          </a:p>
        </p:txBody>
      </p:sp>
      <p:sp>
        <p:nvSpPr>
          <p:cNvPr id="15372" name="文本框 13"/>
          <p:cNvSpPr txBox="1">
            <a:spLocks noChangeArrowheads="1"/>
          </p:cNvSpPr>
          <p:nvPr/>
        </p:nvSpPr>
        <p:spPr bwMode="auto">
          <a:xfrm>
            <a:off x="7061200" y="4943475"/>
            <a:ext cx="20288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书名：设计基础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作者：胡心怡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定价：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58.00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出版日期：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2016.01.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书号：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978-7-5322-9033-8</a:t>
            </a:r>
          </a:p>
        </p:txBody>
      </p:sp>
      <p:pic>
        <p:nvPicPr>
          <p:cNvPr id="15373" name="图片 14" descr="978-7-5322-9033-8---中国高等院校视觉传达设计专业精品教材—设计基础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75" y="5978525"/>
            <a:ext cx="10064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图片 15" descr="978-7-5586-0831-5---《色彩构成》（新一版）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300" y="6013450"/>
            <a:ext cx="100488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图片 16" descr="978-7-5586-0236-8---新视域·中国高等院校视觉传达设计十三五规划教材——装饰图案设计与表现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07000" y="5978525"/>
            <a:ext cx="10509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图片 17" descr="978-7-5322-9820-4---网页设计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63863" y="6013450"/>
            <a:ext cx="100488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371600"/>
            <a:ext cx="1524000" cy="260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r" defTabSz="914400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zh-CN" altLang="en-US" sz="1100" kern="0">
              <a:solidFill>
                <a:sysClr val="windowText" lastClr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16386" name="Picture 7" descr="F:\媒体包\包装设计媒体包\包装设计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2017713"/>
            <a:ext cx="220345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H:\书稿\新视域视觉传达\标志设计\新编标志设计媒体包\新编标志设计立体封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600" y="1938338"/>
            <a:ext cx="2322513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 descr="H:\书稿\新视域视觉传达\pop\POP广告设计媒体包\POP广告设计立体封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4575" y="2017713"/>
            <a:ext cx="2274888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图片 1" descr="978-7-5586-0843-8 立体封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0413" y="2203450"/>
            <a:ext cx="205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0"/>
            <a:ext cx="9144000" cy="749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391" name="矩形 9"/>
          <p:cNvSpPr>
            <a:spLocks noChangeArrowheads="1"/>
          </p:cNvSpPr>
          <p:nvPr/>
        </p:nvSpPr>
        <p:spPr bwMode="auto">
          <a:xfrm>
            <a:off x="1627188" y="190500"/>
            <a:ext cx="6124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b="1">
                <a:latin typeface="楷体_GB2312"/>
                <a:ea typeface="楷体_GB2312"/>
                <a:cs typeface="楷体_GB2312"/>
              </a:rPr>
              <a:t>新视域</a:t>
            </a:r>
            <a:r>
              <a:rPr lang="en-US" altLang="zh-CN" b="1">
                <a:latin typeface="楷体_GB2312"/>
                <a:ea typeface="楷体_GB2312"/>
                <a:cs typeface="楷体_GB2312"/>
              </a:rPr>
              <a:t>·</a:t>
            </a:r>
            <a:r>
              <a:rPr lang="zh-CN" altLang="en-US" b="1">
                <a:latin typeface="楷体_GB2312"/>
                <a:ea typeface="楷体_GB2312"/>
                <a:cs typeface="楷体_GB2312"/>
              </a:rPr>
              <a:t>中国高等院校设计专业十三五规划教材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43013" y="774700"/>
            <a:ext cx="6892925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pc="40">
                <a:solidFill>
                  <a:schemeClr val="tx2">
                    <a:lumMod val="60000"/>
                    <a:lumOff val="40000"/>
                  </a:schemeClr>
                </a:solidFill>
                <a:latin typeface="方正兰亭准黑_GBK" panose="02000000000000000000" charset="-122"/>
                <a:ea typeface="方正兰亭准黑_GBK" panose="02000000000000000000" charset="-122"/>
                <a:cs typeface="方正兰亭准黑_GBK" panose="02000000000000000000" charset="-122"/>
              </a:rPr>
              <a:t>全新教材  围绕教学  以学为本  以教为切入点  注重教学设计 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pc="40">
                <a:solidFill>
                  <a:schemeClr val="tx2">
                    <a:lumMod val="60000"/>
                    <a:lumOff val="40000"/>
                  </a:schemeClr>
                </a:solidFill>
                <a:latin typeface="方正兰亭准黑_GBK" panose="02000000000000000000" charset="-122"/>
                <a:ea typeface="方正兰亭准黑_GBK" panose="02000000000000000000" charset="-122"/>
                <a:cs typeface="方正兰亭准黑_GBK" panose="02000000000000000000" charset="-122"/>
              </a:rPr>
              <a:t>用课题实践体验理论  给师生提供一种切实可行的方法   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pc="40">
                <a:solidFill>
                  <a:schemeClr val="tx2">
                    <a:lumMod val="60000"/>
                    <a:lumOff val="40000"/>
                  </a:schemeClr>
                </a:solidFill>
                <a:latin typeface="方正兰亭准黑_GBK" panose="02000000000000000000" charset="-122"/>
                <a:ea typeface="方正兰亭准黑_GBK" panose="02000000000000000000" charset="-122"/>
                <a:cs typeface="方正兰亭准黑_GBK" panose="02000000000000000000" charset="-122"/>
              </a:rPr>
              <a:t>30%理论+30%案例+40%课题=完美教学</a:t>
            </a:r>
          </a:p>
        </p:txBody>
      </p:sp>
      <p:sp>
        <p:nvSpPr>
          <p:cNvPr id="16393" name="文本框 6"/>
          <p:cNvSpPr txBox="1">
            <a:spLocks noChangeArrowheads="1"/>
          </p:cNvSpPr>
          <p:nvPr/>
        </p:nvSpPr>
        <p:spPr bwMode="auto">
          <a:xfrm>
            <a:off x="295275" y="4943475"/>
            <a:ext cx="2203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书名：包装设计 新一版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作者：朱国勤 吴飞飞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定价：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45.00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出版日期：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2016.06.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书号：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978-7-5322-9033-4</a:t>
            </a:r>
          </a:p>
        </p:txBody>
      </p:sp>
      <p:sp>
        <p:nvSpPr>
          <p:cNvPr id="16394" name="文本框 11"/>
          <p:cNvSpPr txBox="1">
            <a:spLocks noChangeArrowheads="1"/>
          </p:cNvSpPr>
          <p:nvPr/>
        </p:nvSpPr>
        <p:spPr bwMode="auto">
          <a:xfrm>
            <a:off x="2581275" y="4943475"/>
            <a:ext cx="20637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书名：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POP</a:t>
            </a:r>
            <a:r>
              <a:rPr lang="zh-CN" altLang="en-US" sz="1200">
                <a:latin typeface="楷体" pitchFamily="49" charset="-122"/>
                <a:ea typeface="楷体" pitchFamily="49" charset="-122"/>
              </a:rPr>
              <a:t>广告设计</a:t>
            </a:r>
            <a:endParaRPr lang="zh-CN" altLang="zh-CN" sz="120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作者：黄金霞 刘德龙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定价：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48.00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出版日期：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2017.11.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书号：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978-7-5866-0410-2</a:t>
            </a:r>
          </a:p>
        </p:txBody>
      </p:sp>
      <p:sp>
        <p:nvSpPr>
          <p:cNvPr id="16395" name="文本框 12"/>
          <p:cNvSpPr txBox="1">
            <a:spLocks noChangeArrowheads="1"/>
          </p:cNvSpPr>
          <p:nvPr/>
        </p:nvSpPr>
        <p:spPr bwMode="auto">
          <a:xfrm>
            <a:off x="4791075" y="4943475"/>
            <a:ext cx="21494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书名：新编标志设计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作者：李鹏程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定价：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48.00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出版日期：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2017.11.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书号：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978-7-5586-0409-6</a:t>
            </a:r>
          </a:p>
        </p:txBody>
      </p:sp>
      <p:sp>
        <p:nvSpPr>
          <p:cNvPr id="16396" name="文本框 13"/>
          <p:cNvSpPr txBox="1">
            <a:spLocks noChangeArrowheads="1"/>
          </p:cNvSpPr>
          <p:nvPr/>
        </p:nvSpPr>
        <p:spPr bwMode="auto">
          <a:xfrm>
            <a:off x="7061200" y="4943475"/>
            <a:ext cx="20288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书名：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CIS</a:t>
            </a:r>
            <a:r>
              <a:rPr lang="zh-CN" altLang="en-US" sz="1200">
                <a:latin typeface="楷体" pitchFamily="49" charset="-122"/>
                <a:ea typeface="楷体" pitchFamily="49" charset="-122"/>
              </a:rPr>
              <a:t>品牌识别设计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作者：刘英 徐阳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定价：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58.00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出版日期：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2018.06.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书号：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978-7-5586-0843-8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749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410" name="矩形 9"/>
          <p:cNvSpPr>
            <a:spLocks noChangeArrowheads="1"/>
          </p:cNvSpPr>
          <p:nvPr/>
        </p:nvSpPr>
        <p:spPr bwMode="auto">
          <a:xfrm>
            <a:off x="1627188" y="190500"/>
            <a:ext cx="6124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b="1">
                <a:latin typeface="楷体_GB2312"/>
                <a:ea typeface="楷体_GB2312"/>
                <a:cs typeface="楷体_GB2312"/>
              </a:rPr>
              <a:t>新视域</a:t>
            </a:r>
            <a:r>
              <a:rPr lang="en-US" altLang="zh-CN" b="1">
                <a:latin typeface="楷体_GB2312"/>
                <a:ea typeface="楷体_GB2312"/>
                <a:cs typeface="楷体_GB2312"/>
              </a:rPr>
              <a:t>·</a:t>
            </a:r>
            <a:r>
              <a:rPr lang="zh-CN" altLang="en-US" b="1">
                <a:latin typeface="楷体_GB2312"/>
                <a:ea typeface="楷体_GB2312"/>
                <a:cs typeface="楷体_GB2312"/>
              </a:rPr>
              <a:t>中国高等院校设计专业十三五规划教材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43013" y="774700"/>
            <a:ext cx="6892925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pc="40">
                <a:solidFill>
                  <a:schemeClr val="tx2">
                    <a:lumMod val="60000"/>
                    <a:lumOff val="40000"/>
                  </a:schemeClr>
                </a:solidFill>
                <a:latin typeface="方正兰亭准黑_GBK" panose="02000000000000000000" charset="-122"/>
                <a:ea typeface="方正兰亭准黑_GBK" panose="02000000000000000000" charset="-122"/>
                <a:cs typeface="方正兰亭准黑_GBK" panose="02000000000000000000" charset="-122"/>
              </a:rPr>
              <a:t>全新教材  围绕教学  以学为本  以教为切入点  注重教学设计 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pc="40">
                <a:solidFill>
                  <a:schemeClr val="tx2">
                    <a:lumMod val="60000"/>
                    <a:lumOff val="40000"/>
                  </a:schemeClr>
                </a:solidFill>
                <a:latin typeface="方正兰亭准黑_GBK" panose="02000000000000000000" charset="-122"/>
                <a:ea typeface="方正兰亭准黑_GBK" panose="02000000000000000000" charset="-122"/>
                <a:cs typeface="方正兰亭准黑_GBK" panose="02000000000000000000" charset="-122"/>
              </a:rPr>
              <a:t>用课题实践体验理论  给师生提供一种切实可行的方法   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pc="40">
                <a:solidFill>
                  <a:schemeClr val="tx2">
                    <a:lumMod val="60000"/>
                    <a:lumOff val="40000"/>
                  </a:schemeClr>
                </a:solidFill>
                <a:latin typeface="方正兰亭准黑_GBK" panose="02000000000000000000" charset="-122"/>
                <a:ea typeface="方正兰亭准黑_GBK" panose="02000000000000000000" charset="-122"/>
                <a:cs typeface="方正兰亭准黑_GBK" panose="02000000000000000000" charset="-122"/>
              </a:rPr>
              <a:t>30%理论+30%案例+40%课题=完美教学</a:t>
            </a:r>
          </a:p>
        </p:txBody>
      </p:sp>
      <p:pic>
        <p:nvPicPr>
          <p:cNvPr id="17412" name="图片 4" descr="网络广告设计与制作 978-7-5586-0938-1（立体封）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675" y="2008188"/>
            <a:ext cx="267017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图片 6" descr="978-7-5586-0892-6立体封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188" y="2112963"/>
            <a:ext cx="2436812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文本框 11"/>
          <p:cNvSpPr txBox="1">
            <a:spLocks noChangeArrowheads="1"/>
          </p:cNvSpPr>
          <p:nvPr/>
        </p:nvSpPr>
        <p:spPr bwMode="auto">
          <a:xfrm>
            <a:off x="2193925" y="4968875"/>
            <a:ext cx="20637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书名：网络广告设计与制作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作者：周洁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定价：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58.00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出版日期：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2018.06.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书号：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978-7-5866-0938-1</a:t>
            </a:r>
          </a:p>
        </p:txBody>
      </p:sp>
      <p:sp>
        <p:nvSpPr>
          <p:cNvPr id="17415" name="文本框 12"/>
          <p:cNvSpPr txBox="1">
            <a:spLocks noChangeArrowheads="1"/>
          </p:cNvSpPr>
          <p:nvPr/>
        </p:nvSpPr>
        <p:spPr bwMode="auto">
          <a:xfrm>
            <a:off x="4892675" y="4968875"/>
            <a:ext cx="21510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书名：居住空间设计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作者：谭长亮</a:t>
            </a:r>
          </a:p>
          <a:p>
            <a:r>
              <a:rPr lang="zh-CN" altLang="zh-CN" sz="1200">
                <a:latin typeface="楷体" pitchFamily="49" charset="-122"/>
                <a:ea typeface="楷体" pitchFamily="49" charset="-122"/>
              </a:rPr>
              <a:t>定价：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58.00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出版日期：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2018.06.</a:t>
            </a:r>
          </a:p>
          <a:p>
            <a:r>
              <a:rPr lang="zh-CN" altLang="en-US" sz="1200">
                <a:latin typeface="楷体" pitchFamily="49" charset="-122"/>
                <a:ea typeface="楷体" pitchFamily="49" charset="-122"/>
              </a:rPr>
              <a:t>书号：</a:t>
            </a:r>
            <a:r>
              <a:rPr lang="en-US" altLang="zh-CN" sz="1200">
                <a:latin typeface="楷体" pitchFamily="49" charset="-122"/>
                <a:ea typeface="楷体" pitchFamily="49" charset="-122"/>
              </a:rPr>
              <a:t>978-7-5586-0892-6</a:t>
            </a:r>
          </a:p>
        </p:txBody>
      </p:sp>
      <p:pic>
        <p:nvPicPr>
          <p:cNvPr id="17416" name="图片 7" descr="978-7-5586-0938-1---网络广告设计与制作（新一版）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4450" y="5983288"/>
            <a:ext cx="9366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图片 8" descr="978-7-5586-0892-6---居住空间设计(新一版)——新视域·中国高等院校环境设计专业十三五规划教材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7325" y="5983288"/>
            <a:ext cx="942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WPS 演示</Application>
  <PresentationFormat>全屏显示(4:3)</PresentationFormat>
  <Paragraphs>81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Calibri</vt:lpstr>
      <vt:lpstr>楷体_GB2312</vt:lpstr>
      <vt:lpstr>方正兰亭准黑_GBK</vt:lpstr>
      <vt:lpstr>楷体</vt:lpstr>
      <vt:lpstr>黑体</vt:lpstr>
      <vt:lpstr>Office 主题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寻找新范型的设计学研究</dc:title>
  <dc:creator>晓风 方</dc:creator>
  <cp:lastModifiedBy>new</cp:lastModifiedBy>
  <cp:revision>113</cp:revision>
  <dcterms:created xsi:type="dcterms:W3CDTF">2017-08-14T16:58:04Z</dcterms:created>
  <dcterms:modified xsi:type="dcterms:W3CDTF">2020-06-15T04:40:52Z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