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09" r:id="rId3"/>
    <p:sldId id="411" r:id="rId4"/>
    <p:sldId id="412" r:id="rId5"/>
    <p:sldId id="410" r:id="rId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A1CC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54"/>
        <p:guide pos="287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914451"/>
            <a:ext cx="7349400" cy="2570544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3560599"/>
            <a:ext cx="7349400" cy="1472482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83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43"/>
            <a:ext cx="8229600" cy="5483107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8035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139"/>
            <a:ext cx="7349400" cy="1018857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599"/>
            <a:ext cx="7349400" cy="471626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34"/>
            <a:ext cx="8226900" cy="705639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83"/>
            <a:ext cx="8226900" cy="4759466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8035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615"/>
            <a:ext cx="5826600" cy="766843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458"/>
            <a:ext cx="5826600" cy="867649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83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8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34"/>
            <a:ext cx="8226900" cy="705639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84"/>
            <a:ext cx="3882600" cy="4748666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8035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84"/>
            <a:ext cx="3882600" cy="4748666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5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lnSpc>
                <a:spcPct val="120000"/>
              </a:lnSpc>
              <a:defRPr sz="1405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34"/>
            <a:ext cx="8226900" cy="705639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80"/>
            <a:ext cx="4006800" cy="381621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835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104"/>
            <a:ext cx="4006800" cy="4395846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8035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809"/>
            <a:ext cx="4006800" cy="381621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835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8235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104"/>
            <a:ext cx="4006800" cy="4395846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8035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5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34"/>
            <a:ext cx="8226900" cy="705639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5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87"/>
            <a:ext cx="3924808" cy="4608258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8035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762800" y="1555287"/>
            <a:ext cx="3920400" cy="4608258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835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51"/>
            <a:ext cx="783000" cy="5029481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85800" y="914451"/>
            <a:ext cx="6876900" cy="5029481"/>
          </a:xfrm>
        </p:spPr>
        <p:txBody>
          <a:bodyPr vert="eaVert" lIns="46800" tIns="46800" rIns="46800" bIns="46800"/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10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8035" indent="-228600" eaLnBrk="1" fontAlgn="auto" latinLnBrk="0" hangingPunct="1">
              <a:lnSpc>
                <a:spcPct val="120000"/>
              </a:lnSpc>
              <a:spcAft>
                <a:spcPts val="300"/>
              </a:spcAft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608434"/>
            <a:ext cx="8226900" cy="705639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490483"/>
            <a:ext cx="8226900" cy="4759466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6314753"/>
            <a:ext cx="2025000" cy="31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14753"/>
            <a:ext cx="2970000" cy="31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6314753"/>
            <a:ext cx="2025000" cy="3168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2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5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8035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5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3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6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55430" cy="629793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-635" y="6247765"/>
            <a:ext cx="9145270" cy="610235"/>
          </a:xfrm>
          <a:prstGeom prst="rect">
            <a:avLst/>
          </a:prstGeom>
          <a:solidFill>
            <a:srgbClr val="76A1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63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图片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8337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normal</dc:creator>
  <cp:lastModifiedBy>孙铭emma</cp:lastModifiedBy>
  <cp:revision>154</cp:revision>
  <dcterms:created xsi:type="dcterms:W3CDTF">2019-06-19T02:08:00Z</dcterms:created>
  <dcterms:modified xsi:type="dcterms:W3CDTF">2020-06-10T06:46:18Z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