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57" r:id="rId4"/>
    <p:sldId id="258" r:id="rId5"/>
    <p:sldId id="260" r:id="rId6"/>
    <p:sldId id="259" r:id="rId7"/>
    <p:sldId id="261" r:id="rId8"/>
    <p:sldId id="262" r:id="rId9"/>
    <p:sldId id="263" r:id="rId10"/>
    <p:sldId id="264" r:id="rId11"/>
    <p:sldId id="267" r:id="rId12"/>
    <p:sldId id="265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-724" y="-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hyperlink" Target="https://www.coffeearticle.com/archives/35958" TargetMode="External"/><Relationship Id="rId2" Type="http://schemas.openxmlformats.org/officeDocument/2006/relationships/hyperlink" Target="https://blog.csdn.net/a2Ni5KFDaIO1E6/article/details/79070535" TargetMode="External"/><Relationship Id="rId1" Type="http://schemas.openxmlformats.org/officeDocument/2006/relationships/image" Target="../media/image1.jpeg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https://blog.csdn.net/LiuJiuXiaoShiTou/article/details/77566837" TargetMode="External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hyperlink" Target="https://www.coffeearticle.com/archives/35958" TargetMode="External"/><Relationship Id="rId2" Type="http://schemas.openxmlformats.org/officeDocument/2006/relationships/hyperlink" Target="https://blog.csdn.net/a2Ni5KFDaIO1E6/article/details/79070535" TargetMode="External"/><Relationship Id="rId1" Type="http://schemas.openxmlformats.org/officeDocument/2006/relationships/image" Target="../media/image1.jpeg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https://blog.csdn.net/LiuJiuXiaoShiTou/article/details/77566837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705830-788A-42B1-819E-1470435CDA87}" type="doc">
      <dgm:prSet loTypeId="urn:microsoft.com/office/officeart/2005/8/layout/gear1" loCatId="cycle" qsTypeId="urn:microsoft.com/office/officeart/2005/8/quickstyle/3d3" qsCatId="3D" csTypeId="urn:microsoft.com/office/officeart/2005/8/colors/accent0_3" csCatId="mainScheme"/>
      <dgm:spPr/>
      <dgm:t>
        <a:bodyPr/>
        <a:lstStyle/>
        <a:p>
          <a:endParaRPr lang="zh-CN" altLang="en-US"/>
        </a:p>
      </dgm:t>
    </dgm:pt>
    <dgm:pt modelId="{A9B00C7E-759C-4BC1-BCED-90BE76651E49}">
      <dgm:prSet/>
      <dgm:spPr/>
      <dgm:t>
        <a:bodyPr/>
        <a:lstStyle/>
        <a:p>
          <a:r>
            <a:rPr lang="zh-CN" baseline="0"/>
            <a:t>职业</a:t>
          </a:r>
          <a:endParaRPr lang="zh-CN"/>
        </a:p>
      </dgm:t>
    </dgm:pt>
    <dgm:pt modelId="{E70095A6-2D26-49AC-BD21-CB07CEE5B805}" type="parTrans" cxnId="{4A517B76-B1B9-43B6-925C-D1FCFA679DD9}">
      <dgm:prSet/>
      <dgm:spPr/>
      <dgm:t>
        <a:bodyPr/>
        <a:lstStyle/>
        <a:p>
          <a:endParaRPr lang="zh-CN" altLang="en-US"/>
        </a:p>
      </dgm:t>
    </dgm:pt>
    <dgm:pt modelId="{60F007CC-51CD-4ECD-8D77-F867F8F6E4C1}" type="sibTrans" cxnId="{4A517B76-B1B9-43B6-925C-D1FCFA679DD9}">
      <dgm:prSet/>
      <dgm:spPr/>
      <dgm:t>
        <a:bodyPr/>
        <a:lstStyle/>
        <a:p>
          <a:endParaRPr lang="zh-CN" altLang="en-US"/>
        </a:p>
      </dgm:t>
    </dgm:pt>
    <dgm:pt modelId="{4753BDC8-B4DA-4A5F-9C59-CA3D0463BA26}">
      <dgm:prSet/>
      <dgm:spPr/>
      <dgm:t>
        <a:bodyPr/>
        <a:lstStyle/>
        <a:p>
          <a:r>
            <a:rPr lang="zh-CN" baseline="0"/>
            <a:t>职称</a:t>
          </a:r>
          <a:endParaRPr lang="zh-CN"/>
        </a:p>
      </dgm:t>
    </dgm:pt>
    <dgm:pt modelId="{625C74E2-0410-485F-9DB7-FC7EE3833ECA}" type="parTrans" cxnId="{36FF4255-1174-4B6E-9E27-D310C14F3DB4}">
      <dgm:prSet/>
      <dgm:spPr/>
      <dgm:t>
        <a:bodyPr/>
        <a:lstStyle/>
        <a:p>
          <a:endParaRPr lang="zh-CN" altLang="en-US"/>
        </a:p>
      </dgm:t>
    </dgm:pt>
    <dgm:pt modelId="{EA3CCC87-CCE8-4FE6-8E3F-F2956057D069}" type="sibTrans" cxnId="{36FF4255-1174-4B6E-9E27-D310C14F3DB4}">
      <dgm:prSet/>
      <dgm:spPr/>
      <dgm:t>
        <a:bodyPr/>
        <a:lstStyle/>
        <a:p>
          <a:endParaRPr lang="zh-CN" altLang="en-US"/>
        </a:p>
      </dgm:t>
    </dgm:pt>
    <dgm:pt modelId="{AF4E4FFE-8C40-4402-8339-59A8FCA7B1EB}">
      <dgm:prSet/>
      <dgm:spPr/>
      <dgm:t>
        <a:bodyPr/>
        <a:lstStyle/>
        <a:p>
          <a:r>
            <a:rPr lang="zh-CN" baseline="0"/>
            <a:t>岗位</a:t>
          </a:r>
          <a:endParaRPr lang="zh-CN"/>
        </a:p>
      </dgm:t>
    </dgm:pt>
    <dgm:pt modelId="{1ECB6B68-809A-4B85-B63F-D517004DAD73}" type="parTrans" cxnId="{3CCE808A-526B-4BF0-A28D-2A0F2093C259}">
      <dgm:prSet/>
      <dgm:spPr/>
      <dgm:t>
        <a:bodyPr/>
        <a:lstStyle/>
        <a:p>
          <a:endParaRPr lang="zh-CN" altLang="en-US"/>
        </a:p>
      </dgm:t>
    </dgm:pt>
    <dgm:pt modelId="{7DFD55E5-934C-4365-A68C-496DC9A56F11}" type="sibTrans" cxnId="{3CCE808A-526B-4BF0-A28D-2A0F2093C259}">
      <dgm:prSet/>
      <dgm:spPr/>
      <dgm:t>
        <a:bodyPr/>
        <a:lstStyle/>
        <a:p>
          <a:endParaRPr lang="zh-CN" altLang="en-US"/>
        </a:p>
      </dgm:t>
    </dgm:pt>
    <dgm:pt modelId="{5D8053ED-BF09-42C4-AB8D-91B48FF487A4}" type="pres">
      <dgm:prSet presAssocID="{13705830-788A-42B1-819E-1470435CDA87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B7AD7500-20EE-4988-9DFA-D44D26583E3C}" type="pres">
      <dgm:prSet presAssocID="{A9B00C7E-759C-4BC1-BCED-90BE76651E49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03D4D28-150A-466B-80DD-DA2F9B3DBA1F}" type="pres">
      <dgm:prSet presAssocID="{A9B00C7E-759C-4BC1-BCED-90BE76651E49}" presName="gear1srcNode" presStyleLbl="node1" presStyleIdx="0" presStyleCnt="3"/>
      <dgm:spPr/>
      <dgm:t>
        <a:bodyPr/>
        <a:lstStyle/>
        <a:p>
          <a:endParaRPr lang="zh-CN" altLang="en-US"/>
        </a:p>
      </dgm:t>
    </dgm:pt>
    <dgm:pt modelId="{E1810776-C378-423A-B133-A2775D2C13FA}" type="pres">
      <dgm:prSet presAssocID="{A9B00C7E-759C-4BC1-BCED-90BE76651E49}" presName="gear1dstNode" presStyleLbl="node1" presStyleIdx="0" presStyleCnt="3"/>
      <dgm:spPr/>
      <dgm:t>
        <a:bodyPr/>
        <a:lstStyle/>
        <a:p>
          <a:endParaRPr lang="zh-CN" altLang="en-US"/>
        </a:p>
      </dgm:t>
    </dgm:pt>
    <dgm:pt modelId="{2653E8BC-CEF6-472C-9B0E-ED40088DF1E9}" type="pres">
      <dgm:prSet presAssocID="{4753BDC8-B4DA-4A5F-9C59-CA3D0463BA26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04D029B-EBFD-4544-AB14-EF347AB002D9}" type="pres">
      <dgm:prSet presAssocID="{4753BDC8-B4DA-4A5F-9C59-CA3D0463BA26}" presName="gear2srcNode" presStyleLbl="node1" presStyleIdx="1" presStyleCnt="3"/>
      <dgm:spPr/>
      <dgm:t>
        <a:bodyPr/>
        <a:lstStyle/>
        <a:p>
          <a:endParaRPr lang="zh-CN" altLang="en-US"/>
        </a:p>
      </dgm:t>
    </dgm:pt>
    <dgm:pt modelId="{8ED10E2C-E307-475A-B718-AFAB03FB7DC3}" type="pres">
      <dgm:prSet presAssocID="{4753BDC8-B4DA-4A5F-9C59-CA3D0463BA26}" presName="gear2dstNode" presStyleLbl="node1" presStyleIdx="1" presStyleCnt="3"/>
      <dgm:spPr/>
      <dgm:t>
        <a:bodyPr/>
        <a:lstStyle/>
        <a:p>
          <a:endParaRPr lang="zh-CN" altLang="en-US"/>
        </a:p>
      </dgm:t>
    </dgm:pt>
    <dgm:pt modelId="{01FE9639-4C2F-4C37-A396-7A67EEC82D1E}" type="pres">
      <dgm:prSet presAssocID="{AF4E4FFE-8C40-4402-8339-59A8FCA7B1EB}" presName="gear3" presStyleLbl="node1" presStyleIdx="2" presStyleCnt="3"/>
      <dgm:spPr/>
      <dgm:t>
        <a:bodyPr/>
        <a:lstStyle/>
        <a:p>
          <a:endParaRPr lang="zh-CN" altLang="en-US"/>
        </a:p>
      </dgm:t>
    </dgm:pt>
    <dgm:pt modelId="{D0B41BBD-D47F-422F-B064-0082E6D4D654}" type="pres">
      <dgm:prSet presAssocID="{AF4E4FFE-8C40-4402-8339-59A8FCA7B1EB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185647B-A80B-4D4D-AE2A-12D201E7DC89}" type="pres">
      <dgm:prSet presAssocID="{AF4E4FFE-8C40-4402-8339-59A8FCA7B1EB}" presName="gear3srcNode" presStyleLbl="node1" presStyleIdx="2" presStyleCnt="3"/>
      <dgm:spPr/>
      <dgm:t>
        <a:bodyPr/>
        <a:lstStyle/>
        <a:p>
          <a:endParaRPr lang="zh-CN" altLang="en-US"/>
        </a:p>
      </dgm:t>
    </dgm:pt>
    <dgm:pt modelId="{4EB5259B-3618-4D75-912C-4047491ADB85}" type="pres">
      <dgm:prSet presAssocID="{AF4E4FFE-8C40-4402-8339-59A8FCA7B1EB}" presName="gear3dstNode" presStyleLbl="node1" presStyleIdx="2" presStyleCnt="3"/>
      <dgm:spPr/>
      <dgm:t>
        <a:bodyPr/>
        <a:lstStyle/>
        <a:p>
          <a:endParaRPr lang="zh-CN" altLang="en-US"/>
        </a:p>
      </dgm:t>
    </dgm:pt>
    <dgm:pt modelId="{19F90DE0-CEAD-4C9A-A8C7-0D3A6106413F}" type="pres">
      <dgm:prSet presAssocID="{60F007CC-51CD-4ECD-8D77-F867F8F6E4C1}" presName="connector1" presStyleLbl="sibTrans2D1" presStyleIdx="0" presStyleCnt="3"/>
      <dgm:spPr/>
      <dgm:t>
        <a:bodyPr/>
        <a:lstStyle/>
        <a:p>
          <a:endParaRPr lang="zh-CN" altLang="en-US"/>
        </a:p>
      </dgm:t>
    </dgm:pt>
    <dgm:pt modelId="{A1711125-4ADA-41AF-8A47-98A5FE13DFAE}" type="pres">
      <dgm:prSet presAssocID="{EA3CCC87-CCE8-4FE6-8E3F-F2956057D069}" presName="connector2" presStyleLbl="sibTrans2D1" presStyleIdx="1" presStyleCnt="3"/>
      <dgm:spPr/>
      <dgm:t>
        <a:bodyPr/>
        <a:lstStyle/>
        <a:p>
          <a:endParaRPr lang="zh-CN" altLang="en-US"/>
        </a:p>
      </dgm:t>
    </dgm:pt>
    <dgm:pt modelId="{8C5ABDAA-49DB-429E-A1FA-D0DFAD5ABE53}" type="pres">
      <dgm:prSet presAssocID="{7DFD55E5-934C-4365-A68C-496DC9A56F11}" presName="connector3" presStyleLbl="sibTrans2D1" presStyleIdx="2" presStyleCnt="3"/>
      <dgm:spPr/>
      <dgm:t>
        <a:bodyPr/>
        <a:lstStyle/>
        <a:p>
          <a:endParaRPr lang="zh-CN" altLang="en-US"/>
        </a:p>
      </dgm:t>
    </dgm:pt>
  </dgm:ptLst>
  <dgm:cxnLst>
    <dgm:cxn modelId="{7F08AD70-EBD8-4F69-9267-B62BE53DB47B}" type="presOf" srcId="{4753BDC8-B4DA-4A5F-9C59-CA3D0463BA26}" destId="{704D029B-EBFD-4544-AB14-EF347AB002D9}" srcOrd="1" destOrd="0" presId="urn:microsoft.com/office/officeart/2005/8/layout/gear1"/>
    <dgm:cxn modelId="{A15E91BD-E5B6-49CA-AD00-357C17FB92BD}" type="presOf" srcId="{7DFD55E5-934C-4365-A68C-496DC9A56F11}" destId="{8C5ABDAA-49DB-429E-A1FA-D0DFAD5ABE53}" srcOrd="0" destOrd="0" presId="urn:microsoft.com/office/officeart/2005/8/layout/gear1"/>
    <dgm:cxn modelId="{8CA00298-75F8-4389-93DD-9578D95F2FAA}" type="presOf" srcId="{13705830-788A-42B1-819E-1470435CDA87}" destId="{5D8053ED-BF09-42C4-AB8D-91B48FF487A4}" srcOrd="0" destOrd="0" presId="urn:microsoft.com/office/officeart/2005/8/layout/gear1"/>
    <dgm:cxn modelId="{36FF4255-1174-4B6E-9E27-D310C14F3DB4}" srcId="{13705830-788A-42B1-819E-1470435CDA87}" destId="{4753BDC8-B4DA-4A5F-9C59-CA3D0463BA26}" srcOrd="1" destOrd="0" parTransId="{625C74E2-0410-485F-9DB7-FC7EE3833ECA}" sibTransId="{EA3CCC87-CCE8-4FE6-8E3F-F2956057D069}"/>
    <dgm:cxn modelId="{5341B2A1-5573-4F1B-9A6B-F9C840195354}" type="presOf" srcId="{4753BDC8-B4DA-4A5F-9C59-CA3D0463BA26}" destId="{2653E8BC-CEF6-472C-9B0E-ED40088DF1E9}" srcOrd="0" destOrd="0" presId="urn:microsoft.com/office/officeart/2005/8/layout/gear1"/>
    <dgm:cxn modelId="{4A517B76-B1B9-43B6-925C-D1FCFA679DD9}" srcId="{13705830-788A-42B1-819E-1470435CDA87}" destId="{A9B00C7E-759C-4BC1-BCED-90BE76651E49}" srcOrd="0" destOrd="0" parTransId="{E70095A6-2D26-49AC-BD21-CB07CEE5B805}" sibTransId="{60F007CC-51CD-4ECD-8D77-F867F8F6E4C1}"/>
    <dgm:cxn modelId="{3CCE808A-526B-4BF0-A28D-2A0F2093C259}" srcId="{13705830-788A-42B1-819E-1470435CDA87}" destId="{AF4E4FFE-8C40-4402-8339-59A8FCA7B1EB}" srcOrd="2" destOrd="0" parTransId="{1ECB6B68-809A-4B85-B63F-D517004DAD73}" sibTransId="{7DFD55E5-934C-4365-A68C-496DC9A56F11}"/>
    <dgm:cxn modelId="{0CBB256C-B6DD-49E6-B5FC-E3AE8A48AB10}" type="presOf" srcId="{AF4E4FFE-8C40-4402-8339-59A8FCA7B1EB}" destId="{D185647B-A80B-4D4D-AE2A-12D201E7DC89}" srcOrd="2" destOrd="0" presId="urn:microsoft.com/office/officeart/2005/8/layout/gear1"/>
    <dgm:cxn modelId="{E26A63E6-7EA6-4BE7-9234-09358BCEE995}" type="presOf" srcId="{EA3CCC87-CCE8-4FE6-8E3F-F2956057D069}" destId="{A1711125-4ADA-41AF-8A47-98A5FE13DFAE}" srcOrd="0" destOrd="0" presId="urn:microsoft.com/office/officeart/2005/8/layout/gear1"/>
    <dgm:cxn modelId="{C1A67F61-440D-49A8-ABF5-113AC51D32C5}" type="presOf" srcId="{60F007CC-51CD-4ECD-8D77-F867F8F6E4C1}" destId="{19F90DE0-CEAD-4C9A-A8C7-0D3A6106413F}" srcOrd="0" destOrd="0" presId="urn:microsoft.com/office/officeart/2005/8/layout/gear1"/>
    <dgm:cxn modelId="{A2B58B7B-245F-48A1-9F00-2BBF2D13369D}" type="presOf" srcId="{AF4E4FFE-8C40-4402-8339-59A8FCA7B1EB}" destId="{01FE9639-4C2F-4C37-A396-7A67EEC82D1E}" srcOrd="0" destOrd="0" presId="urn:microsoft.com/office/officeart/2005/8/layout/gear1"/>
    <dgm:cxn modelId="{A624E0B3-73DB-4707-937A-037F53C3655A}" type="presOf" srcId="{AF4E4FFE-8C40-4402-8339-59A8FCA7B1EB}" destId="{4EB5259B-3618-4D75-912C-4047491ADB85}" srcOrd="3" destOrd="0" presId="urn:microsoft.com/office/officeart/2005/8/layout/gear1"/>
    <dgm:cxn modelId="{2FFFDC1C-8812-40B5-A5C9-3222AFA586AD}" type="presOf" srcId="{A9B00C7E-759C-4BC1-BCED-90BE76651E49}" destId="{E1810776-C378-423A-B133-A2775D2C13FA}" srcOrd="2" destOrd="0" presId="urn:microsoft.com/office/officeart/2005/8/layout/gear1"/>
    <dgm:cxn modelId="{EFF60A5A-376D-4596-A5A1-022BA2EE1A96}" type="presOf" srcId="{AF4E4FFE-8C40-4402-8339-59A8FCA7B1EB}" destId="{D0B41BBD-D47F-422F-B064-0082E6D4D654}" srcOrd="1" destOrd="0" presId="urn:microsoft.com/office/officeart/2005/8/layout/gear1"/>
    <dgm:cxn modelId="{48E7596E-7C79-49B7-8C9B-B96E26C13C01}" type="presOf" srcId="{4753BDC8-B4DA-4A5F-9C59-CA3D0463BA26}" destId="{8ED10E2C-E307-475A-B718-AFAB03FB7DC3}" srcOrd="2" destOrd="0" presId="urn:microsoft.com/office/officeart/2005/8/layout/gear1"/>
    <dgm:cxn modelId="{6C79939C-28B9-44CE-A902-85BC9BD7E7D4}" type="presOf" srcId="{A9B00C7E-759C-4BC1-BCED-90BE76651E49}" destId="{B7AD7500-20EE-4988-9DFA-D44D26583E3C}" srcOrd="0" destOrd="0" presId="urn:microsoft.com/office/officeart/2005/8/layout/gear1"/>
    <dgm:cxn modelId="{AC45E879-6349-4A72-A09B-9409E143B9B0}" type="presOf" srcId="{A9B00C7E-759C-4BC1-BCED-90BE76651E49}" destId="{803D4D28-150A-466B-80DD-DA2F9B3DBA1F}" srcOrd="1" destOrd="0" presId="urn:microsoft.com/office/officeart/2005/8/layout/gear1"/>
    <dgm:cxn modelId="{D21D0853-2486-4BA4-8F6B-C8C632EE4D14}" type="presParOf" srcId="{5D8053ED-BF09-42C4-AB8D-91B48FF487A4}" destId="{B7AD7500-20EE-4988-9DFA-D44D26583E3C}" srcOrd="0" destOrd="0" presId="urn:microsoft.com/office/officeart/2005/8/layout/gear1"/>
    <dgm:cxn modelId="{240EFBB2-AC2D-4603-AA0D-F37D8D626457}" type="presParOf" srcId="{5D8053ED-BF09-42C4-AB8D-91B48FF487A4}" destId="{803D4D28-150A-466B-80DD-DA2F9B3DBA1F}" srcOrd="1" destOrd="0" presId="urn:microsoft.com/office/officeart/2005/8/layout/gear1"/>
    <dgm:cxn modelId="{DFD80E7B-1CEC-4CEC-BF8F-DE2947A3DC02}" type="presParOf" srcId="{5D8053ED-BF09-42C4-AB8D-91B48FF487A4}" destId="{E1810776-C378-423A-B133-A2775D2C13FA}" srcOrd="2" destOrd="0" presId="urn:microsoft.com/office/officeart/2005/8/layout/gear1"/>
    <dgm:cxn modelId="{21F5309A-8DFB-40FF-A999-9C4D88304D51}" type="presParOf" srcId="{5D8053ED-BF09-42C4-AB8D-91B48FF487A4}" destId="{2653E8BC-CEF6-472C-9B0E-ED40088DF1E9}" srcOrd="3" destOrd="0" presId="urn:microsoft.com/office/officeart/2005/8/layout/gear1"/>
    <dgm:cxn modelId="{83A224F2-8F00-4BA9-B26D-33624CA1411E}" type="presParOf" srcId="{5D8053ED-BF09-42C4-AB8D-91B48FF487A4}" destId="{704D029B-EBFD-4544-AB14-EF347AB002D9}" srcOrd="4" destOrd="0" presId="urn:microsoft.com/office/officeart/2005/8/layout/gear1"/>
    <dgm:cxn modelId="{99DF2F7D-25A9-4B9B-9106-379047C20F0F}" type="presParOf" srcId="{5D8053ED-BF09-42C4-AB8D-91B48FF487A4}" destId="{8ED10E2C-E307-475A-B718-AFAB03FB7DC3}" srcOrd="5" destOrd="0" presId="urn:microsoft.com/office/officeart/2005/8/layout/gear1"/>
    <dgm:cxn modelId="{7C32AF8D-32CC-403A-9E77-BA6BFDB30A0E}" type="presParOf" srcId="{5D8053ED-BF09-42C4-AB8D-91B48FF487A4}" destId="{01FE9639-4C2F-4C37-A396-7A67EEC82D1E}" srcOrd="6" destOrd="0" presId="urn:microsoft.com/office/officeart/2005/8/layout/gear1"/>
    <dgm:cxn modelId="{91A2733A-914D-48BE-A35C-417F58373B7A}" type="presParOf" srcId="{5D8053ED-BF09-42C4-AB8D-91B48FF487A4}" destId="{D0B41BBD-D47F-422F-B064-0082E6D4D654}" srcOrd="7" destOrd="0" presId="urn:microsoft.com/office/officeart/2005/8/layout/gear1"/>
    <dgm:cxn modelId="{96887A59-2BDA-4569-98D5-11E7D4F58288}" type="presParOf" srcId="{5D8053ED-BF09-42C4-AB8D-91B48FF487A4}" destId="{D185647B-A80B-4D4D-AE2A-12D201E7DC89}" srcOrd="8" destOrd="0" presId="urn:microsoft.com/office/officeart/2005/8/layout/gear1"/>
    <dgm:cxn modelId="{A226AC93-DAAC-43B8-85D5-B67F896DD51D}" type="presParOf" srcId="{5D8053ED-BF09-42C4-AB8D-91B48FF487A4}" destId="{4EB5259B-3618-4D75-912C-4047491ADB85}" srcOrd="9" destOrd="0" presId="urn:microsoft.com/office/officeart/2005/8/layout/gear1"/>
    <dgm:cxn modelId="{1D2955A5-579B-4284-BE15-DC8A59AE09FE}" type="presParOf" srcId="{5D8053ED-BF09-42C4-AB8D-91B48FF487A4}" destId="{19F90DE0-CEAD-4C9A-A8C7-0D3A6106413F}" srcOrd="10" destOrd="0" presId="urn:microsoft.com/office/officeart/2005/8/layout/gear1"/>
    <dgm:cxn modelId="{D3DC39E2-DCDF-499A-933F-D358F3BC3090}" type="presParOf" srcId="{5D8053ED-BF09-42C4-AB8D-91B48FF487A4}" destId="{A1711125-4ADA-41AF-8A47-98A5FE13DFAE}" srcOrd="11" destOrd="0" presId="urn:microsoft.com/office/officeart/2005/8/layout/gear1"/>
    <dgm:cxn modelId="{FF0772CA-9477-43F5-BAB6-CFB48E157835}" type="presParOf" srcId="{5D8053ED-BF09-42C4-AB8D-91B48FF487A4}" destId="{8C5ABDAA-49DB-429E-A1FA-D0DFAD5ABE53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CD3B0D-D122-4BE0-A93E-6E39CA18D4CA}" type="doc">
      <dgm:prSet loTypeId="urn:microsoft.com/office/officeart/2005/8/layout/StepDownProcess" loCatId="process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zh-CN" altLang="en-US"/>
        </a:p>
      </dgm:t>
    </dgm:pt>
    <dgm:pt modelId="{9479EAA7-3471-4E89-BC07-8DE200CDD6D9}">
      <dgm:prSet/>
      <dgm:spPr>
        <a:noFill/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r>
            <a:rPr lang="zh-CN" baseline="0" dirty="0"/>
            <a:t>调研</a:t>
          </a:r>
          <a:endParaRPr lang="zh-CN" dirty="0"/>
        </a:p>
      </dgm:t>
    </dgm:pt>
    <dgm:pt modelId="{F2B136F2-B89A-40B3-BDFA-E17C20758B45}" type="parTrans" cxnId="{047E46C0-35AE-4D2B-961E-EDF4651A189B}">
      <dgm:prSet/>
      <dgm:spPr/>
      <dgm:t>
        <a:bodyPr/>
        <a:lstStyle/>
        <a:p>
          <a:endParaRPr lang="zh-CN" altLang="en-US"/>
        </a:p>
      </dgm:t>
    </dgm:pt>
    <dgm:pt modelId="{7550296F-C1BF-4EA5-B128-E9DFDF6BB0B3}" type="sibTrans" cxnId="{047E46C0-35AE-4D2B-961E-EDF4651A189B}">
      <dgm:prSet/>
      <dgm:spPr/>
      <dgm:t>
        <a:bodyPr/>
        <a:lstStyle/>
        <a:p>
          <a:endParaRPr lang="zh-CN" altLang="en-US"/>
        </a:p>
      </dgm:t>
    </dgm:pt>
    <dgm:pt modelId="{7A878FA9-E34C-4944-9E32-CA998B203B62}">
      <dgm:prSet/>
      <dgm:spPr>
        <a:noFill/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r>
            <a:rPr lang="zh-CN" baseline="0"/>
            <a:t>策划</a:t>
          </a:r>
          <a:endParaRPr lang="zh-CN"/>
        </a:p>
      </dgm:t>
    </dgm:pt>
    <dgm:pt modelId="{57F723B7-8C35-4B16-A4CE-82C64C8ABEA4}" type="parTrans" cxnId="{6104FB9B-02EA-43FE-AD32-B06BD6A62AE1}">
      <dgm:prSet/>
      <dgm:spPr/>
      <dgm:t>
        <a:bodyPr/>
        <a:lstStyle/>
        <a:p>
          <a:endParaRPr lang="zh-CN" altLang="en-US"/>
        </a:p>
      </dgm:t>
    </dgm:pt>
    <dgm:pt modelId="{038E0FB1-D0F7-49FD-B0D8-89AD4EF91FB7}" type="sibTrans" cxnId="{6104FB9B-02EA-43FE-AD32-B06BD6A62AE1}">
      <dgm:prSet/>
      <dgm:spPr/>
      <dgm:t>
        <a:bodyPr/>
        <a:lstStyle/>
        <a:p>
          <a:endParaRPr lang="zh-CN" altLang="en-US"/>
        </a:p>
      </dgm:t>
    </dgm:pt>
    <dgm:pt modelId="{7860F17F-98C1-4870-8FFE-FCA9081E211A}">
      <dgm:prSet/>
      <dgm:spPr>
        <a:noFill/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r>
            <a:rPr lang="zh-CN" baseline="0"/>
            <a:t>组稿</a:t>
          </a:r>
          <a:endParaRPr lang="zh-CN"/>
        </a:p>
      </dgm:t>
    </dgm:pt>
    <dgm:pt modelId="{23F16A96-8F68-4FC8-A100-07BEBAA2037C}" type="parTrans" cxnId="{3E9B32C7-D0E6-455C-8AB6-8943AA862BA0}">
      <dgm:prSet/>
      <dgm:spPr/>
      <dgm:t>
        <a:bodyPr/>
        <a:lstStyle/>
        <a:p>
          <a:endParaRPr lang="zh-CN" altLang="en-US"/>
        </a:p>
      </dgm:t>
    </dgm:pt>
    <dgm:pt modelId="{00229DC0-E808-4D2F-B353-147F7B70DAD1}" type="sibTrans" cxnId="{3E9B32C7-D0E6-455C-8AB6-8943AA862BA0}">
      <dgm:prSet/>
      <dgm:spPr/>
      <dgm:t>
        <a:bodyPr/>
        <a:lstStyle/>
        <a:p>
          <a:endParaRPr lang="zh-CN" altLang="en-US"/>
        </a:p>
      </dgm:t>
    </dgm:pt>
    <dgm:pt modelId="{E3DB3B5F-8096-43B4-9A1F-3C60350ED9FE}">
      <dgm:prSet/>
      <dgm:spPr>
        <a:noFill/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r>
            <a:rPr lang="zh-CN" baseline="0"/>
            <a:t>加工</a:t>
          </a:r>
          <a:endParaRPr lang="zh-CN"/>
        </a:p>
      </dgm:t>
    </dgm:pt>
    <dgm:pt modelId="{F7DC6F12-A801-4B95-8C34-C16A652E3EEB}" type="parTrans" cxnId="{965F836B-798E-460E-BCBC-5A42B0236779}">
      <dgm:prSet/>
      <dgm:spPr/>
      <dgm:t>
        <a:bodyPr/>
        <a:lstStyle/>
        <a:p>
          <a:endParaRPr lang="zh-CN" altLang="en-US"/>
        </a:p>
      </dgm:t>
    </dgm:pt>
    <dgm:pt modelId="{6FE690B8-340F-48A4-9E10-7040D5E40238}" type="sibTrans" cxnId="{965F836B-798E-460E-BCBC-5A42B0236779}">
      <dgm:prSet/>
      <dgm:spPr/>
      <dgm:t>
        <a:bodyPr/>
        <a:lstStyle/>
        <a:p>
          <a:endParaRPr lang="zh-CN" altLang="en-US"/>
        </a:p>
      </dgm:t>
    </dgm:pt>
    <dgm:pt modelId="{EC20DE21-980C-42E1-B683-176DAA6D0E5F}">
      <dgm:prSet/>
      <dgm:spPr>
        <a:noFill/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r>
            <a:rPr lang="zh-CN" baseline="0" dirty="0"/>
            <a:t>设计</a:t>
          </a:r>
          <a:endParaRPr lang="zh-CN" dirty="0"/>
        </a:p>
      </dgm:t>
    </dgm:pt>
    <dgm:pt modelId="{CE921551-EF55-4F40-92DA-F5EEC16BC05A}" type="parTrans" cxnId="{21958E4F-8B10-4FF5-BCB2-FCC5082ADF9E}">
      <dgm:prSet/>
      <dgm:spPr/>
      <dgm:t>
        <a:bodyPr/>
        <a:lstStyle/>
        <a:p>
          <a:endParaRPr lang="zh-CN" altLang="en-US"/>
        </a:p>
      </dgm:t>
    </dgm:pt>
    <dgm:pt modelId="{3665BF0E-016D-4B6A-9FA3-C268DD8D2A35}" type="sibTrans" cxnId="{21958E4F-8B10-4FF5-BCB2-FCC5082ADF9E}">
      <dgm:prSet/>
      <dgm:spPr/>
      <dgm:t>
        <a:bodyPr/>
        <a:lstStyle/>
        <a:p>
          <a:endParaRPr lang="zh-CN" altLang="en-US"/>
        </a:p>
      </dgm:t>
    </dgm:pt>
    <dgm:pt modelId="{42892C9F-D156-4DAB-A86D-5281A3DD280F}">
      <dgm:prSet/>
      <dgm:spPr>
        <a:noFill/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r>
            <a:rPr lang="zh-CN" altLang="en-US" dirty="0"/>
            <a:t>宣传</a:t>
          </a:r>
          <a:endParaRPr lang="zh-CN" dirty="0"/>
        </a:p>
      </dgm:t>
    </dgm:pt>
    <dgm:pt modelId="{3001CF46-18A8-4541-846F-8944876A1E5C}" type="parTrans" cxnId="{927DF851-5E4A-42AF-B8E6-1CF0ED6B56B2}">
      <dgm:prSet/>
      <dgm:spPr/>
      <dgm:t>
        <a:bodyPr/>
        <a:lstStyle/>
        <a:p>
          <a:endParaRPr lang="zh-CN" altLang="en-US"/>
        </a:p>
      </dgm:t>
    </dgm:pt>
    <dgm:pt modelId="{8BF9AE23-E45B-404D-829B-68562B094766}" type="sibTrans" cxnId="{927DF851-5E4A-42AF-B8E6-1CF0ED6B56B2}">
      <dgm:prSet/>
      <dgm:spPr/>
      <dgm:t>
        <a:bodyPr/>
        <a:lstStyle/>
        <a:p>
          <a:endParaRPr lang="zh-CN" altLang="en-US"/>
        </a:p>
      </dgm:t>
    </dgm:pt>
    <dgm:pt modelId="{93A67A8D-1C2E-4D93-8103-1663361BC5EE}" type="pres">
      <dgm:prSet presAssocID="{CACD3B0D-D122-4BE0-A93E-6E39CA18D4CA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zh-CN" altLang="en-US"/>
        </a:p>
      </dgm:t>
    </dgm:pt>
    <dgm:pt modelId="{B7DA147F-1254-43E9-B153-7758D5D603FE}" type="pres">
      <dgm:prSet presAssocID="{9479EAA7-3471-4E89-BC07-8DE200CDD6D9}" presName="composite" presStyleCnt="0"/>
      <dgm:spPr/>
    </dgm:pt>
    <dgm:pt modelId="{BA72321B-2CAF-4915-A15A-AF9D3330BCBF}" type="pres">
      <dgm:prSet presAssocID="{9479EAA7-3471-4E89-BC07-8DE200CDD6D9}" presName="bentUpArrow1" presStyleLbl="alignImgPlace1" presStyleIdx="0" presStyleCnt="5" custScaleX="57060" custScaleY="55163" custLinFactNeighborX="22326" custLinFactNeighborY="-19323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</dgm:pt>
    <dgm:pt modelId="{B719FA30-0EB2-4A40-8C06-FBD4AE5FB6BF}" type="pres">
      <dgm:prSet presAssocID="{9479EAA7-3471-4E89-BC07-8DE200CDD6D9}" presName="ParentText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E4DD464-E6AE-4BDE-9655-D5D0F8D4CBC1}" type="pres">
      <dgm:prSet presAssocID="{9479EAA7-3471-4E89-BC07-8DE200CDD6D9}" presName="ChildText" presStyleLbl="revTx" presStyleIdx="0" presStyleCnt="5">
        <dgm:presLayoutVars>
          <dgm:chMax val="0"/>
          <dgm:chPref val="0"/>
          <dgm:bulletEnabled val="1"/>
        </dgm:presLayoutVars>
      </dgm:prSet>
      <dgm:spPr/>
    </dgm:pt>
    <dgm:pt modelId="{9B9C33C7-F287-40EF-975D-4DA9027D0978}" type="pres">
      <dgm:prSet presAssocID="{7550296F-C1BF-4EA5-B128-E9DFDF6BB0B3}" presName="sibTrans" presStyleCnt="0"/>
      <dgm:spPr/>
    </dgm:pt>
    <dgm:pt modelId="{7A470242-9FAD-4163-827D-019D9423516A}" type="pres">
      <dgm:prSet presAssocID="{7A878FA9-E34C-4944-9E32-CA998B203B62}" presName="composite" presStyleCnt="0"/>
      <dgm:spPr/>
    </dgm:pt>
    <dgm:pt modelId="{AEBF6152-E84C-42E1-81E1-7EE5686E461A}" type="pres">
      <dgm:prSet presAssocID="{7A878FA9-E34C-4944-9E32-CA998B203B62}" presName="bentUpArrow1" presStyleLbl="alignImgPlace1" presStyleIdx="1" presStyleCnt="5" custScaleX="57060" custScaleY="55163" custLinFactNeighborX="22326" custLinFactNeighborY="-19323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</dgm:pt>
    <dgm:pt modelId="{A9AABEDA-CC33-4FD5-891F-D5232F2CE339}" type="pres">
      <dgm:prSet presAssocID="{7A878FA9-E34C-4944-9E32-CA998B203B62}" presName="ParentText" presStyleLbl="node1" presStyleIdx="1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52D0904-2B2B-48C0-BFA2-4D456098891C}" type="pres">
      <dgm:prSet presAssocID="{7A878FA9-E34C-4944-9E32-CA998B203B62}" presName="ChildText" presStyleLbl="revTx" presStyleIdx="1" presStyleCnt="5">
        <dgm:presLayoutVars>
          <dgm:chMax val="0"/>
          <dgm:chPref val="0"/>
          <dgm:bulletEnabled val="1"/>
        </dgm:presLayoutVars>
      </dgm:prSet>
      <dgm:spPr/>
    </dgm:pt>
    <dgm:pt modelId="{C6AFC9DF-8859-479E-A32E-4E77144EEC3F}" type="pres">
      <dgm:prSet presAssocID="{038E0FB1-D0F7-49FD-B0D8-89AD4EF91FB7}" presName="sibTrans" presStyleCnt="0"/>
      <dgm:spPr/>
    </dgm:pt>
    <dgm:pt modelId="{BFA1D0B9-DD7C-4C2A-923B-AF6ADD2072AC}" type="pres">
      <dgm:prSet presAssocID="{7860F17F-98C1-4870-8FFE-FCA9081E211A}" presName="composite" presStyleCnt="0"/>
      <dgm:spPr/>
    </dgm:pt>
    <dgm:pt modelId="{63CCB5BD-5DA2-4309-BA58-F703ED87861E}" type="pres">
      <dgm:prSet presAssocID="{7860F17F-98C1-4870-8FFE-FCA9081E211A}" presName="bentUpArrow1" presStyleLbl="alignImgPlace1" presStyleIdx="2" presStyleCnt="5" custScaleX="57060" custScaleY="55163" custLinFactNeighborX="22326" custLinFactNeighborY="-19323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</dgm:pt>
    <dgm:pt modelId="{0166DC57-868A-43AC-AC3C-D9E059E8576B}" type="pres">
      <dgm:prSet presAssocID="{7860F17F-98C1-4870-8FFE-FCA9081E211A}" presName="ParentText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147C4A1-621A-4320-8E1F-E24438363B0B}" type="pres">
      <dgm:prSet presAssocID="{7860F17F-98C1-4870-8FFE-FCA9081E211A}" presName="ChildText" presStyleLbl="revTx" presStyleIdx="2" presStyleCnt="5">
        <dgm:presLayoutVars>
          <dgm:chMax val="0"/>
          <dgm:chPref val="0"/>
          <dgm:bulletEnabled val="1"/>
        </dgm:presLayoutVars>
      </dgm:prSet>
      <dgm:spPr/>
    </dgm:pt>
    <dgm:pt modelId="{1F4DD9E2-8606-4328-A1FA-BB3A73AE472F}" type="pres">
      <dgm:prSet presAssocID="{00229DC0-E808-4D2F-B353-147F7B70DAD1}" presName="sibTrans" presStyleCnt="0"/>
      <dgm:spPr/>
    </dgm:pt>
    <dgm:pt modelId="{79EF70F6-8121-415C-A94C-0E7E269AEEA4}" type="pres">
      <dgm:prSet presAssocID="{E3DB3B5F-8096-43B4-9A1F-3C60350ED9FE}" presName="composite" presStyleCnt="0"/>
      <dgm:spPr/>
    </dgm:pt>
    <dgm:pt modelId="{7369D534-9BA6-4F40-A4FA-6F1CCFA7E0F1}" type="pres">
      <dgm:prSet presAssocID="{E3DB3B5F-8096-43B4-9A1F-3C60350ED9FE}" presName="bentUpArrow1" presStyleLbl="alignImgPlace1" presStyleIdx="3" presStyleCnt="5" custScaleX="57060" custScaleY="55163" custLinFactNeighborX="22326" custLinFactNeighborY="-19323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</dgm:pt>
    <dgm:pt modelId="{3A56C58F-DE6F-406B-BE0E-64E32E5EE882}" type="pres">
      <dgm:prSet presAssocID="{E3DB3B5F-8096-43B4-9A1F-3C60350ED9FE}" presName="ParentText" presStyleLbl="node1" presStyleIdx="3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050ADF3-7332-407C-9747-AA3C74DCC727}" type="pres">
      <dgm:prSet presAssocID="{E3DB3B5F-8096-43B4-9A1F-3C60350ED9FE}" presName="ChildText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4AEBEABE-D296-4737-9539-BEC0A32AB0AE}" type="pres">
      <dgm:prSet presAssocID="{6FE690B8-340F-48A4-9E10-7040D5E40238}" presName="sibTrans" presStyleCnt="0"/>
      <dgm:spPr/>
    </dgm:pt>
    <dgm:pt modelId="{127AB2AC-847C-4256-B945-D1984460649E}" type="pres">
      <dgm:prSet presAssocID="{EC20DE21-980C-42E1-B683-176DAA6D0E5F}" presName="composite" presStyleCnt="0"/>
      <dgm:spPr/>
    </dgm:pt>
    <dgm:pt modelId="{AB3A5621-F4F0-46C9-8924-7A51158CAA3F}" type="pres">
      <dgm:prSet presAssocID="{EC20DE21-980C-42E1-B683-176DAA6D0E5F}" presName="bentUpArrow1" presStyleLbl="alignImgPlace1" presStyleIdx="4" presStyleCnt="5" custScaleX="61157" custScaleY="57235" custLinFactNeighborX="18937" custLinFactNeighborY="-19023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</dgm:pt>
    <dgm:pt modelId="{C6342D62-7323-4075-BAFE-36631415178A}" type="pres">
      <dgm:prSet presAssocID="{EC20DE21-980C-42E1-B683-176DAA6D0E5F}" presName="ParentText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9B30E1C-D19D-497F-8970-9504DD214250}" type="pres">
      <dgm:prSet presAssocID="{EC20DE21-980C-42E1-B683-176DAA6D0E5F}" presName="ChildText" presStyleLbl="revTx" presStyleIdx="4" presStyleCnt="5">
        <dgm:presLayoutVars>
          <dgm:chMax val="0"/>
          <dgm:chPref val="0"/>
          <dgm:bulletEnabled val="1"/>
        </dgm:presLayoutVars>
      </dgm:prSet>
      <dgm:spPr/>
    </dgm:pt>
    <dgm:pt modelId="{5DCE7A47-0F07-4B90-B4AC-17AA1E5BCD52}" type="pres">
      <dgm:prSet presAssocID="{3665BF0E-016D-4B6A-9FA3-C268DD8D2A35}" presName="sibTrans" presStyleCnt="0"/>
      <dgm:spPr/>
    </dgm:pt>
    <dgm:pt modelId="{F92E4B04-82DE-49C9-B0E5-9EB50E7DB5DF}" type="pres">
      <dgm:prSet presAssocID="{42892C9F-D156-4DAB-A86D-5281A3DD280F}" presName="composite" presStyleCnt="0"/>
      <dgm:spPr/>
    </dgm:pt>
    <dgm:pt modelId="{E57A6F81-0DD0-4694-B129-66AF1CF2C38E}" type="pres">
      <dgm:prSet presAssocID="{42892C9F-D156-4DAB-A86D-5281A3DD280F}" presName="ParentText" presStyleLbl="node1" presStyleIdx="5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A037B49A-E0D1-4616-ABFE-E01616D135BC}" type="presOf" srcId="{7A878FA9-E34C-4944-9E32-CA998B203B62}" destId="{A9AABEDA-CC33-4FD5-891F-D5232F2CE339}" srcOrd="0" destOrd="0" presId="urn:microsoft.com/office/officeart/2005/8/layout/StepDownProcess"/>
    <dgm:cxn modelId="{3861A09C-D37A-468A-8588-3F0E2830205C}" type="presOf" srcId="{9479EAA7-3471-4E89-BC07-8DE200CDD6D9}" destId="{B719FA30-0EB2-4A40-8C06-FBD4AE5FB6BF}" srcOrd="0" destOrd="0" presId="urn:microsoft.com/office/officeart/2005/8/layout/StepDownProcess"/>
    <dgm:cxn modelId="{3E9B32C7-D0E6-455C-8AB6-8943AA862BA0}" srcId="{CACD3B0D-D122-4BE0-A93E-6E39CA18D4CA}" destId="{7860F17F-98C1-4870-8FFE-FCA9081E211A}" srcOrd="2" destOrd="0" parTransId="{23F16A96-8F68-4FC8-A100-07BEBAA2037C}" sibTransId="{00229DC0-E808-4D2F-B353-147F7B70DAD1}"/>
    <dgm:cxn modelId="{927DF851-5E4A-42AF-B8E6-1CF0ED6B56B2}" srcId="{CACD3B0D-D122-4BE0-A93E-6E39CA18D4CA}" destId="{42892C9F-D156-4DAB-A86D-5281A3DD280F}" srcOrd="5" destOrd="0" parTransId="{3001CF46-18A8-4541-846F-8944876A1E5C}" sibTransId="{8BF9AE23-E45B-404D-829B-68562B094766}"/>
    <dgm:cxn modelId="{6104FB9B-02EA-43FE-AD32-B06BD6A62AE1}" srcId="{CACD3B0D-D122-4BE0-A93E-6E39CA18D4CA}" destId="{7A878FA9-E34C-4944-9E32-CA998B203B62}" srcOrd="1" destOrd="0" parTransId="{57F723B7-8C35-4B16-A4CE-82C64C8ABEA4}" sibTransId="{038E0FB1-D0F7-49FD-B0D8-89AD4EF91FB7}"/>
    <dgm:cxn modelId="{F5B907A8-72FA-4F8C-B1B5-138837BBE27E}" type="presOf" srcId="{EC20DE21-980C-42E1-B683-176DAA6D0E5F}" destId="{C6342D62-7323-4075-BAFE-36631415178A}" srcOrd="0" destOrd="0" presId="urn:microsoft.com/office/officeart/2005/8/layout/StepDownProcess"/>
    <dgm:cxn modelId="{047E46C0-35AE-4D2B-961E-EDF4651A189B}" srcId="{CACD3B0D-D122-4BE0-A93E-6E39CA18D4CA}" destId="{9479EAA7-3471-4E89-BC07-8DE200CDD6D9}" srcOrd="0" destOrd="0" parTransId="{F2B136F2-B89A-40B3-BDFA-E17C20758B45}" sibTransId="{7550296F-C1BF-4EA5-B128-E9DFDF6BB0B3}"/>
    <dgm:cxn modelId="{5428D5B3-127F-4793-B4A5-BED38E59D3F4}" type="presOf" srcId="{E3DB3B5F-8096-43B4-9A1F-3C60350ED9FE}" destId="{3A56C58F-DE6F-406B-BE0E-64E32E5EE882}" srcOrd="0" destOrd="0" presId="urn:microsoft.com/office/officeart/2005/8/layout/StepDownProcess"/>
    <dgm:cxn modelId="{5FC9BE05-6A6E-4A8E-89EB-15C5719DFE0D}" type="presOf" srcId="{CACD3B0D-D122-4BE0-A93E-6E39CA18D4CA}" destId="{93A67A8D-1C2E-4D93-8103-1663361BC5EE}" srcOrd="0" destOrd="0" presId="urn:microsoft.com/office/officeart/2005/8/layout/StepDownProcess"/>
    <dgm:cxn modelId="{CE6946D6-3C97-4E41-98BC-4474659D849D}" type="presOf" srcId="{42892C9F-D156-4DAB-A86D-5281A3DD280F}" destId="{E57A6F81-0DD0-4694-B129-66AF1CF2C38E}" srcOrd="0" destOrd="0" presId="urn:microsoft.com/office/officeart/2005/8/layout/StepDownProcess"/>
    <dgm:cxn modelId="{965F836B-798E-460E-BCBC-5A42B0236779}" srcId="{CACD3B0D-D122-4BE0-A93E-6E39CA18D4CA}" destId="{E3DB3B5F-8096-43B4-9A1F-3C60350ED9FE}" srcOrd="3" destOrd="0" parTransId="{F7DC6F12-A801-4B95-8C34-C16A652E3EEB}" sibTransId="{6FE690B8-340F-48A4-9E10-7040D5E40238}"/>
    <dgm:cxn modelId="{B271AAB0-B842-49BE-A991-C5947109DC97}" type="presOf" srcId="{7860F17F-98C1-4870-8FFE-FCA9081E211A}" destId="{0166DC57-868A-43AC-AC3C-D9E059E8576B}" srcOrd="0" destOrd="0" presId="urn:microsoft.com/office/officeart/2005/8/layout/StepDownProcess"/>
    <dgm:cxn modelId="{21958E4F-8B10-4FF5-BCB2-FCC5082ADF9E}" srcId="{CACD3B0D-D122-4BE0-A93E-6E39CA18D4CA}" destId="{EC20DE21-980C-42E1-B683-176DAA6D0E5F}" srcOrd="4" destOrd="0" parTransId="{CE921551-EF55-4F40-92DA-F5EEC16BC05A}" sibTransId="{3665BF0E-016D-4B6A-9FA3-C268DD8D2A35}"/>
    <dgm:cxn modelId="{CD77A355-5DEE-4E23-B2FC-DF489ED4D4C0}" type="presParOf" srcId="{93A67A8D-1C2E-4D93-8103-1663361BC5EE}" destId="{B7DA147F-1254-43E9-B153-7758D5D603FE}" srcOrd="0" destOrd="0" presId="urn:microsoft.com/office/officeart/2005/8/layout/StepDownProcess"/>
    <dgm:cxn modelId="{2B81A657-FAD2-4F09-BA22-37765E541F14}" type="presParOf" srcId="{B7DA147F-1254-43E9-B153-7758D5D603FE}" destId="{BA72321B-2CAF-4915-A15A-AF9D3330BCBF}" srcOrd="0" destOrd="0" presId="urn:microsoft.com/office/officeart/2005/8/layout/StepDownProcess"/>
    <dgm:cxn modelId="{25912381-9CAB-4235-9255-4936DB21540D}" type="presParOf" srcId="{B7DA147F-1254-43E9-B153-7758D5D603FE}" destId="{B719FA30-0EB2-4A40-8C06-FBD4AE5FB6BF}" srcOrd="1" destOrd="0" presId="urn:microsoft.com/office/officeart/2005/8/layout/StepDownProcess"/>
    <dgm:cxn modelId="{73C94DEC-E8E8-442E-9F16-4751E9504772}" type="presParOf" srcId="{B7DA147F-1254-43E9-B153-7758D5D603FE}" destId="{7E4DD464-E6AE-4BDE-9655-D5D0F8D4CBC1}" srcOrd="2" destOrd="0" presId="urn:microsoft.com/office/officeart/2005/8/layout/StepDownProcess"/>
    <dgm:cxn modelId="{14E271C8-D0A2-4A1B-A1A8-D6AB7379EA02}" type="presParOf" srcId="{93A67A8D-1C2E-4D93-8103-1663361BC5EE}" destId="{9B9C33C7-F287-40EF-975D-4DA9027D0978}" srcOrd="1" destOrd="0" presId="urn:microsoft.com/office/officeart/2005/8/layout/StepDownProcess"/>
    <dgm:cxn modelId="{1F646E9B-43F0-4E69-A3F9-0EC86123B0CA}" type="presParOf" srcId="{93A67A8D-1C2E-4D93-8103-1663361BC5EE}" destId="{7A470242-9FAD-4163-827D-019D9423516A}" srcOrd="2" destOrd="0" presId="urn:microsoft.com/office/officeart/2005/8/layout/StepDownProcess"/>
    <dgm:cxn modelId="{C86627D4-372A-4A43-BEAE-40AA8EF6922D}" type="presParOf" srcId="{7A470242-9FAD-4163-827D-019D9423516A}" destId="{AEBF6152-E84C-42E1-81E1-7EE5686E461A}" srcOrd="0" destOrd="0" presId="urn:microsoft.com/office/officeart/2005/8/layout/StepDownProcess"/>
    <dgm:cxn modelId="{E562A69E-8A99-4CF4-85F8-9745FEF1FEF9}" type="presParOf" srcId="{7A470242-9FAD-4163-827D-019D9423516A}" destId="{A9AABEDA-CC33-4FD5-891F-D5232F2CE339}" srcOrd="1" destOrd="0" presId="urn:microsoft.com/office/officeart/2005/8/layout/StepDownProcess"/>
    <dgm:cxn modelId="{10C5D1F1-B562-41E8-B1F3-1CA5A996C951}" type="presParOf" srcId="{7A470242-9FAD-4163-827D-019D9423516A}" destId="{752D0904-2B2B-48C0-BFA2-4D456098891C}" srcOrd="2" destOrd="0" presId="urn:microsoft.com/office/officeart/2005/8/layout/StepDownProcess"/>
    <dgm:cxn modelId="{4A157590-0B10-4421-B4B1-C14C9C351DCF}" type="presParOf" srcId="{93A67A8D-1C2E-4D93-8103-1663361BC5EE}" destId="{C6AFC9DF-8859-479E-A32E-4E77144EEC3F}" srcOrd="3" destOrd="0" presId="urn:microsoft.com/office/officeart/2005/8/layout/StepDownProcess"/>
    <dgm:cxn modelId="{EE184C52-6327-4084-8B65-B201FA1DC68C}" type="presParOf" srcId="{93A67A8D-1C2E-4D93-8103-1663361BC5EE}" destId="{BFA1D0B9-DD7C-4C2A-923B-AF6ADD2072AC}" srcOrd="4" destOrd="0" presId="urn:microsoft.com/office/officeart/2005/8/layout/StepDownProcess"/>
    <dgm:cxn modelId="{16DF9488-B155-49EA-9888-B4813BE23A96}" type="presParOf" srcId="{BFA1D0B9-DD7C-4C2A-923B-AF6ADD2072AC}" destId="{63CCB5BD-5DA2-4309-BA58-F703ED87861E}" srcOrd="0" destOrd="0" presId="urn:microsoft.com/office/officeart/2005/8/layout/StepDownProcess"/>
    <dgm:cxn modelId="{0125E44B-F1F5-4570-9FB4-21A3D2D7D6FC}" type="presParOf" srcId="{BFA1D0B9-DD7C-4C2A-923B-AF6ADD2072AC}" destId="{0166DC57-868A-43AC-AC3C-D9E059E8576B}" srcOrd="1" destOrd="0" presId="urn:microsoft.com/office/officeart/2005/8/layout/StepDownProcess"/>
    <dgm:cxn modelId="{BEC02A09-86B8-4ABB-A5F1-E317281856AB}" type="presParOf" srcId="{BFA1D0B9-DD7C-4C2A-923B-AF6ADD2072AC}" destId="{1147C4A1-621A-4320-8E1F-E24438363B0B}" srcOrd="2" destOrd="0" presId="urn:microsoft.com/office/officeart/2005/8/layout/StepDownProcess"/>
    <dgm:cxn modelId="{FE25AD2F-E7E2-4C3D-AED9-9B6002C58958}" type="presParOf" srcId="{93A67A8D-1C2E-4D93-8103-1663361BC5EE}" destId="{1F4DD9E2-8606-4328-A1FA-BB3A73AE472F}" srcOrd="5" destOrd="0" presId="urn:microsoft.com/office/officeart/2005/8/layout/StepDownProcess"/>
    <dgm:cxn modelId="{E777DE5B-8BCD-4D77-B1E9-189C86474217}" type="presParOf" srcId="{93A67A8D-1C2E-4D93-8103-1663361BC5EE}" destId="{79EF70F6-8121-415C-A94C-0E7E269AEEA4}" srcOrd="6" destOrd="0" presId="urn:microsoft.com/office/officeart/2005/8/layout/StepDownProcess"/>
    <dgm:cxn modelId="{70FDD026-AC18-4E66-A7C1-D1DCDF0A20FC}" type="presParOf" srcId="{79EF70F6-8121-415C-A94C-0E7E269AEEA4}" destId="{7369D534-9BA6-4F40-A4FA-6F1CCFA7E0F1}" srcOrd="0" destOrd="0" presId="urn:microsoft.com/office/officeart/2005/8/layout/StepDownProcess"/>
    <dgm:cxn modelId="{F515617D-2367-48C2-9078-356E2335603E}" type="presParOf" srcId="{79EF70F6-8121-415C-A94C-0E7E269AEEA4}" destId="{3A56C58F-DE6F-406B-BE0E-64E32E5EE882}" srcOrd="1" destOrd="0" presId="urn:microsoft.com/office/officeart/2005/8/layout/StepDownProcess"/>
    <dgm:cxn modelId="{5DB6826F-F80F-4EB2-BB82-D1193477B3BA}" type="presParOf" srcId="{79EF70F6-8121-415C-A94C-0E7E269AEEA4}" destId="{1050ADF3-7332-407C-9747-AA3C74DCC727}" srcOrd="2" destOrd="0" presId="urn:microsoft.com/office/officeart/2005/8/layout/StepDownProcess"/>
    <dgm:cxn modelId="{B8ED1F2C-1BA6-45FE-ABFD-6E7B37047DE3}" type="presParOf" srcId="{93A67A8D-1C2E-4D93-8103-1663361BC5EE}" destId="{4AEBEABE-D296-4737-9539-BEC0A32AB0AE}" srcOrd="7" destOrd="0" presId="urn:microsoft.com/office/officeart/2005/8/layout/StepDownProcess"/>
    <dgm:cxn modelId="{8F541710-8727-4F8A-BE39-CFC3DBFE425D}" type="presParOf" srcId="{93A67A8D-1C2E-4D93-8103-1663361BC5EE}" destId="{127AB2AC-847C-4256-B945-D1984460649E}" srcOrd="8" destOrd="0" presId="urn:microsoft.com/office/officeart/2005/8/layout/StepDownProcess"/>
    <dgm:cxn modelId="{326B199A-ECB1-42F4-ABE9-879C34A83B41}" type="presParOf" srcId="{127AB2AC-847C-4256-B945-D1984460649E}" destId="{AB3A5621-F4F0-46C9-8924-7A51158CAA3F}" srcOrd="0" destOrd="0" presId="urn:microsoft.com/office/officeart/2005/8/layout/StepDownProcess"/>
    <dgm:cxn modelId="{3C58BC8E-5F5F-4F6C-B87B-CA0D9F7BADEE}" type="presParOf" srcId="{127AB2AC-847C-4256-B945-D1984460649E}" destId="{C6342D62-7323-4075-BAFE-36631415178A}" srcOrd="1" destOrd="0" presId="urn:microsoft.com/office/officeart/2005/8/layout/StepDownProcess"/>
    <dgm:cxn modelId="{00A6C81C-8CD7-424E-A7B7-946B44AD6ED5}" type="presParOf" srcId="{127AB2AC-847C-4256-B945-D1984460649E}" destId="{49B30E1C-D19D-497F-8970-9504DD214250}" srcOrd="2" destOrd="0" presId="urn:microsoft.com/office/officeart/2005/8/layout/StepDownProcess"/>
    <dgm:cxn modelId="{83D26882-1C05-4BA0-BCE6-64F32EBF3D36}" type="presParOf" srcId="{93A67A8D-1C2E-4D93-8103-1663361BC5EE}" destId="{5DCE7A47-0F07-4B90-B4AC-17AA1E5BCD52}" srcOrd="9" destOrd="0" presId="urn:microsoft.com/office/officeart/2005/8/layout/StepDownProcess"/>
    <dgm:cxn modelId="{9AC8E5E0-8128-4136-9EE1-498435444704}" type="presParOf" srcId="{93A67A8D-1C2E-4D93-8103-1663361BC5EE}" destId="{F92E4B04-82DE-49C9-B0E5-9EB50E7DB5DF}" srcOrd="10" destOrd="0" presId="urn:microsoft.com/office/officeart/2005/8/layout/StepDownProcess"/>
    <dgm:cxn modelId="{498E04EB-26AC-417C-B437-A7A2463E8A00}" type="presParOf" srcId="{F92E4B04-82DE-49C9-B0E5-9EB50E7DB5DF}" destId="{E57A6F81-0DD0-4694-B129-66AF1CF2C38E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A5E3089-F019-4438-BFD2-0C192177B5C2}" type="doc">
      <dgm:prSet loTypeId="urn:microsoft.com/office/officeart/2005/8/layout/vList3#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zh-CN" altLang="en-US"/>
        </a:p>
      </dgm:t>
    </dgm:pt>
    <dgm:pt modelId="{A1AA8289-75FD-43E8-9939-D2C061FB1B66}">
      <dgm:prSet custT="1"/>
      <dgm:spPr>
        <a:noFill/>
      </dgm:spPr>
      <dgm:t>
        <a:bodyPr/>
        <a:lstStyle/>
        <a:p>
          <a:pPr algn="r"/>
          <a:r>
            <a:rPr lang="zh-CN" altLang="en-US" sz="2400" baseline="0"/>
            <a:t>专业性工作</a:t>
          </a:r>
          <a:endParaRPr lang="zh-CN" altLang="en-US" sz="2400"/>
        </a:p>
      </dgm:t>
    </dgm:pt>
    <dgm:pt modelId="{60A44F54-BD74-4D9D-B60B-E41AFD0F1BD9}" type="parTrans" cxnId="{BE97E14D-3B41-414E-8F6F-74E47EE3B770}">
      <dgm:prSet/>
      <dgm:spPr/>
      <dgm:t>
        <a:bodyPr/>
        <a:lstStyle/>
        <a:p>
          <a:endParaRPr lang="zh-CN" altLang="en-US"/>
        </a:p>
      </dgm:t>
    </dgm:pt>
    <dgm:pt modelId="{20A9B5CA-291C-464B-8A35-72C7731F67CA}" type="sibTrans" cxnId="{BE97E14D-3B41-414E-8F6F-74E47EE3B770}">
      <dgm:prSet/>
      <dgm:spPr/>
      <dgm:t>
        <a:bodyPr/>
        <a:lstStyle/>
        <a:p>
          <a:endParaRPr lang="zh-CN" altLang="en-US"/>
        </a:p>
      </dgm:t>
    </dgm:pt>
    <dgm:pt modelId="{6DE5DC2C-80D1-4EC5-8FC4-4BAD0D7B1A16}">
      <dgm:prSet custT="1"/>
      <dgm:spPr>
        <a:noFill/>
      </dgm:spPr>
      <dgm:t>
        <a:bodyPr/>
        <a:lstStyle/>
        <a:p>
          <a:pPr algn="r"/>
          <a:r>
            <a:rPr lang="zh-CN" altLang="en-US" sz="2400" baseline="0"/>
            <a:t>事务性工作</a:t>
          </a:r>
          <a:endParaRPr lang="zh-CN" altLang="en-US" sz="2400"/>
        </a:p>
      </dgm:t>
    </dgm:pt>
    <dgm:pt modelId="{ECE0CDAE-F454-4A7B-A7B9-F47F99AC7F7A}" type="parTrans" cxnId="{205B2ECF-B612-456B-8BD2-3EAD7AF7B5C6}">
      <dgm:prSet/>
      <dgm:spPr/>
      <dgm:t>
        <a:bodyPr/>
        <a:lstStyle/>
        <a:p>
          <a:endParaRPr lang="zh-CN" altLang="en-US"/>
        </a:p>
      </dgm:t>
    </dgm:pt>
    <dgm:pt modelId="{15788DC3-F031-4B52-B187-F3CF1506F703}" type="sibTrans" cxnId="{205B2ECF-B612-456B-8BD2-3EAD7AF7B5C6}">
      <dgm:prSet/>
      <dgm:spPr/>
      <dgm:t>
        <a:bodyPr/>
        <a:lstStyle/>
        <a:p>
          <a:endParaRPr lang="zh-CN" altLang="en-US"/>
        </a:p>
      </dgm:t>
    </dgm:pt>
    <dgm:pt modelId="{BAE5DFB7-A8FD-444D-BB6E-5C3FAC42899C}">
      <dgm:prSet custT="1"/>
      <dgm:spPr>
        <a:noFill/>
      </dgm:spPr>
      <dgm:t>
        <a:bodyPr/>
        <a:lstStyle/>
        <a:p>
          <a:pPr algn="r"/>
          <a:r>
            <a:rPr lang="zh-CN" altLang="en-US" sz="2400" baseline="0"/>
            <a:t>过程是传播与传承</a:t>
          </a:r>
          <a:endParaRPr lang="zh-CN" altLang="en-US" sz="2400"/>
        </a:p>
      </dgm:t>
    </dgm:pt>
    <dgm:pt modelId="{7B12221F-4D17-4931-B321-2EA7F447B957}" type="parTrans" cxnId="{0A5A3B6B-7E75-4DBA-8A82-AB40440D4A63}">
      <dgm:prSet/>
      <dgm:spPr/>
      <dgm:t>
        <a:bodyPr/>
        <a:lstStyle/>
        <a:p>
          <a:endParaRPr lang="zh-CN" altLang="en-US"/>
        </a:p>
      </dgm:t>
    </dgm:pt>
    <dgm:pt modelId="{4CEDE51F-D90F-409A-BD1B-C0F31B57F7B6}" type="sibTrans" cxnId="{0A5A3B6B-7E75-4DBA-8A82-AB40440D4A63}">
      <dgm:prSet/>
      <dgm:spPr/>
      <dgm:t>
        <a:bodyPr/>
        <a:lstStyle/>
        <a:p>
          <a:endParaRPr lang="zh-CN" altLang="en-US"/>
        </a:p>
      </dgm:t>
    </dgm:pt>
    <dgm:pt modelId="{1553EDFD-0973-4228-8AB1-A01EAAA211A2}">
      <dgm:prSet custT="1"/>
      <dgm:spPr>
        <a:noFill/>
      </dgm:spPr>
      <dgm:t>
        <a:bodyPr/>
        <a:lstStyle/>
        <a:p>
          <a:pPr algn="r"/>
          <a:r>
            <a:rPr lang="zh-CN" altLang="en-US" sz="2400" baseline="0"/>
            <a:t>本质属于大教育</a:t>
          </a:r>
          <a:endParaRPr lang="zh-CN" altLang="en-US" sz="2400"/>
        </a:p>
      </dgm:t>
    </dgm:pt>
    <dgm:pt modelId="{8AC2F952-F246-4CC6-B518-A87A807EE5D3}" type="parTrans" cxnId="{B8D9A9C0-5441-4A19-8CF5-78AA0CDCC1A9}">
      <dgm:prSet/>
      <dgm:spPr/>
      <dgm:t>
        <a:bodyPr/>
        <a:lstStyle/>
        <a:p>
          <a:endParaRPr lang="zh-CN" altLang="en-US"/>
        </a:p>
      </dgm:t>
    </dgm:pt>
    <dgm:pt modelId="{F8A5B1F1-46E1-4516-A69D-F25A70FFB356}" type="sibTrans" cxnId="{B8D9A9C0-5441-4A19-8CF5-78AA0CDCC1A9}">
      <dgm:prSet/>
      <dgm:spPr/>
      <dgm:t>
        <a:bodyPr/>
        <a:lstStyle/>
        <a:p>
          <a:endParaRPr lang="zh-CN" altLang="en-US"/>
        </a:p>
      </dgm:t>
    </dgm:pt>
    <dgm:pt modelId="{766EF72A-AA5D-47C6-97A4-7C8FC466682C}" type="pres">
      <dgm:prSet presAssocID="{FA5E3089-F019-4438-BFD2-0C192177B5C2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A872CF2D-8E3C-45D9-A5E9-A4497FE8B082}" type="pres">
      <dgm:prSet presAssocID="{A1AA8289-75FD-43E8-9939-D2C061FB1B66}" presName="composite" presStyleCnt="0"/>
      <dgm:spPr/>
    </dgm:pt>
    <dgm:pt modelId="{2A76A945-AB18-4FD5-B578-6754AFE7EA63}" type="pres">
      <dgm:prSet presAssocID="{A1AA8289-75FD-43E8-9939-D2C061FB1B66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=""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2"/>
              </a:ext>
            </a:extLst>
          </a:blip>
          <a:srcRect/>
          <a:stretch>
            <a:fillRect l="-50000" r="-50000"/>
          </a:stretch>
        </a:blipFill>
      </dgm:spPr>
    </dgm:pt>
    <dgm:pt modelId="{6F81C30A-CAC4-4483-ABA8-3DADC0150D14}" type="pres">
      <dgm:prSet presAssocID="{A1AA8289-75FD-43E8-9939-D2C061FB1B66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3C7D2C2-2779-4219-8DBE-D93FF2749AFA}" type="pres">
      <dgm:prSet presAssocID="{20A9B5CA-291C-464B-8A35-72C7731F67CA}" presName="spacing" presStyleCnt="0"/>
      <dgm:spPr/>
    </dgm:pt>
    <dgm:pt modelId="{D5F292CA-8A1B-4E25-A7B1-8BC46401302D}" type="pres">
      <dgm:prSet presAssocID="{6DE5DC2C-80D1-4EC5-8FC4-4BAD0D7B1A16}" presName="composite" presStyleCnt="0"/>
      <dgm:spPr/>
    </dgm:pt>
    <dgm:pt modelId="{87E337C2-B127-4006-9762-9F82A2A1BF13}" type="pres">
      <dgm:prSet presAssocID="{6DE5DC2C-80D1-4EC5-8FC4-4BAD0D7B1A16}" presName="imgShp" presStyleLbl="fgImgPlac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=""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4"/>
              </a:ext>
            </a:extLst>
          </a:blip>
          <a:srcRect/>
          <a:stretch>
            <a:fillRect l="-66000" r="-66000"/>
          </a:stretch>
        </a:blipFill>
      </dgm:spPr>
    </dgm:pt>
    <dgm:pt modelId="{1DE26C7E-F58B-4965-BC2A-9AF56FDB03E0}" type="pres">
      <dgm:prSet presAssocID="{6DE5DC2C-80D1-4EC5-8FC4-4BAD0D7B1A16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E91A73E-E8D6-4EB9-AD25-B8559A6072FC}" type="pres">
      <dgm:prSet presAssocID="{15788DC3-F031-4B52-B187-F3CF1506F703}" presName="spacing" presStyleCnt="0"/>
      <dgm:spPr/>
    </dgm:pt>
    <dgm:pt modelId="{4ADA88AA-61A0-468E-A820-9CBCAFA46709}" type="pres">
      <dgm:prSet presAssocID="{BAE5DFB7-A8FD-444D-BB6E-5C3FAC42899C}" presName="composite" presStyleCnt="0"/>
      <dgm:spPr/>
    </dgm:pt>
    <dgm:pt modelId="{C58BDBA9-45A1-4539-89D0-63E932E6DB5F}" type="pres">
      <dgm:prSet presAssocID="{BAE5DFB7-A8FD-444D-BB6E-5C3FAC42899C}" presName="imgShp" presStyleLbl="fgImgPlace1" presStyleIdx="2" presStyleCnt="4" custLinFactNeighborX="-2519" custLinFactNeighborY="-3170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AB13A77-DD4B-4743-A8FB-E336CC7D27F8}" type="pres">
      <dgm:prSet presAssocID="{BAE5DFB7-A8FD-444D-BB6E-5C3FAC42899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C190885-969F-40C4-A77D-02F6C0A73DFF}" type="pres">
      <dgm:prSet presAssocID="{4CEDE51F-D90F-409A-BD1B-C0F31B57F7B6}" presName="spacing" presStyleCnt="0"/>
      <dgm:spPr/>
    </dgm:pt>
    <dgm:pt modelId="{D3095E01-FCAB-4617-A44E-9DEF7C69ED14}" type="pres">
      <dgm:prSet presAssocID="{1553EDFD-0973-4228-8AB1-A01EAAA211A2}" presName="composite" presStyleCnt="0"/>
      <dgm:spPr/>
    </dgm:pt>
    <dgm:pt modelId="{8B1F4A8C-777B-4F60-81EE-F3C3C36AA7E0}" type="pres">
      <dgm:prSet presAssocID="{1553EDFD-0973-4228-8AB1-A01EAAA211A2}" presName="imgShp" presStyleLbl="fgImgPlace1" presStyleIdx="3" presStyleCnt="4"/>
      <dgm:spPr>
        <a:blipFill>
          <a:blip xmlns:r="http://schemas.openxmlformats.org/officeDocument/2006/relationships" r:embed="rId6">
            <a:extLst>
              <a:ext uri="{837473B0-CC2E-450A-ABE3-18F120FF3D39}">
                <a1611:picAttrSrcUrl xmlns="" xmlns:a1611="http://schemas.microsoft.com/office/drawing/2016/11/main" r:id="rId7"/>
              </a:ext>
            </a:extLst>
          </a:blip>
          <a:srcRect/>
          <a:stretch>
            <a:fillRect l="-40000" r="-40000"/>
          </a:stretch>
        </a:blipFill>
      </dgm:spPr>
    </dgm:pt>
    <dgm:pt modelId="{F3F941E3-9034-4029-8C3D-5F91FE620E93}" type="pres">
      <dgm:prSet presAssocID="{1553EDFD-0973-4228-8AB1-A01EAAA211A2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38047469-5110-4C7B-AB26-B2D1E1B9F22A}" type="presOf" srcId="{1553EDFD-0973-4228-8AB1-A01EAAA211A2}" destId="{F3F941E3-9034-4029-8C3D-5F91FE620E93}" srcOrd="0" destOrd="0" presId="urn:microsoft.com/office/officeart/2005/8/layout/vList3#1"/>
    <dgm:cxn modelId="{850307B6-DCD2-42CA-90AA-1CAC0B225213}" type="presOf" srcId="{BAE5DFB7-A8FD-444D-BB6E-5C3FAC42899C}" destId="{EAB13A77-DD4B-4743-A8FB-E336CC7D27F8}" srcOrd="0" destOrd="0" presId="urn:microsoft.com/office/officeart/2005/8/layout/vList3#1"/>
    <dgm:cxn modelId="{205B2ECF-B612-456B-8BD2-3EAD7AF7B5C6}" srcId="{FA5E3089-F019-4438-BFD2-0C192177B5C2}" destId="{6DE5DC2C-80D1-4EC5-8FC4-4BAD0D7B1A16}" srcOrd="1" destOrd="0" parTransId="{ECE0CDAE-F454-4A7B-A7B9-F47F99AC7F7A}" sibTransId="{15788DC3-F031-4B52-B187-F3CF1506F703}"/>
    <dgm:cxn modelId="{87C3C3FE-99BC-41C5-BC1E-89C9EF2A3154}" type="presOf" srcId="{6DE5DC2C-80D1-4EC5-8FC4-4BAD0D7B1A16}" destId="{1DE26C7E-F58B-4965-BC2A-9AF56FDB03E0}" srcOrd="0" destOrd="0" presId="urn:microsoft.com/office/officeart/2005/8/layout/vList3#1"/>
    <dgm:cxn modelId="{0A5A3B6B-7E75-4DBA-8A82-AB40440D4A63}" srcId="{FA5E3089-F019-4438-BFD2-0C192177B5C2}" destId="{BAE5DFB7-A8FD-444D-BB6E-5C3FAC42899C}" srcOrd="2" destOrd="0" parTransId="{7B12221F-4D17-4931-B321-2EA7F447B957}" sibTransId="{4CEDE51F-D90F-409A-BD1B-C0F31B57F7B6}"/>
    <dgm:cxn modelId="{B8D9A9C0-5441-4A19-8CF5-78AA0CDCC1A9}" srcId="{FA5E3089-F019-4438-BFD2-0C192177B5C2}" destId="{1553EDFD-0973-4228-8AB1-A01EAAA211A2}" srcOrd="3" destOrd="0" parTransId="{8AC2F952-F246-4CC6-B518-A87A807EE5D3}" sibTransId="{F8A5B1F1-46E1-4516-A69D-F25A70FFB356}"/>
    <dgm:cxn modelId="{4133A9E8-23E0-4642-B733-00D25EB26CDB}" type="presOf" srcId="{A1AA8289-75FD-43E8-9939-D2C061FB1B66}" destId="{6F81C30A-CAC4-4483-ABA8-3DADC0150D14}" srcOrd="0" destOrd="0" presId="urn:microsoft.com/office/officeart/2005/8/layout/vList3#1"/>
    <dgm:cxn modelId="{174B289E-460B-4D2E-A094-5C081E55C40C}" type="presOf" srcId="{FA5E3089-F019-4438-BFD2-0C192177B5C2}" destId="{766EF72A-AA5D-47C6-97A4-7C8FC466682C}" srcOrd="0" destOrd="0" presId="urn:microsoft.com/office/officeart/2005/8/layout/vList3#1"/>
    <dgm:cxn modelId="{BE97E14D-3B41-414E-8F6F-74E47EE3B770}" srcId="{FA5E3089-F019-4438-BFD2-0C192177B5C2}" destId="{A1AA8289-75FD-43E8-9939-D2C061FB1B66}" srcOrd="0" destOrd="0" parTransId="{60A44F54-BD74-4D9D-B60B-E41AFD0F1BD9}" sibTransId="{20A9B5CA-291C-464B-8A35-72C7731F67CA}"/>
    <dgm:cxn modelId="{F169DA67-EFB9-4BBF-B519-D1A00B643492}" type="presParOf" srcId="{766EF72A-AA5D-47C6-97A4-7C8FC466682C}" destId="{A872CF2D-8E3C-45D9-A5E9-A4497FE8B082}" srcOrd="0" destOrd="0" presId="urn:microsoft.com/office/officeart/2005/8/layout/vList3#1"/>
    <dgm:cxn modelId="{78DF587F-E058-4F35-ACF6-7C893ABAABC9}" type="presParOf" srcId="{A872CF2D-8E3C-45D9-A5E9-A4497FE8B082}" destId="{2A76A945-AB18-4FD5-B578-6754AFE7EA63}" srcOrd="0" destOrd="0" presId="urn:microsoft.com/office/officeart/2005/8/layout/vList3#1"/>
    <dgm:cxn modelId="{35345F39-A81D-4F8F-98A7-2D9F7D0E94AE}" type="presParOf" srcId="{A872CF2D-8E3C-45D9-A5E9-A4497FE8B082}" destId="{6F81C30A-CAC4-4483-ABA8-3DADC0150D14}" srcOrd="1" destOrd="0" presId="urn:microsoft.com/office/officeart/2005/8/layout/vList3#1"/>
    <dgm:cxn modelId="{82873AEB-35EC-48DF-93BE-236F6CC531D9}" type="presParOf" srcId="{766EF72A-AA5D-47C6-97A4-7C8FC466682C}" destId="{A3C7D2C2-2779-4219-8DBE-D93FF2749AFA}" srcOrd="1" destOrd="0" presId="urn:microsoft.com/office/officeart/2005/8/layout/vList3#1"/>
    <dgm:cxn modelId="{AA6239A2-8202-4B75-969E-E708F3EB4C4B}" type="presParOf" srcId="{766EF72A-AA5D-47C6-97A4-7C8FC466682C}" destId="{D5F292CA-8A1B-4E25-A7B1-8BC46401302D}" srcOrd="2" destOrd="0" presId="urn:microsoft.com/office/officeart/2005/8/layout/vList3#1"/>
    <dgm:cxn modelId="{259C7433-8379-4670-BDFA-E3DFCF1101D5}" type="presParOf" srcId="{D5F292CA-8A1B-4E25-A7B1-8BC46401302D}" destId="{87E337C2-B127-4006-9762-9F82A2A1BF13}" srcOrd="0" destOrd="0" presId="urn:microsoft.com/office/officeart/2005/8/layout/vList3#1"/>
    <dgm:cxn modelId="{98BAC2AE-FE27-4FE6-9C83-A56452B8C3FD}" type="presParOf" srcId="{D5F292CA-8A1B-4E25-A7B1-8BC46401302D}" destId="{1DE26C7E-F58B-4965-BC2A-9AF56FDB03E0}" srcOrd="1" destOrd="0" presId="urn:microsoft.com/office/officeart/2005/8/layout/vList3#1"/>
    <dgm:cxn modelId="{26D2E950-A16E-4AD7-9978-5A982CAE87ED}" type="presParOf" srcId="{766EF72A-AA5D-47C6-97A4-7C8FC466682C}" destId="{6E91A73E-E8D6-4EB9-AD25-B8559A6072FC}" srcOrd="3" destOrd="0" presId="urn:microsoft.com/office/officeart/2005/8/layout/vList3#1"/>
    <dgm:cxn modelId="{4C5BF7F0-3875-49C6-B647-AA81242FB6E5}" type="presParOf" srcId="{766EF72A-AA5D-47C6-97A4-7C8FC466682C}" destId="{4ADA88AA-61A0-468E-A820-9CBCAFA46709}" srcOrd="4" destOrd="0" presId="urn:microsoft.com/office/officeart/2005/8/layout/vList3#1"/>
    <dgm:cxn modelId="{0F35C7F2-8FD0-4042-9C06-40318A7FB7C2}" type="presParOf" srcId="{4ADA88AA-61A0-468E-A820-9CBCAFA46709}" destId="{C58BDBA9-45A1-4539-89D0-63E932E6DB5F}" srcOrd="0" destOrd="0" presId="urn:microsoft.com/office/officeart/2005/8/layout/vList3#1"/>
    <dgm:cxn modelId="{8D4FA33D-3270-46E0-8F02-34A0755BE720}" type="presParOf" srcId="{4ADA88AA-61A0-468E-A820-9CBCAFA46709}" destId="{EAB13A77-DD4B-4743-A8FB-E336CC7D27F8}" srcOrd="1" destOrd="0" presId="urn:microsoft.com/office/officeart/2005/8/layout/vList3#1"/>
    <dgm:cxn modelId="{06A0FCD0-52FE-4358-ACAA-5534EDABE9E3}" type="presParOf" srcId="{766EF72A-AA5D-47C6-97A4-7C8FC466682C}" destId="{9C190885-969F-40C4-A77D-02F6C0A73DFF}" srcOrd="5" destOrd="0" presId="urn:microsoft.com/office/officeart/2005/8/layout/vList3#1"/>
    <dgm:cxn modelId="{36557028-B785-4773-8298-052454BA10DA}" type="presParOf" srcId="{766EF72A-AA5D-47C6-97A4-7C8FC466682C}" destId="{D3095E01-FCAB-4617-A44E-9DEF7C69ED14}" srcOrd="6" destOrd="0" presId="urn:microsoft.com/office/officeart/2005/8/layout/vList3#1"/>
    <dgm:cxn modelId="{4FB63ECC-6241-4837-B828-DEE733A01646}" type="presParOf" srcId="{D3095E01-FCAB-4617-A44E-9DEF7C69ED14}" destId="{8B1F4A8C-777B-4F60-81EE-F3C3C36AA7E0}" srcOrd="0" destOrd="0" presId="urn:microsoft.com/office/officeart/2005/8/layout/vList3#1"/>
    <dgm:cxn modelId="{AB2DE0AB-3AFE-44B2-A082-3BA3CC8077F8}" type="presParOf" srcId="{D3095E01-FCAB-4617-A44E-9DEF7C69ED14}" destId="{F3F941E3-9034-4029-8C3D-5F91FE620E93}" srcOrd="1" destOrd="0" presId="urn:microsoft.com/office/officeart/2005/8/layout/vList3#1"/>
  </dgm:cxnLst>
  <dgm:bg/>
  <dgm:whole>
    <a:ln w="6350"/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BF41A59-90DC-4815-ACEE-94AE9B16CE05}" type="doc">
      <dgm:prSet loTypeId="urn:microsoft.com/office/officeart/2005/8/layout/vList5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zh-CN" altLang="en-US"/>
        </a:p>
      </dgm:t>
    </dgm:pt>
    <dgm:pt modelId="{02EC39E8-992A-46AD-842B-8F7D58EF8D85}">
      <dgm:prSet custT="1"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l"/>
          <a:r>
            <a:rPr lang="zh-CN" altLang="en-US" sz="2000" baseline="0" dirty="0"/>
            <a:t>高度的政治鉴别力</a:t>
          </a:r>
          <a:endParaRPr lang="zh-CN" altLang="en-US" sz="2000" dirty="0"/>
        </a:p>
      </dgm:t>
    </dgm:pt>
    <dgm:pt modelId="{F8876CA0-BD65-411B-9283-4CE1C6589888}" type="parTrans" cxnId="{5D205DAC-583E-41BA-81C0-54C8F4765CE6}">
      <dgm:prSet/>
      <dgm:spPr/>
      <dgm:t>
        <a:bodyPr/>
        <a:lstStyle/>
        <a:p>
          <a:endParaRPr lang="zh-CN" altLang="en-US"/>
        </a:p>
      </dgm:t>
    </dgm:pt>
    <dgm:pt modelId="{A5B832B0-277F-40E2-82B7-5ECDC98D7909}" type="sibTrans" cxnId="{5D205DAC-583E-41BA-81C0-54C8F4765CE6}">
      <dgm:prSet/>
      <dgm:spPr/>
      <dgm:t>
        <a:bodyPr/>
        <a:lstStyle/>
        <a:p>
          <a:endParaRPr lang="zh-CN" altLang="en-US"/>
        </a:p>
      </dgm:t>
    </dgm:pt>
    <dgm:pt modelId="{50CA9DCA-1B47-4001-BADF-D72887FD28AA}">
      <dgm:prSet custT="1"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l"/>
          <a:r>
            <a:rPr lang="zh-CN" altLang="en-US" sz="2000" baseline="0" dirty="0"/>
            <a:t>前瞻的学科洞察力</a:t>
          </a:r>
          <a:endParaRPr lang="zh-CN" altLang="en-US" sz="2000" dirty="0"/>
        </a:p>
      </dgm:t>
    </dgm:pt>
    <dgm:pt modelId="{2FC62530-0E3E-4431-A170-9555D95DA551}" type="parTrans" cxnId="{61B1461C-1B74-4D12-822F-592CA1D37CD7}">
      <dgm:prSet/>
      <dgm:spPr/>
      <dgm:t>
        <a:bodyPr/>
        <a:lstStyle/>
        <a:p>
          <a:endParaRPr lang="zh-CN" altLang="en-US"/>
        </a:p>
      </dgm:t>
    </dgm:pt>
    <dgm:pt modelId="{D8F5D4DE-14D0-4DA6-A10B-C4A9245E0E4F}" type="sibTrans" cxnId="{61B1461C-1B74-4D12-822F-592CA1D37CD7}">
      <dgm:prSet/>
      <dgm:spPr/>
      <dgm:t>
        <a:bodyPr/>
        <a:lstStyle/>
        <a:p>
          <a:endParaRPr lang="zh-CN" altLang="en-US"/>
        </a:p>
      </dgm:t>
    </dgm:pt>
    <dgm:pt modelId="{083CD8D3-07F8-4E9F-B4B7-42040B34B949}">
      <dgm:prSet custT="1"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l"/>
          <a:r>
            <a:rPr lang="zh-CN" altLang="en-US" sz="2000" baseline="0" dirty="0"/>
            <a:t>扎实的编辑基本功</a:t>
          </a:r>
          <a:endParaRPr lang="zh-CN" altLang="en-US" sz="2000" dirty="0"/>
        </a:p>
      </dgm:t>
    </dgm:pt>
    <dgm:pt modelId="{2E94F26F-7D3D-4E29-AEE1-8D323FA832BD}" type="parTrans" cxnId="{1A86611A-DA70-4E54-8315-9996D15933D1}">
      <dgm:prSet/>
      <dgm:spPr/>
      <dgm:t>
        <a:bodyPr/>
        <a:lstStyle/>
        <a:p>
          <a:endParaRPr lang="zh-CN" altLang="en-US"/>
        </a:p>
      </dgm:t>
    </dgm:pt>
    <dgm:pt modelId="{F3C222CD-B1E4-4284-AB04-6C216AC4A613}" type="sibTrans" cxnId="{1A86611A-DA70-4E54-8315-9996D15933D1}">
      <dgm:prSet/>
      <dgm:spPr/>
      <dgm:t>
        <a:bodyPr/>
        <a:lstStyle/>
        <a:p>
          <a:endParaRPr lang="zh-CN" altLang="en-US"/>
        </a:p>
      </dgm:t>
    </dgm:pt>
    <dgm:pt modelId="{1BE8D92F-7582-4645-A115-4738198EFF95}">
      <dgm:prSet custT="1"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l"/>
          <a:r>
            <a:rPr lang="zh-CN" altLang="en-US" sz="2000" baseline="0" dirty="0"/>
            <a:t>超强的沟通协调力</a:t>
          </a:r>
          <a:endParaRPr lang="zh-CN" altLang="en-US" sz="2000" dirty="0"/>
        </a:p>
      </dgm:t>
    </dgm:pt>
    <dgm:pt modelId="{4D1DAB62-8344-4A14-947C-54333817A584}" type="parTrans" cxnId="{84786F67-D33C-4AEE-858B-DD013FABFAB5}">
      <dgm:prSet/>
      <dgm:spPr/>
      <dgm:t>
        <a:bodyPr/>
        <a:lstStyle/>
        <a:p>
          <a:endParaRPr lang="zh-CN" altLang="en-US"/>
        </a:p>
      </dgm:t>
    </dgm:pt>
    <dgm:pt modelId="{6DDCDB49-6FE0-4107-B661-96020B1277F6}" type="sibTrans" cxnId="{84786F67-D33C-4AEE-858B-DD013FABFAB5}">
      <dgm:prSet/>
      <dgm:spPr/>
      <dgm:t>
        <a:bodyPr/>
        <a:lstStyle/>
        <a:p>
          <a:endParaRPr lang="zh-CN" altLang="en-US"/>
        </a:p>
      </dgm:t>
    </dgm:pt>
    <dgm:pt modelId="{21CD3C80-B873-44A2-9BF1-ECEAEC672ADC}">
      <dgm:prSet custT="1"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l"/>
          <a:r>
            <a:rPr lang="zh-CN" altLang="en-US" sz="2000" baseline="0" dirty="0"/>
            <a:t>丰富的实践经验</a:t>
          </a:r>
          <a:endParaRPr lang="zh-CN" altLang="en-US" sz="2000" dirty="0"/>
        </a:p>
      </dgm:t>
    </dgm:pt>
    <dgm:pt modelId="{764214C2-D01A-4033-B702-2832797A591E}" type="parTrans" cxnId="{DA65D0E3-E45E-49AC-B5EA-CB059969E8C9}">
      <dgm:prSet/>
      <dgm:spPr/>
      <dgm:t>
        <a:bodyPr/>
        <a:lstStyle/>
        <a:p>
          <a:endParaRPr lang="zh-CN" altLang="en-US"/>
        </a:p>
      </dgm:t>
    </dgm:pt>
    <dgm:pt modelId="{3FB568C0-A4C4-40FC-B066-EF5DD650CC6D}" type="sibTrans" cxnId="{DA65D0E3-E45E-49AC-B5EA-CB059969E8C9}">
      <dgm:prSet/>
      <dgm:spPr/>
      <dgm:t>
        <a:bodyPr/>
        <a:lstStyle/>
        <a:p>
          <a:endParaRPr lang="zh-CN" altLang="en-US"/>
        </a:p>
      </dgm:t>
    </dgm:pt>
    <dgm:pt modelId="{F9F2AE92-68BA-4C1F-A73B-AE82E1F19CC0}">
      <dgm:prSet custT="1"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r"/>
          <a:r>
            <a:rPr lang="zh-CN" altLang="en-US" sz="2000" baseline="0">
              <a:solidFill>
                <a:schemeClr val="tx1"/>
              </a:solidFill>
            </a:rPr>
            <a:t>策划</a:t>
          </a:r>
          <a:r>
            <a:rPr lang="zh-CN" altLang="en-US" sz="2000" baseline="0" dirty="0">
              <a:solidFill>
                <a:schemeClr val="tx1"/>
              </a:solidFill>
            </a:rPr>
            <a:t>选题与审稿把关的必要素质</a:t>
          </a:r>
          <a:endParaRPr lang="zh-CN" altLang="en-US" sz="2000" dirty="0">
            <a:solidFill>
              <a:schemeClr val="tx1"/>
            </a:solidFill>
          </a:endParaRPr>
        </a:p>
      </dgm:t>
    </dgm:pt>
    <dgm:pt modelId="{56EC6B55-A7B1-43A0-8260-482115FF04E6}" type="parTrans" cxnId="{0B3DE3BC-81FB-44AE-A7EC-E3EE428CB9BD}">
      <dgm:prSet/>
      <dgm:spPr/>
      <dgm:t>
        <a:bodyPr/>
        <a:lstStyle/>
        <a:p>
          <a:endParaRPr lang="zh-CN" altLang="en-US"/>
        </a:p>
      </dgm:t>
    </dgm:pt>
    <dgm:pt modelId="{534E4E62-259B-4124-8CD5-15290BA796AF}" type="sibTrans" cxnId="{0B3DE3BC-81FB-44AE-A7EC-E3EE428CB9BD}">
      <dgm:prSet/>
      <dgm:spPr/>
      <dgm:t>
        <a:bodyPr/>
        <a:lstStyle/>
        <a:p>
          <a:endParaRPr lang="zh-CN" altLang="en-US"/>
        </a:p>
      </dgm:t>
    </dgm:pt>
    <dgm:pt modelId="{02724271-946F-47F5-ACA7-3E3DA7901159}">
      <dgm:prSet custT="1"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r"/>
          <a:r>
            <a:rPr lang="zh-CN" altLang="en-US" sz="2000" baseline="0">
              <a:solidFill>
                <a:schemeClr val="tx1"/>
              </a:solidFill>
            </a:rPr>
            <a:t>优质</a:t>
          </a:r>
          <a:r>
            <a:rPr lang="zh-CN" altLang="en-US" sz="2000" baseline="0" dirty="0">
              <a:solidFill>
                <a:schemeClr val="tx1"/>
              </a:solidFill>
            </a:rPr>
            <a:t>选题的源泉</a:t>
          </a:r>
          <a:endParaRPr lang="zh-CN" altLang="en-US" sz="2000" dirty="0">
            <a:solidFill>
              <a:schemeClr val="tx1"/>
            </a:solidFill>
          </a:endParaRPr>
        </a:p>
      </dgm:t>
    </dgm:pt>
    <dgm:pt modelId="{E5B874DB-6BBB-4AED-B017-7BB945DF24FC}" type="parTrans" cxnId="{5DB8B671-CAB2-417D-93DD-1971CC5050E2}">
      <dgm:prSet/>
      <dgm:spPr/>
      <dgm:t>
        <a:bodyPr/>
        <a:lstStyle/>
        <a:p>
          <a:endParaRPr lang="zh-CN" altLang="en-US"/>
        </a:p>
      </dgm:t>
    </dgm:pt>
    <dgm:pt modelId="{D3C84A5E-321E-433E-A6EF-8FFC678DBFB5}" type="sibTrans" cxnId="{5DB8B671-CAB2-417D-93DD-1971CC5050E2}">
      <dgm:prSet/>
      <dgm:spPr/>
      <dgm:t>
        <a:bodyPr/>
        <a:lstStyle/>
        <a:p>
          <a:endParaRPr lang="zh-CN" altLang="en-US"/>
        </a:p>
      </dgm:t>
    </dgm:pt>
    <dgm:pt modelId="{622C7D45-15ED-47BE-8B40-4E95AB0DE3B9}">
      <dgm:prSet custT="1"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r"/>
          <a:r>
            <a:rPr lang="zh-CN" altLang="en-US" sz="2000" baseline="0" dirty="0">
              <a:solidFill>
                <a:schemeClr val="tx1"/>
              </a:solidFill>
            </a:rPr>
            <a:t>编辑基本功与看家本领</a:t>
          </a:r>
          <a:endParaRPr lang="zh-CN" altLang="en-US" sz="2000" dirty="0">
            <a:solidFill>
              <a:schemeClr val="tx1"/>
            </a:solidFill>
          </a:endParaRPr>
        </a:p>
      </dgm:t>
    </dgm:pt>
    <dgm:pt modelId="{600A5763-8E0A-4F43-86E1-42B24C7C0B5B}" type="parTrans" cxnId="{AAD80802-5594-428C-8AE1-B91649D7CEAE}">
      <dgm:prSet/>
      <dgm:spPr/>
      <dgm:t>
        <a:bodyPr/>
        <a:lstStyle/>
        <a:p>
          <a:endParaRPr lang="zh-CN" altLang="en-US"/>
        </a:p>
      </dgm:t>
    </dgm:pt>
    <dgm:pt modelId="{FBEF0F18-2AFF-4BB9-8CC6-9244AC8CEA26}" type="sibTrans" cxnId="{AAD80802-5594-428C-8AE1-B91649D7CEAE}">
      <dgm:prSet/>
      <dgm:spPr/>
      <dgm:t>
        <a:bodyPr/>
        <a:lstStyle/>
        <a:p>
          <a:endParaRPr lang="zh-CN" altLang="en-US"/>
        </a:p>
      </dgm:t>
    </dgm:pt>
    <dgm:pt modelId="{1B59E60A-FD98-4208-AE8C-BAAF72436202}">
      <dgm:prSet custT="1"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r"/>
          <a:r>
            <a:rPr lang="zh-CN" altLang="en-US" sz="2000" baseline="0" dirty="0">
              <a:solidFill>
                <a:schemeClr val="tx1"/>
              </a:solidFill>
            </a:rPr>
            <a:t>攻坚克难的必备能力</a:t>
          </a:r>
          <a:endParaRPr lang="zh-CN" altLang="en-US" sz="2000" dirty="0">
            <a:solidFill>
              <a:schemeClr val="tx1"/>
            </a:solidFill>
          </a:endParaRPr>
        </a:p>
      </dgm:t>
    </dgm:pt>
    <dgm:pt modelId="{30292AB4-7951-429F-83B9-73132CFE453D}" type="parTrans" cxnId="{75828B1A-BB99-4E17-AE9B-460BDDA61401}">
      <dgm:prSet/>
      <dgm:spPr/>
      <dgm:t>
        <a:bodyPr/>
        <a:lstStyle/>
        <a:p>
          <a:endParaRPr lang="zh-CN" altLang="en-US"/>
        </a:p>
      </dgm:t>
    </dgm:pt>
    <dgm:pt modelId="{6FB68AD4-9B07-483C-BA1D-2B42BD8DF787}" type="sibTrans" cxnId="{75828B1A-BB99-4E17-AE9B-460BDDA61401}">
      <dgm:prSet/>
      <dgm:spPr/>
      <dgm:t>
        <a:bodyPr/>
        <a:lstStyle/>
        <a:p>
          <a:endParaRPr lang="zh-CN" altLang="en-US"/>
        </a:p>
      </dgm:t>
    </dgm:pt>
    <dgm:pt modelId="{3C6FBEA6-7E53-46B0-A7DA-368C6DB3B0CE}">
      <dgm:prSet custT="1"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r"/>
          <a:r>
            <a:rPr lang="zh-CN" altLang="en-US" sz="2000" baseline="0" dirty="0">
              <a:solidFill>
                <a:schemeClr val="tx1"/>
              </a:solidFill>
            </a:rPr>
            <a:t>经验就是一种财富</a:t>
          </a:r>
          <a:endParaRPr lang="zh-CN" altLang="en-US" sz="2000" dirty="0">
            <a:solidFill>
              <a:schemeClr val="tx1"/>
            </a:solidFill>
          </a:endParaRPr>
        </a:p>
      </dgm:t>
    </dgm:pt>
    <dgm:pt modelId="{EB89EA75-4169-40CA-AD83-73911C6650F4}" type="parTrans" cxnId="{AE54FF44-05F4-4B04-8E46-CE5288C37243}">
      <dgm:prSet/>
      <dgm:spPr/>
      <dgm:t>
        <a:bodyPr/>
        <a:lstStyle/>
        <a:p>
          <a:endParaRPr lang="zh-CN" altLang="en-US"/>
        </a:p>
      </dgm:t>
    </dgm:pt>
    <dgm:pt modelId="{9F820714-0269-4B21-BF27-801023322968}" type="sibTrans" cxnId="{AE54FF44-05F4-4B04-8E46-CE5288C37243}">
      <dgm:prSet/>
      <dgm:spPr/>
      <dgm:t>
        <a:bodyPr/>
        <a:lstStyle/>
        <a:p>
          <a:endParaRPr lang="zh-CN" altLang="en-US"/>
        </a:p>
      </dgm:t>
    </dgm:pt>
    <dgm:pt modelId="{5F5960DD-BE7F-4E77-B877-37539223F377}">
      <dgm:prSet custT="1"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l"/>
          <a:r>
            <a:rPr lang="zh-CN" altLang="en-US" sz="2000" dirty="0"/>
            <a:t>超前的创新力</a:t>
          </a:r>
        </a:p>
      </dgm:t>
    </dgm:pt>
    <dgm:pt modelId="{DA30022E-21DF-47BF-A602-E030BD92D0E3}" type="parTrans" cxnId="{59CDDEFA-8067-4849-AA99-58B5A2F022FF}">
      <dgm:prSet/>
      <dgm:spPr/>
      <dgm:t>
        <a:bodyPr/>
        <a:lstStyle/>
        <a:p>
          <a:endParaRPr lang="zh-CN" altLang="en-US"/>
        </a:p>
      </dgm:t>
    </dgm:pt>
    <dgm:pt modelId="{E0163FE9-0CA2-4253-A204-60ECB0079B92}" type="sibTrans" cxnId="{59CDDEFA-8067-4849-AA99-58B5A2F022FF}">
      <dgm:prSet/>
      <dgm:spPr/>
      <dgm:t>
        <a:bodyPr/>
        <a:lstStyle/>
        <a:p>
          <a:endParaRPr lang="zh-CN" altLang="en-US"/>
        </a:p>
      </dgm:t>
    </dgm:pt>
    <dgm:pt modelId="{5FCEBDC3-43E5-4196-9E7D-09069193E0BF}">
      <dgm:prSet custT="1"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r"/>
          <a:r>
            <a:rPr lang="zh-CN" altLang="en-US" sz="2000" dirty="0">
              <a:solidFill>
                <a:schemeClr val="tx1"/>
              </a:solidFill>
            </a:rPr>
            <a:t>无创新不发展</a:t>
          </a:r>
        </a:p>
      </dgm:t>
    </dgm:pt>
    <dgm:pt modelId="{8BF1EEB9-BD0A-422A-822F-10E3BF3E0CA1}" type="parTrans" cxnId="{D25FE708-F7D0-4479-A02C-5066D0BA7A19}">
      <dgm:prSet/>
      <dgm:spPr/>
      <dgm:t>
        <a:bodyPr/>
        <a:lstStyle/>
        <a:p>
          <a:endParaRPr lang="zh-CN" altLang="en-US"/>
        </a:p>
      </dgm:t>
    </dgm:pt>
    <dgm:pt modelId="{F97826ED-B3B8-421D-A620-137DCB3228DA}" type="sibTrans" cxnId="{D25FE708-F7D0-4479-A02C-5066D0BA7A19}">
      <dgm:prSet/>
      <dgm:spPr/>
      <dgm:t>
        <a:bodyPr/>
        <a:lstStyle/>
        <a:p>
          <a:endParaRPr lang="zh-CN" altLang="en-US"/>
        </a:p>
      </dgm:t>
    </dgm:pt>
    <dgm:pt modelId="{AFC926C1-7377-47F1-9A2E-9C7A9767F447}" type="pres">
      <dgm:prSet presAssocID="{DBF41A59-90DC-4815-ACEE-94AE9B16CE0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D3E576B2-9031-4A57-A916-B3DFDD56BB68}" type="pres">
      <dgm:prSet presAssocID="{02EC39E8-992A-46AD-842B-8F7D58EF8D85}" presName="linNode" presStyleCnt="0"/>
      <dgm:spPr/>
    </dgm:pt>
    <dgm:pt modelId="{2CEA622E-A7F9-4287-A347-25AC0BF1459C}" type="pres">
      <dgm:prSet presAssocID="{02EC39E8-992A-46AD-842B-8F7D58EF8D85}" presName="parentText" presStyleLbl="node1" presStyleIdx="0" presStyleCnt="6" custScaleX="98587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97F9AD3-3F76-4192-A567-A923AB5DB92B}" type="pres">
      <dgm:prSet presAssocID="{02EC39E8-992A-46AD-842B-8F7D58EF8D85}" presName="descendantText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58BEEE6-73EA-436F-B974-D490EA368DCD}" type="pres">
      <dgm:prSet presAssocID="{A5B832B0-277F-40E2-82B7-5ECDC98D7909}" presName="sp" presStyleCnt="0"/>
      <dgm:spPr/>
    </dgm:pt>
    <dgm:pt modelId="{C3592D1E-BA07-437C-84B3-E8566E5CFBB7}" type="pres">
      <dgm:prSet presAssocID="{50CA9DCA-1B47-4001-BADF-D72887FD28AA}" presName="linNode" presStyleCnt="0"/>
      <dgm:spPr/>
    </dgm:pt>
    <dgm:pt modelId="{C49DAA90-C917-4BBC-982B-12D33DBB62F2}" type="pres">
      <dgm:prSet presAssocID="{50CA9DCA-1B47-4001-BADF-D72887FD28AA}" presName="parentText" presStyleLbl="node1" presStyleIdx="1" presStyleCnt="6" custScaleX="98587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499F5A5-F3F1-4DBE-8538-6F4C21843537}" type="pres">
      <dgm:prSet presAssocID="{50CA9DCA-1B47-4001-BADF-D72887FD28AA}" presName="descendantText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47B714D-7CE5-474A-B888-25F7889D6D2B}" type="pres">
      <dgm:prSet presAssocID="{D8F5D4DE-14D0-4DA6-A10B-C4A9245E0E4F}" presName="sp" presStyleCnt="0"/>
      <dgm:spPr/>
    </dgm:pt>
    <dgm:pt modelId="{74C128F0-F74D-4283-AE14-1544EAC4314A}" type="pres">
      <dgm:prSet presAssocID="{1BE8D92F-7582-4645-A115-4738198EFF95}" presName="linNode" presStyleCnt="0"/>
      <dgm:spPr/>
    </dgm:pt>
    <dgm:pt modelId="{B3E79153-221C-487C-86E6-1E0EFC580561}" type="pres">
      <dgm:prSet presAssocID="{1BE8D92F-7582-4645-A115-4738198EFF95}" presName="parentText" presStyleLbl="node1" presStyleIdx="2" presStyleCnt="6" custScaleX="98587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5BBFA53-EB00-46C3-BFEA-59C65FF9A301}" type="pres">
      <dgm:prSet presAssocID="{1BE8D92F-7582-4645-A115-4738198EFF95}" presName="descendantText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6D34C9F-2562-420A-9D45-4C5F8545E605}" type="pres">
      <dgm:prSet presAssocID="{6DDCDB49-6FE0-4107-B661-96020B1277F6}" presName="sp" presStyleCnt="0"/>
      <dgm:spPr/>
    </dgm:pt>
    <dgm:pt modelId="{7AA55319-ACB2-4F66-9198-AF2BF2AD9DD4}" type="pres">
      <dgm:prSet presAssocID="{5F5960DD-BE7F-4E77-B877-37539223F377}" presName="linNode" presStyleCnt="0"/>
      <dgm:spPr/>
    </dgm:pt>
    <dgm:pt modelId="{EEA08931-A2F9-4B16-AB29-B29274523E27}" type="pres">
      <dgm:prSet presAssocID="{5F5960DD-BE7F-4E77-B877-37539223F377}" presName="parentText" presStyleLbl="node1" presStyleIdx="3" presStyleCnt="6" custScaleX="98587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6876548-67AC-4267-ABAB-30659ACC965D}" type="pres">
      <dgm:prSet presAssocID="{5F5960DD-BE7F-4E77-B877-37539223F377}" presName="descendantText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8E4C316-AA80-42C4-A482-333B6FB69E6E}" type="pres">
      <dgm:prSet presAssocID="{E0163FE9-0CA2-4253-A204-60ECB0079B92}" presName="sp" presStyleCnt="0"/>
      <dgm:spPr/>
    </dgm:pt>
    <dgm:pt modelId="{A1000101-7482-4C0E-9FF1-0FDEA70DE49F}" type="pres">
      <dgm:prSet presAssocID="{083CD8D3-07F8-4E9F-B4B7-42040B34B949}" presName="linNode" presStyleCnt="0"/>
      <dgm:spPr/>
    </dgm:pt>
    <dgm:pt modelId="{56D7FC71-E3DF-485C-B8CC-CDF684191003}" type="pres">
      <dgm:prSet presAssocID="{083CD8D3-07F8-4E9F-B4B7-42040B34B949}" presName="parentText" presStyleLbl="node1" presStyleIdx="4" presStyleCnt="6" custScaleX="98587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E8C7B2B-43DC-4DDA-AF6F-B3841A0BAB02}" type="pres">
      <dgm:prSet presAssocID="{083CD8D3-07F8-4E9F-B4B7-42040B34B949}" presName="descendantText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FA7CE06-0953-4388-A9F5-D438063AF357}" type="pres">
      <dgm:prSet presAssocID="{F3C222CD-B1E4-4284-AB04-6C216AC4A613}" presName="sp" presStyleCnt="0"/>
      <dgm:spPr/>
    </dgm:pt>
    <dgm:pt modelId="{D191601C-52CD-490B-9345-2E419383CFF0}" type="pres">
      <dgm:prSet presAssocID="{21CD3C80-B873-44A2-9BF1-ECEAEC672ADC}" presName="linNode" presStyleCnt="0"/>
      <dgm:spPr/>
    </dgm:pt>
    <dgm:pt modelId="{D9A5CB5A-EA71-4D82-9839-DF0D9AD475B6}" type="pres">
      <dgm:prSet presAssocID="{21CD3C80-B873-44A2-9BF1-ECEAEC672ADC}" presName="parentText" presStyleLbl="node1" presStyleIdx="5" presStyleCnt="6" custScaleX="98587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41D5812-AB86-4284-BB58-FFA04E4525DB}" type="pres">
      <dgm:prSet presAssocID="{21CD3C80-B873-44A2-9BF1-ECEAEC672ADC}" presName="descendantText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AAD80802-5594-428C-8AE1-B91649D7CEAE}" srcId="{083CD8D3-07F8-4E9F-B4B7-42040B34B949}" destId="{622C7D45-15ED-47BE-8B40-4E95AB0DE3B9}" srcOrd="0" destOrd="0" parTransId="{600A5763-8E0A-4F43-86E1-42B24C7C0B5B}" sibTransId="{FBEF0F18-2AFF-4BB9-8CC6-9244AC8CEA26}"/>
    <dgm:cxn modelId="{D25FE708-F7D0-4479-A02C-5066D0BA7A19}" srcId="{5F5960DD-BE7F-4E77-B877-37539223F377}" destId="{5FCEBDC3-43E5-4196-9E7D-09069193E0BF}" srcOrd="0" destOrd="0" parTransId="{8BF1EEB9-BD0A-422A-822F-10E3BF3E0CA1}" sibTransId="{F97826ED-B3B8-421D-A620-137DCB3228DA}"/>
    <dgm:cxn modelId="{858692BE-6C0B-4313-B262-6FA86D5D5127}" type="presOf" srcId="{02EC39E8-992A-46AD-842B-8F7D58EF8D85}" destId="{2CEA622E-A7F9-4287-A347-25AC0BF1459C}" srcOrd="0" destOrd="0" presId="urn:microsoft.com/office/officeart/2005/8/layout/vList5"/>
    <dgm:cxn modelId="{352A00E6-7453-43DC-8D9A-0AA031DA8FA5}" type="presOf" srcId="{5FCEBDC3-43E5-4196-9E7D-09069193E0BF}" destId="{06876548-67AC-4267-ABAB-30659ACC965D}" srcOrd="0" destOrd="0" presId="urn:microsoft.com/office/officeart/2005/8/layout/vList5"/>
    <dgm:cxn modelId="{59CDDEFA-8067-4849-AA99-58B5A2F022FF}" srcId="{DBF41A59-90DC-4815-ACEE-94AE9B16CE05}" destId="{5F5960DD-BE7F-4E77-B877-37539223F377}" srcOrd="3" destOrd="0" parTransId="{DA30022E-21DF-47BF-A602-E030BD92D0E3}" sibTransId="{E0163FE9-0CA2-4253-A204-60ECB0079B92}"/>
    <dgm:cxn modelId="{CC4DA5F5-C8CD-4E19-A06C-A1A7B16FCCC0}" type="presOf" srcId="{1B59E60A-FD98-4208-AE8C-BAAF72436202}" destId="{65BBFA53-EB00-46C3-BFEA-59C65FF9A301}" srcOrd="0" destOrd="0" presId="urn:microsoft.com/office/officeart/2005/8/layout/vList5"/>
    <dgm:cxn modelId="{0B3DE3BC-81FB-44AE-A7EC-E3EE428CB9BD}" srcId="{02EC39E8-992A-46AD-842B-8F7D58EF8D85}" destId="{F9F2AE92-68BA-4C1F-A73B-AE82E1F19CC0}" srcOrd="0" destOrd="0" parTransId="{56EC6B55-A7B1-43A0-8260-482115FF04E6}" sibTransId="{534E4E62-259B-4124-8CD5-15290BA796AF}"/>
    <dgm:cxn modelId="{1A86611A-DA70-4E54-8315-9996D15933D1}" srcId="{DBF41A59-90DC-4815-ACEE-94AE9B16CE05}" destId="{083CD8D3-07F8-4E9F-B4B7-42040B34B949}" srcOrd="4" destOrd="0" parTransId="{2E94F26F-7D3D-4E29-AEE1-8D323FA832BD}" sibTransId="{F3C222CD-B1E4-4284-AB04-6C216AC4A613}"/>
    <dgm:cxn modelId="{5DB8B671-CAB2-417D-93DD-1971CC5050E2}" srcId="{50CA9DCA-1B47-4001-BADF-D72887FD28AA}" destId="{02724271-946F-47F5-ACA7-3E3DA7901159}" srcOrd="0" destOrd="0" parTransId="{E5B874DB-6BBB-4AED-B017-7BB945DF24FC}" sibTransId="{D3C84A5E-321E-433E-A6EF-8FFC678DBFB5}"/>
    <dgm:cxn modelId="{84786F67-D33C-4AEE-858B-DD013FABFAB5}" srcId="{DBF41A59-90DC-4815-ACEE-94AE9B16CE05}" destId="{1BE8D92F-7582-4645-A115-4738198EFF95}" srcOrd="2" destOrd="0" parTransId="{4D1DAB62-8344-4A14-947C-54333817A584}" sibTransId="{6DDCDB49-6FE0-4107-B661-96020B1277F6}"/>
    <dgm:cxn modelId="{A0637132-9DDA-436A-A263-B1AC275401A5}" type="presOf" srcId="{21CD3C80-B873-44A2-9BF1-ECEAEC672ADC}" destId="{D9A5CB5A-EA71-4D82-9839-DF0D9AD475B6}" srcOrd="0" destOrd="0" presId="urn:microsoft.com/office/officeart/2005/8/layout/vList5"/>
    <dgm:cxn modelId="{AE54FF44-05F4-4B04-8E46-CE5288C37243}" srcId="{21CD3C80-B873-44A2-9BF1-ECEAEC672ADC}" destId="{3C6FBEA6-7E53-46B0-A7DA-368C6DB3B0CE}" srcOrd="0" destOrd="0" parTransId="{EB89EA75-4169-40CA-AD83-73911C6650F4}" sibTransId="{9F820714-0269-4B21-BF27-801023322968}"/>
    <dgm:cxn modelId="{75828B1A-BB99-4E17-AE9B-460BDDA61401}" srcId="{1BE8D92F-7582-4645-A115-4738198EFF95}" destId="{1B59E60A-FD98-4208-AE8C-BAAF72436202}" srcOrd="0" destOrd="0" parTransId="{30292AB4-7951-429F-83B9-73132CFE453D}" sibTransId="{6FB68AD4-9B07-483C-BA1D-2B42BD8DF787}"/>
    <dgm:cxn modelId="{96B43EB0-9827-4DDE-B5A3-3D29A82F6FE9}" type="presOf" srcId="{622C7D45-15ED-47BE-8B40-4E95AB0DE3B9}" destId="{AE8C7B2B-43DC-4DDA-AF6F-B3841A0BAB02}" srcOrd="0" destOrd="0" presId="urn:microsoft.com/office/officeart/2005/8/layout/vList5"/>
    <dgm:cxn modelId="{27231146-82A7-4787-B846-AAE6F5FA0E43}" type="presOf" srcId="{50CA9DCA-1B47-4001-BADF-D72887FD28AA}" destId="{C49DAA90-C917-4BBC-982B-12D33DBB62F2}" srcOrd="0" destOrd="0" presId="urn:microsoft.com/office/officeart/2005/8/layout/vList5"/>
    <dgm:cxn modelId="{DA65D0E3-E45E-49AC-B5EA-CB059969E8C9}" srcId="{DBF41A59-90DC-4815-ACEE-94AE9B16CE05}" destId="{21CD3C80-B873-44A2-9BF1-ECEAEC672ADC}" srcOrd="5" destOrd="0" parTransId="{764214C2-D01A-4033-B702-2832797A591E}" sibTransId="{3FB568C0-A4C4-40FC-B066-EF5DD650CC6D}"/>
    <dgm:cxn modelId="{F8ED2EEB-4C29-400B-9F20-EECE9FE8DDA6}" type="presOf" srcId="{DBF41A59-90DC-4815-ACEE-94AE9B16CE05}" destId="{AFC926C1-7377-47F1-9A2E-9C7A9767F447}" srcOrd="0" destOrd="0" presId="urn:microsoft.com/office/officeart/2005/8/layout/vList5"/>
    <dgm:cxn modelId="{5D205DAC-583E-41BA-81C0-54C8F4765CE6}" srcId="{DBF41A59-90DC-4815-ACEE-94AE9B16CE05}" destId="{02EC39E8-992A-46AD-842B-8F7D58EF8D85}" srcOrd="0" destOrd="0" parTransId="{F8876CA0-BD65-411B-9283-4CE1C6589888}" sibTransId="{A5B832B0-277F-40E2-82B7-5ECDC98D7909}"/>
    <dgm:cxn modelId="{B309D36F-F652-4A4A-9BEB-70711AB47604}" type="presOf" srcId="{3C6FBEA6-7E53-46B0-A7DA-368C6DB3B0CE}" destId="{641D5812-AB86-4284-BB58-FFA04E4525DB}" srcOrd="0" destOrd="0" presId="urn:microsoft.com/office/officeart/2005/8/layout/vList5"/>
    <dgm:cxn modelId="{B270C5EC-D505-4345-B974-EF3A9E52137A}" type="presOf" srcId="{083CD8D3-07F8-4E9F-B4B7-42040B34B949}" destId="{56D7FC71-E3DF-485C-B8CC-CDF684191003}" srcOrd="0" destOrd="0" presId="urn:microsoft.com/office/officeart/2005/8/layout/vList5"/>
    <dgm:cxn modelId="{9FB9C3F0-222B-434E-A228-4E4D0049B6DE}" type="presOf" srcId="{F9F2AE92-68BA-4C1F-A73B-AE82E1F19CC0}" destId="{097F9AD3-3F76-4192-A567-A923AB5DB92B}" srcOrd="0" destOrd="0" presId="urn:microsoft.com/office/officeart/2005/8/layout/vList5"/>
    <dgm:cxn modelId="{61B1461C-1B74-4D12-822F-592CA1D37CD7}" srcId="{DBF41A59-90DC-4815-ACEE-94AE9B16CE05}" destId="{50CA9DCA-1B47-4001-BADF-D72887FD28AA}" srcOrd="1" destOrd="0" parTransId="{2FC62530-0E3E-4431-A170-9555D95DA551}" sibTransId="{D8F5D4DE-14D0-4DA6-A10B-C4A9245E0E4F}"/>
    <dgm:cxn modelId="{1A79EC7C-61AD-4F13-BD31-E2B977997AA2}" type="presOf" srcId="{1BE8D92F-7582-4645-A115-4738198EFF95}" destId="{B3E79153-221C-487C-86E6-1E0EFC580561}" srcOrd="0" destOrd="0" presId="urn:microsoft.com/office/officeart/2005/8/layout/vList5"/>
    <dgm:cxn modelId="{35E8C1F6-C772-4779-ABBB-CCB129AA2442}" type="presOf" srcId="{5F5960DD-BE7F-4E77-B877-37539223F377}" destId="{EEA08931-A2F9-4B16-AB29-B29274523E27}" srcOrd="0" destOrd="0" presId="urn:microsoft.com/office/officeart/2005/8/layout/vList5"/>
    <dgm:cxn modelId="{05715191-41D2-4578-87A5-6CA7BCC6EA78}" type="presOf" srcId="{02724271-946F-47F5-ACA7-3E3DA7901159}" destId="{2499F5A5-F3F1-4DBE-8538-6F4C21843537}" srcOrd="0" destOrd="0" presId="urn:microsoft.com/office/officeart/2005/8/layout/vList5"/>
    <dgm:cxn modelId="{C06ABA3F-D50B-4BA5-A910-36A18D4C46AD}" type="presParOf" srcId="{AFC926C1-7377-47F1-9A2E-9C7A9767F447}" destId="{D3E576B2-9031-4A57-A916-B3DFDD56BB68}" srcOrd="0" destOrd="0" presId="urn:microsoft.com/office/officeart/2005/8/layout/vList5"/>
    <dgm:cxn modelId="{20AE3766-9DE4-4E80-BA07-DAD29DC5EFF7}" type="presParOf" srcId="{D3E576B2-9031-4A57-A916-B3DFDD56BB68}" destId="{2CEA622E-A7F9-4287-A347-25AC0BF1459C}" srcOrd="0" destOrd="0" presId="urn:microsoft.com/office/officeart/2005/8/layout/vList5"/>
    <dgm:cxn modelId="{8C9AB00E-E802-4909-81C7-3BDD67C04E07}" type="presParOf" srcId="{D3E576B2-9031-4A57-A916-B3DFDD56BB68}" destId="{097F9AD3-3F76-4192-A567-A923AB5DB92B}" srcOrd="1" destOrd="0" presId="urn:microsoft.com/office/officeart/2005/8/layout/vList5"/>
    <dgm:cxn modelId="{6610D34F-1863-4066-8528-584BB0D63D31}" type="presParOf" srcId="{AFC926C1-7377-47F1-9A2E-9C7A9767F447}" destId="{258BEEE6-73EA-436F-B974-D490EA368DCD}" srcOrd="1" destOrd="0" presId="urn:microsoft.com/office/officeart/2005/8/layout/vList5"/>
    <dgm:cxn modelId="{08D3B5DC-742A-4CF5-9617-F51D3763AE52}" type="presParOf" srcId="{AFC926C1-7377-47F1-9A2E-9C7A9767F447}" destId="{C3592D1E-BA07-437C-84B3-E8566E5CFBB7}" srcOrd="2" destOrd="0" presId="urn:microsoft.com/office/officeart/2005/8/layout/vList5"/>
    <dgm:cxn modelId="{B41931D0-1BE5-44A7-B15F-3395AC0DE90F}" type="presParOf" srcId="{C3592D1E-BA07-437C-84B3-E8566E5CFBB7}" destId="{C49DAA90-C917-4BBC-982B-12D33DBB62F2}" srcOrd="0" destOrd="0" presId="urn:microsoft.com/office/officeart/2005/8/layout/vList5"/>
    <dgm:cxn modelId="{16965430-F771-49ED-913D-41018F560924}" type="presParOf" srcId="{C3592D1E-BA07-437C-84B3-E8566E5CFBB7}" destId="{2499F5A5-F3F1-4DBE-8538-6F4C21843537}" srcOrd="1" destOrd="0" presId="urn:microsoft.com/office/officeart/2005/8/layout/vList5"/>
    <dgm:cxn modelId="{F53898A4-D115-4A5C-8516-0F82B6960C50}" type="presParOf" srcId="{AFC926C1-7377-47F1-9A2E-9C7A9767F447}" destId="{747B714D-7CE5-474A-B888-25F7889D6D2B}" srcOrd="3" destOrd="0" presId="urn:microsoft.com/office/officeart/2005/8/layout/vList5"/>
    <dgm:cxn modelId="{5E02E957-BDAC-45EA-A818-CF9E965DEBE4}" type="presParOf" srcId="{AFC926C1-7377-47F1-9A2E-9C7A9767F447}" destId="{74C128F0-F74D-4283-AE14-1544EAC4314A}" srcOrd="4" destOrd="0" presId="urn:microsoft.com/office/officeart/2005/8/layout/vList5"/>
    <dgm:cxn modelId="{CFEAB37D-D253-4E13-B02B-1EA9D5A2D028}" type="presParOf" srcId="{74C128F0-F74D-4283-AE14-1544EAC4314A}" destId="{B3E79153-221C-487C-86E6-1E0EFC580561}" srcOrd="0" destOrd="0" presId="urn:microsoft.com/office/officeart/2005/8/layout/vList5"/>
    <dgm:cxn modelId="{62F0D547-3519-4389-8554-18F9727DD607}" type="presParOf" srcId="{74C128F0-F74D-4283-AE14-1544EAC4314A}" destId="{65BBFA53-EB00-46C3-BFEA-59C65FF9A301}" srcOrd="1" destOrd="0" presId="urn:microsoft.com/office/officeart/2005/8/layout/vList5"/>
    <dgm:cxn modelId="{FF49A761-C742-43FA-823E-86B20F6235CD}" type="presParOf" srcId="{AFC926C1-7377-47F1-9A2E-9C7A9767F447}" destId="{36D34C9F-2562-420A-9D45-4C5F8545E605}" srcOrd="5" destOrd="0" presId="urn:microsoft.com/office/officeart/2005/8/layout/vList5"/>
    <dgm:cxn modelId="{B5F18F6A-CB46-4C40-A6E9-2EC0C6F6617D}" type="presParOf" srcId="{AFC926C1-7377-47F1-9A2E-9C7A9767F447}" destId="{7AA55319-ACB2-4F66-9198-AF2BF2AD9DD4}" srcOrd="6" destOrd="0" presId="urn:microsoft.com/office/officeart/2005/8/layout/vList5"/>
    <dgm:cxn modelId="{81C8C7EF-0031-46D5-9C3C-363D16402E59}" type="presParOf" srcId="{7AA55319-ACB2-4F66-9198-AF2BF2AD9DD4}" destId="{EEA08931-A2F9-4B16-AB29-B29274523E27}" srcOrd="0" destOrd="0" presId="urn:microsoft.com/office/officeart/2005/8/layout/vList5"/>
    <dgm:cxn modelId="{43E9EE27-5A39-487F-A58F-2CA25C398F03}" type="presParOf" srcId="{7AA55319-ACB2-4F66-9198-AF2BF2AD9DD4}" destId="{06876548-67AC-4267-ABAB-30659ACC965D}" srcOrd="1" destOrd="0" presId="urn:microsoft.com/office/officeart/2005/8/layout/vList5"/>
    <dgm:cxn modelId="{0755B63D-8E6D-40C6-B0F0-2A64A9CAAA57}" type="presParOf" srcId="{AFC926C1-7377-47F1-9A2E-9C7A9767F447}" destId="{58E4C316-AA80-42C4-A482-333B6FB69E6E}" srcOrd="7" destOrd="0" presId="urn:microsoft.com/office/officeart/2005/8/layout/vList5"/>
    <dgm:cxn modelId="{5EB7BDD9-E8B1-4405-BED6-91D8F1A6DA29}" type="presParOf" srcId="{AFC926C1-7377-47F1-9A2E-9C7A9767F447}" destId="{A1000101-7482-4C0E-9FF1-0FDEA70DE49F}" srcOrd="8" destOrd="0" presId="urn:microsoft.com/office/officeart/2005/8/layout/vList5"/>
    <dgm:cxn modelId="{93172446-4E67-4973-8741-941B57EAE451}" type="presParOf" srcId="{A1000101-7482-4C0E-9FF1-0FDEA70DE49F}" destId="{56D7FC71-E3DF-485C-B8CC-CDF684191003}" srcOrd="0" destOrd="0" presId="urn:microsoft.com/office/officeart/2005/8/layout/vList5"/>
    <dgm:cxn modelId="{074A45BF-652D-418F-B270-3AA692FE7C4A}" type="presParOf" srcId="{A1000101-7482-4C0E-9FF1-0FDEA70DE49F}" destId="{AE8C7B2B-43DC-4DDA-AF6F-B3841A0BAB02}" srcOrd="1" destOrd="0" presId="urn:microsoft.com/office/officeart/2005/8/layout/vList5"/>
    <dgm:cxn modelId="{89B3C51C-9A47-46F8-BD9F-808F2E18E5D4}" type="presParOf" srcId="{AFC926C1-7377-47F1-9A2E-9C7A9767F447}" destId="{0FA7CE06-0953-4388-A9F5-D438063AF357}" srcOrd="9" destOrd="0" presId="urn:microsoft.com/office/officeart/2005/8/layout/vList5"/>
    <dgm:cxn modelId="{678502A1-9AD7-4E86-978B-9880C29CA47B}" type="presParOf" srcId="{AFC926C1-7377-47F1-9A2E-9C7A9767F447}" destId="{D191601C-52CD-490B-9345-2E419383CFF0}" srcOrd="10" destOrd="0" presId="urn:microsoft.com/office/officeart/2005/8/layout/vList5"/>
    <dgm:cxn modelId="{3F254019-E1CE-4967-8313-17CF1E0CDF29}" type="presParOf" srcId="{D191601C-52CD-490B-9345-2E419383CFF0}" destId="{D9A5CB5A-EA71-4D82-9839-DF0D9AD475B6}" srcOrd="0" destOrd="0" presId="urn:microsoft.com/office/officeart/2005/8/layout/vList5"/>
    <dgm:cxn modelId="{274124D9-61DB-4C80-9B90-B128C77EA122}" type="presParOf" srcId="{D191601C-52CD-490B-9345-2E419383CFF0}" destId="{641D5812-AB86-4284-BB58-FFA04E4525DB}" srcOrd="1" destOrd="0" presId="urn:microsoft.com/office/officeart/2005/8/layout/vList5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47178FD-3D36-4A04-9B33-2D2ECEDCD074}" type="doc">
      <dgm:prSet loTypeId="urn:microsoft.com/office/officeart/2005/8/layout/vList5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zh-CN" altLang="en-US"/>
        </a:p>
      </dgm:t>
    </dgm:pt>
    <dgm:pt modelId="{4625A48D-95C9-4C99-B4AF-7933BA958BA6}">
      <dgm:prSet custT="1"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CN" altLang="en-US" sz="2400" baseline="0" dirty="0"/>
            <a:t>学科专业知识</a:t>
          </a:r>
          <a:endParaRPr lang="zh-CN" altLang="en-US" sz="2400" dirty="0"/>
        </a:p>
      </dgm:t>
    </dgm:pt>
    <dgm:pt modelId="{878674BC-99A2-471D-B5E5-7ACBADCDC932}" type="parTrans" cxnId="{2CFF6191-1369-4EB4-B3A6-AB2D94C94A30}">
      <dgm:prSet/>
      <dgm:spPr/>
      <dgm:t>
        <a:bodyPr/>
        <a:lstStyle/>
        <a:p>
          <a:endParaRPr lang="zh-CN" altLang="en-US"/>
        </a:p>
      </dgm:t>
    </dgm:pt>
    <dgm:pt modelId="{CCADD263-6854-4B75-9B78-C7F6A562FCAF}" type="sibTrans" cxnId="{2CFF6191-1369-4EB4-B3A6-AB2D94C94A30}">
      <dgm:prSet/>
      <dgm:spPr/>
      <dgm:t>
        <a:bodyPr/>
        <a:lstStyle/>
        <a:p>
          <a:endParaRPr lang="zh-CN" altLang="en-US"/>
        </a:p>
      </dgm:t>
    </dgm:pt>
    <dgm:pt modelId="{A5EAFCF0-A1AE-4249-B266-666FF7B412D7}">
      <dgm:prSet custT="1"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CN" altLang="en-US" sz="2400" baseline="0" dirty="0"/>
            <a:t>编辑工作要求</a:t>
          </a:r>
          <a:endParaRPr lang="zh-CN" altLang="en-US" sz="2400" dirty="0"/>
        </a:p>
      </dgm:t>
    </dgm:pt>
    <dgm:pt modelId="{F6AECF9D-C553-4BE1-9945-5BF0B046AD14}" type="parTrans" cxnId="{9F2A79AF-A570-48CB-A0E8-8B7953A49C79}">
      <dgm:prSet/>
      <dgm:spPr/>
      <dgm:t>
        <a:bodyPr/>
        <a:lstStyle/>
        <a:p>
          <a:endParaRPr lang="zh-CN" altLang="en-US"/>
        </a:p>
      </dgm:t>
    </dgm:pt>
    <dgm:pt modelId="{437F2D42-555C-4646-9469-4FEE93720D4C}" type="sibTrans" cxnId="{9F2A79AF-A570-48CB-A0E8-8B7953A49C79}">
      <dgm:prSet/>
      <dgm:spPr/>
      <dgm:t>
        <a:bodyPr/>
        <a:lstStyle/>
        <a:p>
          <a:endParaRPr lang="zh-CN" altLang="en-US"/>
        </a:p>
      </dgm:t>
    </dgm:pt>
    <dgm:pt modelId="{6C7E8383-8812-4C3B-AEE1-B663D58ABA68}">
      <dgm:prSet custT="1"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CN" altLang="en-US" sz="2400" baseline="0" dirty="0"/>
            <a:t>实践经验的总结与反思</a:t>
          </a:r>
          <a:endParaRPr lang="zh-CN" altLang="en-US" sz="2400" dirty="0"/>
        </a:p>
      </dgm:t>
    </dgm:pt>
    <dgm:pt modelId="{F2E78266-0DC2-4FDB-B91E-292CE2BC2FF1}" type="parTrans" cxnId="{F5936295-721B-40B7-9F44-FBF06A5C8555}">
      <dgm:prSet/>
      <dgm:spPr/>
      <dgm:t>
        <a:bodyPr/>
        <a:lstStyle/>
        <a:p>
          <a:endParaRPr lang="zh-CN" altLang="en-US"/>
        </a:p>
      </dgm:t>
    </dgm:pt>
    <dgm:pt modelId="{A5E64C10-8BD4-4D17-9940-7C39FBAF399D}" type="sibTrans" cxnId="{F5936295-721B-40B7-9F44-FBF06A5C8555}">
      <dgm:prSet/>
      <dgm:spPr/>
      <dgm:t>
        <a:bodyPr/>
        <a:lstStyle/>
        <a:p>
          <a:endParaRPr lang="zh-CN" altLang="en-US"/>
        </a:p>
      </dgm:t>
    </dgm:pt>
    <dgm:pt modelId="{6AB8D625-8365-4819-9833-BC3EA1722F25}">
      <dgm:prSet custT="1"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CN" altLang="en-US" sz="1800" baseline="0" dirty="0">
              <a:solidFill>
                <a:schemeClr val="tx1"/>
              </a:solidFill>
            </a:rPr>
            <a:t>特别是最新研究进展与研究成果</a:t>
          </a:r>
          <a:endParaRPr lang="zh-CN" altLang="en-US" sz="1800" dirty="0">
            <a:solidFill>
              <a:schemeClr val="tx1"/>
            </a:solidFill>
          </a:endParaRPr>
        </a:p>
      </dgm:t>
    </dgm:pt>
    <dgm:pt modelId="{F0DAF935-E7CB-4CDF-A1AF-6A2AC9954003}" type="parTrans" cxnId="{B6E58481-F3BD-47B8-A062-2479F5A985BA}">
      <dgm:prSet/>
      <dgm:spPr/>
      <dgm:t>
        <a:bodyPr/>
        <a:lstStyle/>
        <a:p>
          <a:endParaRPr lang="zh-CN" altLang="en-US"/>
        </a:p>
      </dgm:t>
    </dgm:pt>
    <dgm:pt modelId="{906436F1-8839-4A9B-B2B2-044473A45540}" type="sibTrans" cxnId="{B6E58481-F3BD-47B8-A062-2479F5A985BA}">
      <dgm:prSet/>
      <dgm:spPr/>
      <dgm:t>
        <a:bodyPr/>
        <a:lstStyle/>
        <a:p>
          <a:endParaRPr lang="zh-CN" altLang="en-US"/>
        </a:p>
      </dgm:t>
    </dgm:pt>
    <dgm:pt modelId="{5424D903-7591-4F58-BD84-2722ED5395B1}">
      <dgm:prSet custT="1"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CN" altLang="en-US" sz="1800" baseline="0" dirty="0">
              <a:solidFill>
                <a:schemeClr val="tx1"/>
              </a:solidFill>
            </a:rPr>
            <a:t>特别是最新的政治要求、编辑规范、新技术要求</a:t>
          </a:r>
          <a:endParaRPr lang="zh-CN" altLang="en-US" sz="1800" dirty="0">
            <a:solidFill>
              <a:schemeClr val="tx1"/>
            </a:solidFill>
          </a:endParaRPr>
        </a:p>
      </dgm:t>
    </dgm:pt>
    <dgm:pt modelId="{C7A750F2-F439-45CE-8B74-EBF44ED2F4D3}" type="parTrans" cxnId="{40F92D1E-6A11-43A4-B87B-80921AEFC1CC}">
      <dgm:prSet/>
      <dgm:spPr/>
      <dgm:t>
        <a:bodyPr/>
        <a:lstStyle/>
        <a:p>
          <a:endParaRPr lang="zh-CN" altLang="en-US"/>
        </a:p>
      </dgm:t>
    </dgm:pt>
    <dgm:pt modelId="{92281997-16E7-4E38-AFDC-AF4F81A6FF31}" type="sibTrans" cxnId="{40F92D1E-6A11-43A4-B87B-80921AEFC1CC}">
      <dgm:prSet/>
      <dgm:spPr/>
      <dgm:t>
        <a:bodyPr/>
        <a:lstStyle/>
        <a:p>
          <a:endParaRPr lang="zh-CN" altLang="en-US"/>
        </a:p>
      </dgm:t>
    </dgm:pt>
    <dgm:pt modelId="{003FB505-193A-4C07-8593-D7812366D992}">
      <dgm:prSet custT="1"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CN" altLang="en-US" sz="1800" baseline="0">
              <a:solidFill>
                <a:schemeClr val="tx1"/>
              </a:solidFill>
            </a:rPr>
            <a:t>特别是</a:t>
          </a:r>
          <a:r>
            <a:rPr lang="zh-CN" altLang="en-US" sz="1800" baseline="0" dirty="0">
              <a:solidFill>
                <a:schemeClr val="tx1"/>
              </a:solidFill>
            </a:rPr>
            <a:t>反思到理论提升，改进编辑管理、优化编辑流程</a:t>
          </a:r>
          <a:endParaRPr lang="zh-CN" altLang="en-US" sz="1800" dirty="0">
            <a:solidFill>
              <a:schemeClr val="tx1"/>
            </a:solidFill>
          </a:endParaRPr>
        </a:p>
      </dgm:t>
    </dgm:pt>
    <dgm:pt modelId="{C14F7718-FBD6-4F45-BF9B-221CA06A3022}" type="parTrans" cxnId="{F88F5B39-EA12-4D07-BC6D-CF5D5D1A8772}">
      <dgm:prSet/>
      <dgm:spPr/>
      <dgm:t>
        <a:bodyPr/>
        <a:lstStyle/>
        <a:p>
          <a:endParaRPr lang="zh-CN" altLang="en-US"/>
        </a:p>
      </dgm:t>
    </dgm:pt>
    <dgm:pt modelId="{EA9202E2-C2A5-4EB2-BC4E-177754D1A4FD}" type="sibTrans" cxnId="{F88F5B39-EA12-4D07-BC6D-CF5D5D1A8772}">
      <dgm:prSet/>
      <dgm:spPr/>
      <dgm:t>
        <a:bodyPr/>
        <a:lstStyle/>
        <a:p>
          <a:endParaRPr lang="zh-CN" altLang="en-US"/>
        </a:p>
      </dgm:t>
    </dgm:pt>
    <dgm:pt modelId="{B7C47150-09B0-4717-B26F-EBD38647FC7A}">
      <dgm:prSet custT="1"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CN" altLang="en-US" sz="2400" dirty="0"/>
            <a:t>政治品质与职业素养</a:t>
          </a:r>
        </a:p>
      </dgm:t>
    </dgm:pt>
    <dgm:pt modelId="{85B60BD4-0BDC-47E9-B39B-9C113151E7CF}" type="parTrans" cxnId="{C412186D-D633-4788-A1C1-BCB89B504E3A}">
      <dgm:prSet/>
      <dgm:spPr/>
      <dgm:t>
        <a:bodyPr/>
        <a:lstStyle/>
        <a:p>
          <a:endParaRPr lang="zh-CN" altLang="en-US"/>
        </a:p>
      </dgm:t>
    </dgm:pt>
    <dgm:pt modelId="{0C454916-EFE9-438D-8C2F-D822BBAAFFE6}" type="sibTrans" cxnId="{C412186D-D633-4788-A1C1-BCB89B504E3A}">
      <dgm:prSet/>
      <dgm:spPr/>
      <dgm:t>
        <a:bodyPr/>
        <a:lstStyle/>
        <a:p>
          <a:endParaRPr lang="zh-CN" altLang="en-US"/>
        </a:p>
      </dgm:t>
    </dgm:pt>
    <dgm:pt modelId="{5B644AD9-61B5-4423-A8DC-232A7FEE0BD2}">
      <dgm:prSet custT="1"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CN" altLang="en-US" sz="1800" dirty="0">
              <a:solidFill>
                <a:schemeClr val="tx1"/>
              </a:solidFill>
            </a:rPr>
            <a:t>服务国家发展大局，牢记出版使命</a:t>
          </a:r>
        </a:p>
      </dgm:t>
    </dgm:pt>
    <dgm:pt modelId="{E6DBDFB0-6F66-440B-A7DF-546145A12C4C}" type="parTrans" cxnId="{62FDAB5A-1950-4B0B-BC00-38A0A219EFA9}">
      <dgm:prSet/>
      <dgm:spPr/>
      <dgm:t>
        <a:bodyPr/>
        <a:lstStyle/>
        <a:p>
          <a:endParaRPr lang="zh-CN" altLang="en-US"/>
        </a:p>
      </dgm:t>
    </dgm:pt>
    <dgm:pt modelId="{CBDD6C85-F84C-41C9-9B01-276C47351599}" type="sibTrans" cxnId="{62FDAB5A-1950-4B0B-BC00-38A0A219EFA9}">
      <dgm:prSet/>
      <dgm:spPr/>
      <dgm:t>
        <a:bodyPr/>
        <a:lstStyle/>
        <a:p>
          <a:endParaRPr lang="zh-CN" altLang="en-US"/>
        </a:p>
      </dgm:t>
    </dgm:pt>
    <dgm:pt modelId="{66AC4D2D-BE89-4EC3-9F2E-92AAF9159BA5}" type="pres">
      <dgm:prSet presAssocID="{247178FD-3D36-4A04-9B33-2D2ECEDCD07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B7C81FFE-CB0F-44F8-B798-3B2ED7D08EB5}" type="pres">
      <dgm:prSet presAssocID="{B7C47150-09B0-4717-B26F-EBD38647FC7A}" presName="linNod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6BD75E88-E0B5-4869-896D-435B4C6240B9}" type="pres">
      <dgm:prSet presAssocID="{B7C47150-09B0-4717-B26F-EBD38647FC7A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E2392F9-3950-4E88-97D1-741A3FC2A850}" type="pres">
      <dgm:prSet presAssocID="{B7C47150-09B0-4717-B26F-EBD38647FC7A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C5B2CB4-178B-42A2-BC1A-827FC85BAF36}" type="pres">
      <dgm:prSet presAssocID="{0C454916-EFE9-438D-8C2F-D822BBAAFFE6}" presName="sp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8DF9D82B-CAF1-474F-94CE-7E9BC89CCB1B}" type="pres">
      <dgm:prSet presAssocID="{4625A48D-95C9-4C99-B4AF-7933BA958BA6}" presName="linNod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AB0EAD8A-B5B8-4F05-A8E4-438BC58515CB}" type="pres">
      <dgm:prSet presAssocID="{4625A48D-95C9-4C99-B4AF-7933BA958BA6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4305A85-9334-4087-9C9C-FA6F28A0C077}" type="pres">
      <dgm:prSet presAssocID="{4625A48D-95C9-4C99-B4AF-7933BA958BA6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40E2F68-D2D3-4888-AC7C-FDDEEDAA5616}" type="pres">
      <dgm:prSet presAssocID="{CCADD263-6854-4B75-9B78-C7F6A562FCAF}" presName="sp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B8DE2A4E-E7E9-4ECC-AC16-ECE4BED94B91}" type="pres">
      <dgm:prSet presAssocID="{A5EAFCF0-A1AE-4249-B266-666FF7B412D7}" presName="linNod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1A654E59-C42C-4959-9C9D-A908C6D7A4CD}" type="pres">
      <dgm:prSet presAssocID="{A5EAFCF0-A1AE-4249-B266-666FF7B412D7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1BAAFEF-A433-432E-9A69-E216A2CDBF7D}" type="pres">
      <dgm:prSet presAssocID="{A5EAFCF0-A1AE-4249-B266-666FF7B412D7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38D0C41-B0EE-4C97-A34C-D021DBAD4B10}" type="pres">
      <dgm:prSet presAssocID="{437F2D42-555C-4646-9469-4FEE93720D4C}" presName="sp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7EF70837-9FCB-425B-8B58-CAC8A4786A98}" type="pres">
      <dgm:prSet presAssocID="{6C7E8383-8812-4C3B-AEE1-B663D58ABA68}" presName="linNod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6CA200D1-4C0B-4397-9699-54191A95828C}" type="pres">
      <dgm:prSet presAssocID="{6C7E8383-8812-4C3B-AEE1-B663D58ABA68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11C6AB2-F036-403D-8978-95CC79AF7A99}" type="pres">
      <dgm:prSet presAssocID="{6C7E8383-8812-4C3B-AEE1-B663D58ABA68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40F92D1E-6A11-43A4-B87B-80921AEFC1CC}" srcId="{A5EAFCF0-A1AE-4249-B266-666FF7B412D7}" destId="{5424D903-7591-4F58-BD84-2722ED5395B1}" srcOrd="0" destOrd="0" parTransId="{C7A750F2-F439-45CE-8B74-EBF44ED2F4D3}" sibTransId="{92281997-16E7-4E38-AFDC-AF4F81A6FF31}"/>
    <dgm:cxn modelId="{F88F5B39-EA12-4D07-BC6D-CF5D5D1A8772}" srcId="{6C7E8383-8812-4C3B-AEE1-B663D58ABA68}" destId="{003FB505-193A-4C07-8593-D7812366D992}" srcOrd="0" destOrd="0" parTransId="{C14F7718-FBD6-4F45-BF9B-221CA06A3022}" sibTransId="{EA9202E2-C2A5-4EB2-BC4E-177754D1A4FD}"/>
    <dgm:cxn modelId="{45C68D79-457B-4120-BF9F-2D43B21E025B}" type="presOf" srcId="{B7C47150-09B0-4717-B26F-EBD38647FC7A}" destId="{6BD75E88-E0B5-4869-896D-435B4C6240B9}" srcOrd="0" destOrd="0" presId="urn:microsoft.com/office/officeart/2005/8/layout/vList5"/>
    <dgm:cxn modelId="{62FDAB5A-1950-4B0B-BC00-38A0A219EFA9}" srcId="{B7C47150-09B0-4717-B26F-EBD38647FC7A}" destId="{5B644AD9-61B5-4423-A8DC-232A7FEE0BD2}" srcOrd="0" destOrd="0" parTransId="{E6DBDFB0-6F66-440B-A7DF-546145A12C4C}" sibTransId="{CBDD6C85-F84C-41C9-9B01-276C47351599}"/>
    <dgm:cxn modelId="{9F2A79AF-A570-48CB-A0E8-8B7953A49C79}" srcId="{247178FD-3D36-4A04-9B33-2D2ECEDCD074}" destId="{A5EAFCF0-A1AE-4249-B266-666FF7B412D7}" srcOrd="2" destOrd="0" parTransId="{F6AECF9D-C553-4BE1-9945-5BF0B046AD14}" sibTransId="{437F2D42-555C-4646-9469-4FEE93720D4C}"/>
    <dgm:cxn modelId="{2CFF6191-1369-4EB4-B3A6-AB2D94C94A30}" srcId="{247178FD-3D36-4A04-9B33-2D2ECEDCD074}" destId="{4625A48D-95C9-4C99-B4AF-7933BA958BA6}" srcOrd="1" destOrd="0" parTransId="{878674BC-99A2-471D-B5E5-7ACBADCDC932}" sibTransId="{CCADD263-6854-4B75-9B78-C7F6A562FCAF}"/>
    <dgm:cxn modelId="{9991A149-CC80-4E89-A109-EDDE99573FAB}" type="presOf" srcId="{6AB8D625-8365-4819-9833-BC3EA1722F25}" destId="{24305A85-9334-4087-9C9C-FA6F28A0C077}" srcOrd="0" destOrd="0" presId="urn:microsoft.com/office/officeart/2005/8/layout/vList5"/>
    <dgm:cxn modelId="{793CCAE6-3A8A-4D2B-AA72-43476D3446EB}" type="presOf" srcId="{5B644AD9-61B5-4423-A8DC-232A7FEE0BD2}" destId="{1E2392F9-3950-4E88-97D1-741A3FC2A850}" srcOrd="0" destOrd="0" presId="urn:microsoft.com/office/officeart/2005/8/layout/vList5"/>
    <dgm:cxn modelId="{0E184A11-E40C-45F1-811F-330845ED4838}" type="presOf" srcId="{5424D903-7591-4F58-BD84-2722ED5395B1}" destId="{91BAAFEF-A433-432E-9A69-E216A2CDBF7D}" srcOrd="0" destOrd="0" presId="urn:microsoft.com/office/officeart/2005/8/layout/vList5"/>
    <dgm:cxn modelId="{1315D2E8-DDD9-42B9-9355-F1FE2C78DF45}" type="presOf" srcId="{6C7E8383-8812-4C3B-AEE1-B663D58ABA68}" destId="{6CA200D1-4C0B-4397-9699-54191A95828C}" srcOrd="0" destOrd="0" presId="urn:microsoft.com/office/officeart/2005/8/layout/vList5"/>
    <dgm:cxn modelId="{9091A0C4-445F-4214-A3A5-EFCCE70DEDBF}" type="presOf" srcId="{247178FD-3D36-4A04-9B33-2D2ECEDCD074}" destId="{66AC4D2D-BE89-4EC3-9F2E-92AAF9159BA5}" srcOrd="0" destOrd="0" presId="urn:microsoft.com/office/officeart/2005/8/layout/vList5"/>
    <dgm:cxn modelId="{F5936295-721B-40B7-9F44-FBF06A5C8555}" srcId="{247178FD-3D36-4A04-9B33-2D2ECEDCD074}" destId="{6C7E8383-8812-4C3B-AEE1-B663D58ABA68}" srcOrd="3" destOrd="0" parTransId="{F2E78266-0DC2-4FDB-B91E-292CE2BC2FF1}" sibTransId="{A5E64C10-8BD4-4D17-9940-7C39FBAF399D}"/>
    <dgm:cxn modelId="{DE245D94-B527-4302-8F1A-F54C3430DAD9}" type="presOf" srcId="{A5EAFCF0-A1AE-4249-B266-666FF7B412D7}" destId="{1A654E59-C42C-4959-9C9D-A908C6D7A4CD}" srcOrd="0" destOrd="0" presId="urn:microsoft.com/office/officeart/2005/8/layout/vList5"/>
    <dgm:cxn modelId="{BAED970E-7F67-451C-AFC4-A2423E5133B6}" type="presOf" srcId="{4625A48D-95C9-4C99-B4AF-7933BA958BA6}" destId="{AB0EAD8A-B5B8-4F05-A8E4-438BC58515CB}" srcOrd="0" destOrd="0" presId="urn:microsoft.com/office/officeart/2005/8/layout/vList5"/>
    <dgm:cxn modelId="{946BF8E8-28A1-4E5C-B247-4AB21CAE0439}" type="presOf" srcId="{003FB505-193A-4C07-8593-D7812366D992}" destId="{111C6AB2-F036-403D-8978-95CC79AF7A99}" srcOrd="0" destOrd="0" presId="urn:microsoft.com/office/officeart/2005/8/layout/vList5"/>
    <dgm:cxn modelId="{C412186D-D633-4788-A1C1-BCB89B504E3A}" srcId="{247178FD-3D36-4A04-9B33-2D2ECEDCD074}" destId="{B7C47150-09B0-4717-B26F-EBD38647FC7A}" srcOrd="0" destOrd="0" parTransId="{85B60BD4-0BDC-47E9-B39B-9C113151E7CF}" sibTransId="{0C454916-EFE9-438D-8C2F-D822BBAAFFE6}"/>
    <dgm:cxn modelId="{B6E58481-F3BD-47B8-A062-2479F5A985BA}" srcId="{4625A48D-95C9-4C99-B4AF-7933BA958BA6}" destId="{6AB8D625-8365-4819-9833-BC3EA1722F25}" srcOrd="0" destOrd="0" parTransId="{F0DAF935-E7CB-4CDF-A1AF-6A2AC9954003}" sibTransId="{906436F1-8839-4A9B-B2B2-044473A45540}"/>
    <dgm:cxn modelId="{EC0276B7-2614-4105-B6EC-930C16D22220}" type="presParOf" srcId="{66AC4D2D-BE89-4EC3-9F2E-92AAF9159BA5}" destId="{B7C81FFE-CB0F-44F8-B798-3B2ED7D08EB5}" srcOrd="0" destOrd="0" presId="urn:microsoft.com/office/officeart/2005/8/layout/vList5"/>
    <dgm:cxn modelId="{2BC225DE-CBF6-4406-8652-DC00F6090B90}" type="presParOf" srcId="{B7C81FFE-CB0F-44F8-B798-3B2ED7D08EB5}" destId="{6BD75E88-E0B5-4869-896D-435B4C6240B9}" srcOrd="0" destOrd="0" presId="urn:microsoft.com/office/officeart/2005/8/layout/vList5"/>
    <dgm:cxn modelId="{CD14FF85-6CA0-45CE-BE4F-A6CC075AEF2F}" type="presParOf" srcId="{B7C81FFE-CB0F-44F8-B798-3B2ED7D08EB5}" destId="{1E2392F9-3950-4E88-97D1-741A3FC2A850}" srcOrd="1" destOrd="0" presId="urn:microsoft.com/office/officeart/2005/8/layout/vList5"/>
    <dgm:cxn modelId="{445F5BDE-C9F9-4380-BEF7-E1E29EDF416B}" type="presParOf" srcId="{66AC4D2D-BE89-4EC3-9F2E-92AAF9159BA5}" destId="{4C5B2CB4-178B-42A2-BC1A-827FC85BAF36}" srcOrd="1" destOrd="0" presId="urn:microsoft.com/office/officeart/2005/8/layout/vList5"/>
    <dgm:cxn modelId="{01DB3F3A-0873-478B-BD9F-A2C1417FFA41}" type="presParOf" srcId="{66AC4D2D-BE89-4EC3-9F2E-92AAF9159BA5}" destId="{8DF9D82B-CAF1-474F-94CE-7E9BC89CCB1B}" srcOrd="2" destOrd="0" presId="urn:microsoft.com/office/officeart/2005/8/layout/vList5"/>
    <dgm:cxn modelId="{FD3C8BAD-955C-453F-B353-A387AAAAC990}" type="presParOf" srcId="{8DF9D82B-CAF1-474F-94CE-7E9BC89CCB1B}" destId="{AB0EAD8A-B5B8-4F05-A8E4-438BC58515CB}" srcOrd="0" destOrd="0" presId="urn:microsoft.com/office/officeart/2005/8/layout/vList5"/>
    <dgm:cxn modelId="{F2C860CA-B48B-4FDF-BEC7-B50BC6476043}" type="presParOf" srcId="{8DF9D82B-CAF1-474F-94CE-7E9BC89CCB1B}" destId="{24305A85-9334-4087-9C9C-FA6F28A0C077}" srcOrd="1" destOrd="0" presId="urn:microsoft.com/office/officeart/2005/8/layout/vList5"/>
    <dgm:cxn modelId="{00DB3DD6-4B94-4333-BE2D-BE51F60330FE}" type="presParOf" srcId="{66AC4D2D-BE89-4EC3-9F2E-92AAF9159BA5}" destId="{040E2F68-D2D3-4888-AC7C-FDDEEDAA5616}" srcOrd="3" destOrd="0" presId="urn:microsoft.com/office/officeart/2005/8/layout/vList5"/>
    <dgm:cxn modelId="{B2F3687B-E4B0-4560-8126-BA3BBBCD0C98}" type="presParOf" srcId="{66AC4D2D-BE89-4EC3-9F2E-92AAF9159BA5}" destId="{B8DE2A4E-E7E9-4ECC-AC16-ECE4BED94B91}" srcOrd="4" destOrd="0" presId="urn:microsoft.com/office/officeart/2005/8/layout/vList5"/>
    <dgm:cxn modelId="{0E8EF0DF-CA65-4DC4-9E96-DD07EC7374A3}" type="presParOf" srcId="{B8DE2A4E-E7E9-4ECC-AC16-ECE4BED94B91}" destId="{1A654E59-C42C-4959-9C9D-A908C6D7A4CD}" srcOrd="0" destOrd="0" presId="urn:microsoft.com/office/officeart/2005/8/layout/vList5"/>
    <dgm:cxn modelId="{A5938C39-FFE2-4AE7-B2C7-4669AE0DE783}" type="presParOf" srcId="{B8DE2A4E-E7E9-4ECC-AC16-ECE4BED94B91}" destId="{91BAAFEF-A433-432E-9A69-E216A2CDBF7D}" srcOrd="1" destOrd="0" presId="urn:microsoft.com/office/officeart/2005/8/layout/vList5"/>
    <dgm:cxn modelId="{98D59E56-A72C-42B7-9093-CCC523570F08}" type="presParOf" srcId="{66AC4D2D-BE89-4EC3-9F2E-92AAF9159BA5}" destId="{A38D0C41-B0EE-4C97-A34C-D021DBAD4B10}" srcOrd="5" destOrd="0" presId="urn:microsoft.com/office/officeart/2005/8/layout/vList5"/>
    <dgm:cxn modelId="{43090669-D1A8-4226-97C6-CED90DF77CB3}" type="presParOf" srcId="{66AC4D2D-BE89-4EC3-9F2E-92AAF9159BA5}" destId="{7EF70837-9FCB-425B-8B58-CAC8A4786A98}" srcOrd="6" destOrd="0" presId="urn:microsoft.com/office/officeart/2005/8/layout/vList5"/>
    <dgm:cxn modelId="{947EAEF3-AC94-41BF-AC8B-1CE3977852DB}" type="presParOf" srcId="{7EF70837-9FCB-425B-8B58-CAC8A4786A98}" destId="{6CA200D1-4C0B-4397-9699-54191A95828C}" srcOrd="0" destOrd="0" presId="urn:microsoft.com/office/officeart/2005/8/layout/vList5"/>
    <dgm:cxn modelId="{6C642AAA-289E-46FD-AB89-280BB935118C}" type="presParOf" srcId="{7EF70837-9FCB-425B-8B58-CAC8A4786A98}" destId="{111C6AB2-F036-403D-8978-95CC79AF7A9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2D6DDE0-4976-457A-B924-018478FAB2AD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zh-CN" altLang="en-US"/>
        </a:p>
      </dgm:t>
    </dgm:pt>
    <dgm:pt modelId="{672009C6-8BEE-4893-B2D1-951487038629}">
      <dgm:prSet/>
      <dgm:spPr>
        <a:noFill/>
      </dgm:spPr>
      <dgm:t>
        <a:bodyPr/>
        <a:lstStyle/>
        <a:p>
          <a:r>
            <a:rPr lang="zh-CN" baseline="0" dirty="0">
              <a:solidFill>
                <a:srgbClr val="FFFF00"/>
              </a:solidFill>
            </a:rPr>
            <a:t>养成学习的好习惯</a:t>
          </a:r>
          <a:endParaRPr lang="zh-CN" dirty="0">
            <a:solidFill>
              <a:srgbClr val="FFFF00"/>
            </a:solidFill>
          </a:endParaRPr>
        </a:p>
      </dgm:t>
    </dgm:pt>
    <dgm:pt modelId="{5F138D89-D68E-4A65-A29F-3153ED00F6CC}" type="parTrans" cxnId="{56360859-0CE0-47A3-A225-EC4550ED042D}">
      <dgm:prSet/>
      <dgm:spPr/>
      <dgm:t>
        <a:bodyPr/>
        <a:lstStyle/>
        <a:p>
          <a:endParaRPr lang="zh-CN" altLang="en-US"/>
        </a:p>
      </dgm:t>
    </dgm:pt>
    <dgm:pt modelId="{13FB30ED-1B66-4B17-A88A-58AC28DAADB1}" type="sibTrans" cxnId="{56360859-0CE0-47A3-A225-EC4550ED042D}">
      <dgm:prSet/>
      <dgm:spPr/>
      <dgm:t>
        <a:bodyPr/>
        <a:lstStyle/>
        <a:p>
          <a:endParaRPr lang="zh-CN" altLang="en-US"/>
        </a:p>
      </dgm:t>
    </dgm:pt>
    <dgm:pt modelId="{042AC5E2-986A-4995-B7BA-24BB2BFF8079}">
      <dgm:prSet/>
      <dgm:spPr/>
      <dgm:t>
        <a:bodyPr/>
        <a:lstStyle/>
        <a:p>
          <a:r>
            <a:rPr lang="zh-CN" baseline="0" dirty="0"/>
            <a:t>思想政治理论、学科专业知识、编辑业务知识</a:t>
          </a:r>
          <a:endParaRPr lang="zh-CN" dirty="0"/>
        </a:p>
      </dgm:t>
    </dgm:pt>
    <dgm:pt modelId="{7795F8A2-134F-40F9-A7C1-84EED029676B}" type="parTrans" cxnId="{C9259434-792D-48D4-BED4-FF02895A287D}">
      <dgm:prSet/>
      <dgm:spPr/>
      <dgm:t>
        <a:bodyPr/>
        <a:lstStyle/>
        <a:p>
          <a:endParaRPr lang="zh-CN" altLang="en-US"/>
        </a:p>
      </dgm:t>
    </dgm:pt>
    <dgm:pt modelId="{FEB55E22-DF85-45B8-8C70-9C57FD6D8DFE}" type="sibTrans" cxnId="{C9259434-792D-48D4-BED4-FF02895A287D}">
      <dgm:prSet/>
      <dgm:spPr/>
      <dgm:t>
        <a:bodyPr/>
        <a:lstStyle/>
        <a:p>
          <a:endParaRPr lang="zh-CN" altLang="en-US"/>
        </a:p>
      </dgm:t>
    </dgm:pt>
    <dgm:pt modelId="{7661D12A-C89F-4047-BF84-B4FD1965047E}">
      <dgm:prSet/>
      <dgm:spPr>
        <a:noFill/>
      </dgm:spPr>
      <dgm:t>
        <a:bodyPr/>
        <a:lstStyle/>
        <a:p>
          <a:r>
            <a:rPr lang="zh-CN" baseline="0" dirty="0">
              <a:solidFill>
                <a:srgbClr val="FFFF00"/>
              </a:solidFill>
            </a:rPr>
            <a:t>养成反思的好习惯</a:t>
          </a:r>
          <a:endParaRPr lang="zh-CN" dirty="0">
            <a:solidFill>
              <a:srgbClr val="FFFF00"/>
            </a:solidFill>
          </a:endParaRPr>
        </a:p>
      </dgm:t>
    </dgm:pt>
    <dgm:pt modelId="{C9C1AE9E-595A-4D8D-9A1D-E070B12BEA40}" type="parTrans" cxnId="{0CE4386A-5BF6-4077-858F-DE4B1D28C347}">
      <dgm:prSet/>
      <dgm:spPr/>
      <dgm:t>
        <a:bodyPr/>
        <a:lstStyle/>
        <a:p>
          <a:endParaRPr lang="zh-CN" altLang="en-US"/>
        </a:p>
      </dgm:t>
    </dgm:pt>
    <dgm:pt modelId="{5FE5F46F-8502-41D1-8319-B6F7BEE1C420}" type="sibTrans" cxnId="{0CE4386A-5BF6-4077-858F-DE4B1D28C347}">
      <dgm:prSet/>
      <dgm:spPr/>
      <dgm:t>
        <a:bodyPr/>
        <a:lstStyle/>
        <a:p>
          <a:endParaRPr lang="zh-CN" altLang="en-US"/>
        </a:p>
      </dgm:t>
    </dgm:pt>
    <dgm:pt modelId="{4CE463CD-20A5-4940-9287-773F4CF7D6AC}">
      <dgm:prSet/>
      <dgm:spPr/>
      <dgm:t>
        <a:bodyPr/>
        <a:lstStyle/>
        <a:p>
          <a:r>
            <a:rPr lang="zh-CN" baseline="0" dirty="0"/>
            <a:t>要敏锐地发现问题、要认真地筛选问题、要积极地调研问题、要创新地解决问题</a:t>
          </a:r>
          <a:endParaRPr lang="zh-CN" dirty="0"/>
        </a:p>
      </dgm:t>
    </dgm:pt>
    <dgm:pt modelId="{57B7F522-79BD-4FAA-BBF5-313683947B54}" type="parTrans" cxnId="{20FEFA33-948C-48D9-BD79-946704689705}">
      <dgm:prSet/>
      <dgm:spPr/>
      <dgm:t>
        <a:bodyPr/>
        <a:lstStyle/>
        <a:p>
          <a:endParaRPr lang="zh-CN" altLang="en-US"/>
        </a:p>
      </dgm:t>
    </dgm:pt>
    <dgm:pt modelId="{DBCED4CF-5692-44BF-97AC-F6DEE307E5D3}" type="sibTrans" cxnId="{20FEFA33-948C-48D9-BD79-946704689705}">
      <dgm:prSet/>
      <dgm:spPr/>
      <dgm:t>
        <a:bodyPr/>
        <a:lstStyle/>
        <a:p>
          <a:endParaRPr lang="zh-CN" altLang="en-US"/>
        </a:p>
      </dgm:t>
    </dgm:pt>
    <dgm:pt modelId="{2C7E8F77-D31F-4A21-8D60-8296D20F428E}">
      <dgm:prSet/>
      <dgm:spPr>
        <a:noFill/>
      </dgm:spPr>
      <dgm:t>
        <a:bodyPr/>
        <a:lstStyle/>
        <a:p>
          <a:r>
            <a:rPr lang="zh-CN" baseline="0" dirty="0">
              <a:solidFill>
                <a:srgbClr val="FFFF00"/>
              </a:solidFill>
            </a:rPr>
            <a:t>养成创新的好品质</a:t>
          </a:r>
          <a:endParaRPr lang="zh-CN" dirty="0">
            <a:solidFill>
              <a:srgbClr val="FFFF00"/>
            </a:solidFill>
          </a:endParaRPr>
        </a:p>
      </dgm:t>
    </dgm:pt>
    <dgm:pt modelId="{D126E486-B346-468C-A8E5-A4D6C2330CCD}" type="parTrans" cxnId="{974B1BD2-24B3-4E95-9915-F19D5B830771}">
      <dgm:prSet/>
      <dgm:spPr/>
      <dgm:t>
        <a:bodyPr/>
        <a:lstStyle/>
        <a:p>
          <a:endParaRPr lang="zh-CN" altLang="en-US"/>
        </a:p>
      </dgm:t>
    </dgm:pt>
    <dgm:pt modelId="{7359DE85-3D1D-4566-A56B-137E1A9DA309}" type="sibTrans" cxnId="{974B1BD2-24B3-4E95-9915-F19D5B830771}">
      <dgm:prSet/>
      <dgm:spPr/>
      <dgm:t>
        <a:bodyPr/>
        <a:lstStyle/>
        <a:p>
          <a:endParaRPr lang="zh-CN" altLang="en-US"/>
        </a:p>
      </dgm:t>
    </dgm:pt>
    <dgm:pt modelId="{7C628F4E-B10A-4446-833D-83CB8A212743}">
      <dgm:prSet/>
      <dgm:spPr/>
      <dgm:t>
        <a:bodyPr/>
        <a:lstStyle/>
        <a:p>
          <a:r>
            <a:rPr lang="zh-CN" baseline="0"/>
            <a:t>创新是第一生产力，无创新不发展，新时代需求编辑的创新（新时代新需求，由二元关系变成三元关系）</a:t>
          </a:r>
          <a:endParaRPr lang="zh-CN"/>
        </a:p>
      </dgm:t>
    </dgm:pt>
    <dgm:pt modelId="{465A1698-E0C2-4F92-893F-8009E173211B}" type="parTrans" cxnId="{D359C1D1-E3DC-4C8E-A20F-F5D714C2C4C7}">
      <dgm:prSet/>
      <dgm:spPr/>
      <dgm:t>
        <a:bodyPr/>
        <a:lstStyle/>
        <a:p>
          <a:endParaRPr lang="zh-CN" altLang="en-US"/>
        </a:p>
      </dgm:t>
    </dgm:pt>
    <dgm:pt modelId="{2F0CB300-4CC5-4903-98A3-272E1B250303}" type="sibTrans" cxnId="{D359C1D1-E3DC-4C8E-A20F-F5D714C2C4C7}">
      <dgm:prSet/>
      <dgm:spPr/>
      <dgm:t>
        <a:bodyPr/>
        <a:lstStyle/>
        <a:p>
          <a:endParaRPr lang="zh-CN" altLang="en-US"/>
        </a:p>
      </dgm:t>
    </dgm:pt>
    <dgm:pt modelId="{890D05F4-7154-47CD-BB54-C27E335B1417}">
      <dgm:prSet/>
      <dgm:spPr>
        <a:noFill/>
      </dgm:spPr>
      <dgm:t>
        <a:bodyPr/>
        <a:lstStyle/>
        <a:p>
          <a:r>
            <a:rPr lang="zh-CN" baseline="0" dirty="0">
              <a:solidFill>
                <a:srgbClr val="FFFF00"/>
              </a:solidFill>
            </a:rPr>
            <a:t>养成合作的好人格</a:t>
          </a:r>
          <a:endParaRPr lang="zh-CN" dirty="0">
            <a:solidFill>
              <a:srgbClr val="FFFF00"/>
            </a:solidFill>
          </a:endParaRPr>
        </a:p>
      </dgm:t>
    </dgm:pt>
    <dgm:pt modelId="{330208ED-59F6-4C6C-B2B3-0FDA82E905D2}" type="parTrans" cxnId="{BEF4381C-D849-45A1-AA06-4006BDBCBAD5}">
      <dgm:prSet/>
      <dgm:spPr/>
      <dgm:t>
        <a:bodyPr/>
        <a:lstStyle/>
        <a:p>
          <a:endParaRPr lang="zh-CN" altLang="en-US"/>
        </a:p>
      </dgm:t>
    </dgm:pt>
    <dgm:pt modelId="{94BB2C81-4917-4242-AAB4-3C4B4421685F}" type="sibTrans" cxnId="{BEF4381C-D849-45A1-AA06-4006BDBCBAD5}">
      <dgm:prSet/>
      <dgm:spPr/>
      <dgm:t>
        <a:bodyPr/>
        <a:lstStyle/>
        <a:p>
          <a:endParaRPr lang="zh-CN" altLang="en-US"/>
        </a:p>
      </dgm:t>
    </dgm:pt>
    <dgm:pt modelId="{6C36E3B2-A1CA-45B5-80F3-7240FF72A230}">
      <dgm:prSet/>
      <dgm:spPr/>
      <dgm:t>
        <a:bodyPr/>
        <a:lstStyle/>
        <a:p>
          <a:r>
            <a:rPr lang="zh-CN" baseline="0"/>
            <a:t>编辑工作本身就是一个合作性的工作，需要与专家合作，需要与工作流程中各个环节的人员合作</a:t>
          </a:r>
          <a:endParaRPr lang="zh-CN"/>
        </a:p>
      </dgm:t>
    </dgm:pt>
    <dgm:pt modelId="{379CB58E-D954-4A31-977F-0B35B950372A}" type="parTrans" cxnId="{7493C482-8FF4-4AFC-A238-E47BFDBC462C}">
      <dgm:prSet/>
      <dgm:spPr/>
      <dgm:t>
        <a:bodyPr/>
        <a:lstStyle/>
        <a:p>
          <a:endParaRPr lang="zh-CN" altLang="en-US"/>
        </a:p>
      </dgm:t>
    </dgm:pt>
    <dgm:pt modelId="{F0D6EAF2-F23B-4C3C-BED5-C568AB84A884}" type="sibTrans" cxnId="{7493C482-8FF4-4AFC-A238-E47BFDBC462C}">
      <dgm:prSet/>
      <dgm:spPr/>
      <dgm:t>
        <a:bodyPr/>
        <a:lstStyle/>
        <a:p>
          <a:endParaRPr lang="zh-CN" altLang="en-US"/>
        </a:p>
      </dgm:t>
    </dgm:pt>
    <dgm:pt modelId="{37747309-F2A5-4FB1-8850-F66BF0AAA4FF}" type="pres">
      <dgm:prSet presAssocID="{32D6DDE0-4976-457A-B924-018478FAB2A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45597E74-0A72-413D-B572-26996BD6CC9D}" type="pres">
      <dgm:prSet presAssocID="{672009C6-8BEE-4893-B2D1-951487038629}" presName="parentText" presStyleLbl="node1" presStyleIdx="0" presStyleCnt="4" custScaleX="39046" custLinFactNeighborX="-29631" custLinFactNeighborY="-4578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C07416B-5649-48C1-901C-A248349D5803}" type="pres">
      <dgm:prSet presAssocID="{672009C6-8BEE-4893-B2D1-951487038629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DBD3BE4-1202-4E8B-91B5-234641CD2307}" type="pres">
      <dgm:prSet presAssocID="{7661D12A-C89F-4047-BF84-B4FD1965047E}" presName="parentText" presStyleLbl="node1" presStyleIdx="1" presStyleCnt="4" custScaleX="39046" custLinFactNeighborX="-29508" custLinFactNeighborY="-1128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701DB62-B62E-4405-BFD2-3568399684C6}" type="pres">
      <dgm:prSet presAssocID="{7661D12A-C89F-4047-BF84-B4FD1965047E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BC5A5C8-2636-4481-99B5-C01A64F364D8}" type="pres">
      <dgm:prSet presAssocID="{2C7E8F77-D31F-4A21-8D60-8296D20F428E}" presName="parentText" presStyleLbl="node1" presStyleIdx="2" presStyleCnt="4" custScaleX="39046" custLinFactNeighborX="-29630" custLinFactNeighborY="-2256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CEF8FF4-52A2-45F3-BF4A-AAC4AF480FCF}" type="pres">
      <dgm:prSet presAssocID="{2C7E8F77-D31F-4A21-8D60-8296D20F428E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D1D48DF-4876-4021-BED9-C8614D03C9F4}" type="pres">
      <dgm:prSet presAssocID="{890D05F4-7154-47CD-BB54-C27E335B1417}" presName="parentText" presStyleLbl="node1" presStyleIdx="3" presStyleCnt="4" custScaleX="39046" custLinFactNeighborX="-29508" custLinFactNeighborY="-4585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92B9CD5-40F8-4E90-9997-C967B8BD52D7}" type="pres">
      <dgm:prSet presAssocID="{890D05F4-7154-47CD-BB54-C27E335B1417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0CE4386A-5BF6-4077-858F-DE4B1D28C347}" srcId="{32D6DDE0-4976-457A-B924-018478FAB2AD}" destId="{7661D12A-C89F-4047-BF84-B4FD1965047E}" srcOrd="1" destOrd="0" parTransId="{C9C1AE9E-595A-4D8D-9A1D-E070B12BEA40}" sibTransId="{5FE5F46F-8502-41D1-8319-B6F7BEE1C420}"/>
    <dgm:cxn modelId="{C9259434-792D-48D4-BED4-FF02895A287D}" srcId="{672009C6-8BEE-4893-B2D1-951487038629}" destId="{042AC5E2-986A-4995-B7BA-24BB2BFF8079}" srcOrd="0" destOrd="0" parTransId="{7795F8A2-134F-40F9-A7C1-84EED029676B}" sibTransId="{FEB55E22-DF85-45B8-8C70-9C57FD6D8DFE}"/>
    <dgm:cxn modelId="{D9E13A13-4717-45E0-B985-087D5790363F}" type="presOf" srcId="{4CE463CD-20A5-4940-9287-773F4CF7D6AC}" destId="{D701DB62-B62E-4405-BFD2-3568399684C6}" srcOrd="0" destOrd="0" presId="urn:microsoft.com/office/officeart/2005/8/layout/vList2"/>
    <dgm:cxn modelId="{20FEFA33-948C-48D9-BD79-946704689705}" srcId="{7661D12A-C89F-4047-BF84-B4FD1965047E}" destId="{4CE463CD-20A5-4940-9287-773F4CF7D6AC}" srcOrd="0" destOrd="0" parTransId="{57B7F522-79BD-4FAA-BBF5-313683947B54}" sibTransId="{DBCED4CF-5692-44BF-97AC-F6DEE307E5D3}"/>
    <dgm:cxn modelId="{35B95195-B732-44B4-AE8D-BD6994B0754A}" type="presOf" srcId="{2C7E8F77-D31F-4A21-8D60-8296D20F428E}" destId="{3BC5A5C8-2636-4481-99B5-C01A64F364D8}" srcOrd="0" destOrd="0" presId="urn:microsoft.com/office/officeart/2005/8/layout/vList2"/>
    <dgm:cxn modelId="{F0AAFA7E-4C08-48C6-BBEA-162A4CDFFE18}" type="presOf" srcId="{7C628F4E-B10A-4446-833D-83CB8A212743}" destId="{ACEF8FF4-52A2-45F3-BF4A-AAC4AF480FCF}" srcOrd="0" destOrd="0" presId="urn:microsoft.com/office/officeart/2005/8/layout/vList2"/>
    <dgm:cxn modelId="{3B0CF67E-33F0-44E8-9CE5-AA3A0AD6D7DA}" type="presOf" srcId="{7661D12A-C89F-4047-BF84-B4FD1965047E}" destId="{5DBD3BE4-1202-4E8B-91B5-234641CD2307}" srcOrd="0" destOrd="0" presId="urn:microsoft.com/office/officeart/2005/8/layout/vList2"/>
    <dgm:cxn modelId="{56360859-0CE0-47A3-A225-EC4550ED042D}" srcId="{32D6DDE0-4976-457A-B924-018478FAB2AD}" destId="{672009C6-8BEE-4893-B2D1-951487038629}" srcOrd="0" destOrd="0" parTransId="{5F138D89-D68E-4A65-A29F-3153ED00F6CC}" sibTransId="{13FB30ED-1B66-4B17-A88A-58AC28DAADB1}"/>
    <dgm:cxn modelId="{C79EC74C-3446-480D-B5A9-29AFD625DE22}" type="presOf" srcId="{890D05F4-7154-47CD-BB54-C27E335B1417}" destId="{BD1D48DF-4876-4021-BED9-C8614D03C9F4}" srcOrd="0" destOrd="0" presId="urn:microsoft.com/office/officeart/2005/8/layout/vList2"/>
    <dgm:cxn modelId="{062EF36E-0585-4722-A757-570E0772E547}" type="presOf" srcId="{042AC5E2-986A-4995-B7BA-24BB2BFF8079}" destId="{1C07416B-5649-48C1-901C-A248349D5803}" srcOrd="0" destOrd="0" presId="urn:microsoft.com/office/officeart/2005/8/layout/vList2"/>
    <dgm:cxn modelId="{974B1BD2-24B3-4E95-9915-F19D5B830771}" srcId="{32D6DDE0-4976-457A-B924-018478FAB2AD}" destId="{2C7E8F77-D31F-4A21-8D60-8296D20F428E}" srcOrd="2" destOrd="0" parTransId="{D126E486-B346-468C-A8E5-A4D6C2330CCD}" sibTransId="{7359DE85-3D1D-4566-A56B-137E1A9DA309}"/>
    <dgm:cxn modelId="{D8B6127B-7C6F-4BAB-A892-5A9A16AA5B12}" type="presOf" srcId="{6C36E3B2-A1CA-45B5-80F3-7240FF72A230}" destId="{292B9CD5-40F8-4E90-9997-C967B8BD52D7}" srcOrd="0" destOrd="0" presId="urn:microsoft.com/office/officeart/2005/8/layout/vList2"/>
    <dgm:cxn modelId="{D359C1D1-E3DC-4C8E-A20F-F5D714C2C4C7}" srcId="{2C7E8F77-D31F-4A21-8D60-8296D20F428E}" destId="{7C628F4E-B10A-4446-833D-83CB8A212743}" srcOrd="0" destOrd="0" parTransId="{465A1698-E0C2-4F92-893F-8009E173211B}" sibTransId="{2F0CB300-4CC5-4903-98A3-272E1B250303}"/>
    <dgm:cxn modelId="{BEF4381C-D849-45A1-AA06-4006BDBCBAD5}" srcId="{32D6DDE0-4976-457A-B924-018478FAB2AD}" destId="{890D05F4-7154-47CD-BB54-C27E335B1417}" srcOrd="3" destOrd="0" parTransId="{330208ED-59F6-4C6C-B2B3-0FDA82E905D2}" sibTransId="{94BB2C81-4917-4242-AAB4-3C4B4421685F}"/>
    <dgm:cxn modelId="{419771B9-4BE3-46C6-A5F6-D9516BB37C38}" type="presOf" srcId="{32D6DDE0-4976-457A-B924-018478FAB2AD}" destId="{37747309-F2A5-4FB1-8850-F66BF0AAA4FF}" srcOrd="0" destOrd="0" presId="urn:microsoft.com/office/officeart/2005/8/layout/vList2"/>
    <dgm:cxn modelId="{7493C482-8FF4-4AFC-A238-E47BFDBC462C}" srcId="{890D05F4-7154-47CD-BB54-C27E335B1417}" destId="{6C36E3B2-A1CA-45B5-80F3-7240FF72A230}" srcOrd="0" destOrd="0" parTransId="{379CB58E-D954-4A31-977F-0B35B950372A}" sibTransId="{F0D6EAF2-F23B-4C3C-BED5-C568AB84A884}"/>
    <dgm:cxn modelId="{BAC92BE4-A789-46F7-832B-48A2FD680A8C}" type="presOf" srcId="{672009C6-8BEE-4893-B2D1-951487038629}" destId="{45597E74-0A72-413D-B572-26996BD6CC9D}" srcOrd="0" destOrd="0" presId="urn:microsoft.com/office/officeart/2005/8/layout/vList2"/>
    <dgm:cxn modelId="{78EE36AF-978A-4F92-921C-1FC6CBEC2E70}" type="presParOf" srcId="{37747309-F2A5-4FB1-8850-F66BF0AAA4FF}" destId="{45597E74-0A72-413D-B572-26996BD6CC9D}" srcOrd="0" destOrd="0" presId="urn:microsoft.com/office/officeart/2005/8/layout/vList2"/>
    <dgm:cxn modelId="{D883F8B1-EFE0-4DC0-9A08-1BCB3D5C4343}" type="presParOf" srcId="{37747309-F2A5-4FB1-8850-F66BF0AAA4FF}" destId="{1C07416B-5649-48C1-901C-A248349D5803}" srcOrd="1" destOrd="0" presId="urn:microsoft.com/office/officeart/2005/8/layout/vList2"/>
    <dgm:cxn modelId="{39BE85CF-69D0-4FA5-B706-2859A54AE1A3}" type="presParOf" srcId="{37747309-F2A5-4FB1-8850-F66BF0AAA4FF}" destId="{5DBD3BE4-1202-4E8B-91B5-234641CD2307}" srcOrd="2" destOrd="0" presId="urn:microsoft.com/office/officeart/2005/8/layout/vList2"/>
    <dgm:cxn modelId="{19EA3771-A076-44EC-9A26-AD05D69DD1D1}" type="presParOf" srcId="{37747309-F2A5-4FB1-8850-F66BF0AAA4FF}" destId="{D701DB62-B62E-4405-BFD2-3568399684C6}" srcOrd="3" destOrd="0" presId="urn:microsoft.com/office/officeart/2005/8/layout/vList2"/>
    <dgm:cxn modelId="{EE63A565-8D92-498D-89FC-A338762B7C78}" type="presParOf" srcId="{37747309-F2A5-4FB1-8850-F66BF0AAA4FF}" destId="{3BC5A5C8-2636-4481-99B5-C01A64F364D8}" srcOrd="4" destOrd="0" presId="urn:microsoft.com/office/officeart/2005/8/layout/vList2"/>
    <dgm:cxn modelId="{60D20315-EA64-4563-98D9-626F6E61623F}" type="presParOf" srcId="{37747309-F2A5-4FB1-8850-F66BF0AAA4FF}" destId="{ACEF8FF4-52A2-45F3-BF4A-AAC4AF480FCF}" srcOrd="5" destOrd="0" presId="urn:microsoft.com/office/officeart/2005/8/layout/vList2"/>
    <dgm:cxn modelId="{2F59DFE5-FEE2-4EA0-8641-22D20DE038AC}" type="presParOf" srcId="{37747309-F2A5-4FB1-8850-F66BF0AAA4FF}" destId="{BD1D48DF-4876-4021-BED9-C8614D03C9F4}" srcOrd="6" destOrd="0" presId="urn:microsoft.com/office/officeart/2005/8/layout/vList2"/>
    <dgm:cxn modelId="{444C89BF-4F74-49D3-9AA4-393270D5537A}" type="presParOf" srcId="{37747309-F2A5-4FB1-8850-F66BF0AAA4FF}" destId="{292B9CD5-40F8-4E90-9997-C967B8BD52D7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6C06794-EC19-4B6B-9C32-27EE0B446A9B}" type="doc">
      <dgm:prSet loTypeId="urn:microsoft.com/office/officeart/2005/8/layout/vList5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zh-CN" altLang="en-US"/>
        </a:p>
      </dgm:t>
    </dgm:pt>
    <dgm:pt modelId="{DB282C3B-A75F-4450-A544-9F1A69023B9B}">
      <dgm:prSet custT="1"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CN" sz="2400" baseline="0" dirty="0"/>
            <a:t>编辑队伍：</a:t>
          </a:r>
          <a:endParaRPr lang="en-US" altLang="zh-CN" sz="2400" baseline="0" dirty="0"/>
        </a:p>
        <a:p>
          <a:r>
            <a:rPr lang="zh-CN" sz="2000" baseline="0" dirty="0">
              <a:solidFill>
                <a:srgbClr val="FFFF00"/>
              </a:solidFill>
            </a:rPr>
            <a:t>结构性不足</a:t>
          </a:r>
          <a:endParaRPr lang="zh-CN" sz="2000" dirty="0">
            <a:solidFill>
              <a:srgbClr val="FFFF00"/>
            </a:solidFill>
          </a:endParaRPr>
        </a:p>
      </dgm:t>
    </dgm:pt>
    <dgm:pt modelId="{2B462B92-764F-44AA-B379-79E9C78579F5}" type="parTrans" cxnId="{24A5D801-271E-4F70-ABFE-0A79AE89DA82}">
      <dgm:prSet/>
      <dgm:spPr/>
      <dgm:t>
        <a:bodyPr/>
        <a:lstStyle/>
        <a:p>
          <a:endParaRPr lang="zh-CN" altLang="en-US"/>
        </a:p>
      </dgm:t>
    </dgm:pt>
    <dgm:pt modelId="{AB2067F3-6660-4BE9-BD53-46CE708F6E01}" type="sibTrans" cxnId="{24A5D801-271E-4F70-ABFE-0A79AE89DA82}">
      <dgm:prSet/>
      <dgm:spPr/>
      <dgm:t>
        <a:bodyPr/>
        <a:lstStyle/>
        <a:p>
          <a:endParaRPr lang="zh-CN" altLang="en-US"/>
        </a:p>
      </dgm:t>
    </dgm:pt>
    <dgm:pt modelId="{532AFB76-9493-4AB3-BFC1-1AA71CE3E9DC}">
      <dgm:prSet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CN" baseline="0">
              <a:solidFill>
                <a:schemeClr val="tx1"/>
              </a:solidFill>
            </a:rPr>
            <a:t>编辑人才的知识结构与行业发展不适应</a:t>
          </a:r>
          <a:endParaRPr lang="zh-CN">
            <a:solidFill>
              <a:schemeClr val="tx1"/>
            </a:solidFill>
          </a:endParaRPr>
        </a:p>
      </dgm:t>
    </dgm:pt>
    <dgm:pt modelId="{C89611EB-D866-4B18-8F1F-C8E45AA1ADF3}" type="parTrans" cxnId="{6FCCC641-E18F-481C-B818-38F347CDF5E4}">
      <dgm:prSet/>
      <dgm:spPr/>
      <dgm:t>
        <a:bodyPr/>
        <a:lstStyle/>
        <a:p>
          <a:endParaRPr lang="zh-CN" altLang="en-US"/>
        </a:p>
      </dgm:t>
    </dgm:pt>
    <dgm:pt modelId="{28A443B0-2891-426A-B6FC-CFA5AE2EB447}" type="sibTrans" cxnId="{6FCCC641-E18F-481C-B818-38F347CDF5E4}">
      <dgm:prSet/>
      <dgm:spPr/>
      <dgm:t>
        <a:bodyPr/>
        <a:lstStyle/>
        <a:p>
          <a:endParaRPr lang="zh-CN" altLang="en-US"/>
        </a:p>
      </dgm:t>
    </dgm:pt>
    <dgm:pt modelId="{97D9735F-0025-49A3-9039-165D080F5E0B}">
      <dgm:prSet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CN" baseline="0">
              <a:solidFill>
                <a:schemeClr val="tx1"/>
              </a:solidFill>
            </a:rPr>
            <a:t>编辑人才的市场化流动与行业需求不匹配</a:t>
          </a:r>
          <a:endParaRPr lang="zh-CN">
            <a:solidFill>
              <a:schemeClr val="tx1"/>
            </a:solidFill>
          </a:endParaRPr>
        </a:p>
      </dgm:t>
    </dgm:pt>
    <dgm:pt modelId="{F9FEC543-0DF9-4DF8-8936-F6B8FE6F9D2A}" type="parTrans" cxnId="{4C0011B2-7693-4E3C-A5A6-75C7530D8ECB}">
      <dgm:prSet/>
      <dgm:spPr/>
      <dgm:t>
        <a:bodyPr/>
        <a:lstStyle/>
        <a:p>
          <a:endParaRPr lang="zh-CN" altLang="en-US"/>
        </a:p>
      </dgm:t>
    </dgm:pt>
    <dgm:pt modelId="{6E67C1F9-428F-4796-8A32-359512E0E9B4}" type="sibTrans" cxnId="{4C0011B2-7693-4E3C-A5A6-75C7530D8ECB}">
      <dgm:prSet/>
      <dgm:spPr/>
      <dgm:t>
        <a:bodyPr/>
        <a:lstStyle/>
        <a:p>
          <a:endParaRPr lang="zh-CN" altLang="en-US"/>
        </a:p>
      </dgm:t>
    </dgm:pt>
    <dgm:pt modelId="{9F3474A7-0B94-436C-8CD6-10F9D6E20499}">
      <dgm:prSet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CN" baseline="0" dirty="0">
              <a:solidFill>
                <a:schemeClr val="tx1"/>
              </a:solidFill>
            </a:rPr>
            <a:t>复合型编辑人才缺乏：有知识、熟业务、懂市场</a:t>
          </a:r>
          <a:endParaRPr lang="zh-CN" dirty="0">
            <a:solidFill>
              <a:schemeClr val="tx1"/>
            </a:solidFill>
          </a:endParaRPr>
        </a:p>
      </dgm:t>
    </dgm:pt>
    <dgm:pt modelId="{8B44852E-DA83-4FE3-9017-8F3B57C8561D}" type="parTrans" cxnId="{2D671DCC-4718-48C4-B10E-AE1EC2D1D9CD}">
      <dgm:prSet/>
      <dgm:spPr/>
      <dgm:t>
        <a:bodyPr/>
        <a:lstStyle/>
        <a:p>
          <a:endParaRPr lang="zh-CN" altLang="en-US"/>
        </a:p>
      </dgm:t>
    </dgm:pt>
    <dgm:pt modelId="{D4CBE0ED-01CF-4725-8406-A030FB3D0635}" type="sibTrans" cxnId="{2D671DCC-4718-48C4-B10E-AE1EC2D1D9CD}">
      <dgm:prSet/>
      <dgm:spPr/>
      <dgm:t>
        <a:bodyPr/>
        <a:lstStyle/>
        <a:p>
          <a:endParaRPr lang="zh-CN" altLang="en-US"/>
        </a:p>
      </dgm:t>
    </dgm:pt>
    <dgm:pt modelId="{198D74F3-FA20-4716-BF58-665D68E6F8B8}">
      <dgm:prSet custT="1"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CN" sz="2400" baseline="0" dirty="0"/>
            <a:t>体制机制：</a:t>
          </a:r>
          <a:endParaRPr lang="en-US" altLang="zh-CN" sz="2400" baseline="0" dirty="0"/>
        </a:p>
        <a:p>
          <a:r>
            <a:rPr lang="zh-CN" sz="2000" baseline="0" dirty="0">
              <a:solidFill>
                <a:srgbClr val="FFFF00"/>
              </a:solidFill>
            </a:rPr>
            <a:t>人才脱颖而出的体制机制亟待形成</a:t>
          </a:r>
          <a:endParaRPr lang="zh-CN" sz="2000" dirty="0">
            <a:solidFill>
              <a:srgbClr val="FFFF00"/>
            </a:solidFill>
          </a:endParaRPr>
        </a:p>
      </dgm:t>
    </dgm:pt>
    <dgm:pt modelId="{032CAA01-3F9A-4067-9B47-A7BE8D8DB043}" type="parTrans" cxnId="{05F1802A-7EB4-46D8-A81D-C1A7FF4A6048}">
      <dgm:prSet/>
      <dgm:spPr/>
      <dgm:t>
        <a:bodyPr/>
        <a:lstStyle/>
        <a:p>
          <a:endParaRPr lang="zh-CN" altLang="en-US"/>
        </a:p>
      </dgm:t>
    </dgm:pt>
    <dgm:pt modelId="{6B44ED2F-BC6B-4E3C-AE00-AE071CC867E0}" type="sibTrans" cxnId="{05F1802A-7EB4-46D8-A81D-C1A7FF4A6048}">
      <dgm:prSet/>
      <dgm:spPr/>
      <dgm:t>
        <a:bodyPr/>
        <a:lstStyle/>
        <a:p>
          <a:endParaRPr lang="zh-CN" altLang="en-US"/>
        </a:p>
      </dgm:t>
    </dgm:pt>
    <dgm:pt modelId="{C439A122-CCA0-4657-8D7F-7B6E4109AA67}">
      <dgm:prSet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CN" baseline="0">
              <a:solidFill>
                <a:schemeClr val="tx1"/>
              </a:solidFill>
            </a:rPr>
            <a:t>能上能下</a:t>
          </a:r>
          <a:endParaRPr lang="zh-CN">
            <a:solidFill>
              <a:schemeClr val="tx1"/>
            </a:solidFill>
          </a:endParaRPr>
        </a:p>
      </dgm:t>
    </dgm:pt>
    <dgm:pt modelId="{74799585-72E6-4F71-AB54-4D18188CDF2D}" type="parTrans" cxnId="{5E7CE642-C091-4E51-92EC-FABB9206B889}">
      <dgm:prSet/>
      <dgm:spPr/>
      <dgm:t>
        <a:bodyPr/>
        <a:lstStyle/>
        <a:p>
          <a:endParaRPr lang="zh-CN" altLang="en-US"/>
        </a:p>
      </dgm:t>
    </dgm:pt>
    <dgm:pt modelId="{4CFA7426-200A-4861-BCEA-FF5DB2537235}" type="sibTrans" cxnId="{5E7CE642-C091-4E51-92EC-FABB9206B889}">
      <dgm:prSet/>
      <dgm:spPr/>
      <dgm:t>
        <a:bodyPr/>
        <a:lstStyle/>
        <a:p>
          <a:endParaRPr lang="zh-CN" altLang="en-US"/>
        </a:p>
      </dgm:t>
    </dgm:pt>
    <dgm:pt modelId="{D7366FC9-0A80-445B-8CE1-9DBB5BD6DADE}">
      <dgm:prSet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CN" baseline="0">
              <a:solidFill>
                <a:schemeClr val="tx1"/>
              </a:solidFill>
            </a:rPr>
            <a:t>职业晋升</a:t>
          </a:r>
          <a:endParaRPr lang="zh-CN">
            <a:solidFill>
              <a:schemeClr val="tx1"/>
            </a:solidFill>
          </a:endParaRPr>
        </a:p>
      </dgm:t>
    </dgm:pt>
    <dgm:pt modelId="{4EF3BA59-7116-47C6-9DB2-D57692067A39}" type="parTrans" cxnId="{C7609058-7BBC-4701-925F-0B9F86423688}">
      <dgm:prSet/>
      <dgm:spPr/>
      <dgm:t>
        <a:bodyPr/>
        <a:lstStyle/>
        <a:p>
          <a:endParaRPr lang="zh-CN" altLang="en-US"/>
        </a:p>
      </dgm:t>
    </dgm:pt>
    <dgm:pt modelId="{1A83D587-A346-4A91-84C5-D25E2F853687}" type="sibTrans" cxnId="{C7609058-7BBC-4701-925F-0B9F86423688}">
      <dgm:prSet/>
      <dgm:spPr/>
      <dgm:t>
        <a:bodyPr/>
        <a:lstStyle/>
        <a:p>
          <a:endParaRPr lang="zh-CN" altLang="en-US"/>
        </a:p>
      </dgm:t>
    </dgm:pt>
    <dgm:pt modelId="{06606196-FB84-4595-8FCA-66B0B70D868E}">
      <dgm:prSet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CN" baseline="0" dirty="0">
              <a:solidFill>
                <a:schemeClr val="tx1"/>
              </a:solidFill>
            </a:rPr>
            <a:t>薪酬体系</a:t>
          </a:r>
          <a:endParaRPr lang="zh-CN" dirty="0">
            <a:solidFill>
              <a:schemeClr val="tx1"/>
            </a:solidFill>
          </a:endParaRPr>
        </a:p>
      </dgm:t>
    </dgm:pt>
    <dgm:pt modelId="{D460F028-AF96-4906-B8BC-1345881B067D}" type="parTrans" cxnId="{507676F3-AA61-4F54-B748-F0B411546CB2}">
      <dgm:prSet/>
      <dgm:spPr/>
      <dgm:t>
        <a:bodyPr/>
        <a:lstStyle/>
        <a:p>
          <a:endParaRPr lang="zh-CN" altLang="en-US"/>
        </a:p>
      </dgm:t>
    </dgm:pt>
    <dgm:pt modelId="{E6721B22-3B17-4382-A341-0AFB05B63715}" type="sibTrans" cxnId="{507676F3-AA61-4F54-B748-F0B411546CB2}">
      <dgm:prSet/>
      <dgm:spPr/>
      <dgm:t>
        <a:bodyPr/>
        <a:lstStyle/>
        <a:p>
          <a:endParaRPr lang="zh-CN" altLang="en-US"/>
        </a:p>
      </dgm:t>
    </dgm:pt>
    <dgm:pt modelId="{9FB781D1-2005-4BCC-A87C-A8BDDC21E462}">
      <dgm:prSet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CN" baseline="0">
              <a:solidFill>
                <a:schemeClr val="tx1"/>
              </a:solidFill>
            </a:rPr>
            <a:t>职业文化经纪人、文化工作室</a:t>
          </a:r>
          <a:endParaRPr lang="zh-CN">
            <a:solidFill>
              <a:schemeClr val="tx1"/>
            </a:solidFill>
          </a:endParaRPr>
        </a:p>
      </dgm:t>
    </dgm:pt>
    <dgm:pt modelId="{E67A575C-B21D-40A0-BC03-4A43B7242F49}" type="parTrans" cxnId="{0A0F7CCC-3CD5-449C-AD69-1E003C5C8CCC}">
      <dgm:prSet/>
      <dgm:spPr/>
      <dgm:t>
        <a:bodyPr/>
        <a:lstStyle/>
        <a:p>
          <a:endParaRPr lang="zh-CN" altLang="en-US"/>
        </a:p>
      </dgm:t>
    </dgm:pt>
    <dgm:pt modelId="{B9764B2F-FC1F-42E3-A45C-2089299B2B82}" type="sibTrans" cxnId="{0A0F7CCC-3CD5-449C-AD69-1E003C5C8CCC}">
      <dgm:prSet/>
      <dgm:spPr/>
      <dgm:t>
        <a:bodyPr/>
        <a:lstStyle/>
        <a:p>
          <a:endParaRPr lang="zh-CN" altLang="en-US"/>
        </a:p>
      </dgm:t>
    </dgm:pt>
    <dgm:pt modelId="{AF942A55-32F3-4DDD-AFA4-7E9129C61E78}">
      <dgm:prSet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CN" baseline="0">
              <a:solidFill>
                <a:schemeClr val="tx1"/>
              </a:solidFill>
            </a:rPr>
            <a:t>编辑的评估体系尚待完善：不能与学历、资历、职称、职务等同起来</a:t>
          </a:r>
          <a:endParaRPr lang="zh-CN">
            <a:solidFill>
              <a:schemeClr val="tx1"/>
            </a:solidFill>
          </a:endParaRPr>
        </a:p>
      </dgm:t>
    </dgm:pt>
    <dgm:pt modelId="{EAB09C42-0C52-44EC-8459-353199483066}" type="parTrans" cxnId="{47FA0199-259C-464C-A4D4-0E325C6B56F8}">
      <dgm:prSet/>
      <dgm:spPr/>
      <dgm:t>
        <a:bodyPr/>
        <a:lstStyle/>
        <a:p>
          <a:endParaRPr lang="zh-CN" altLang="en-US"/>
        </a:p>
      </dgm:t>
    </dgm:pt>
    <dgm:pt modelId="{56DF41A3-0948-4F95-8B5A-14BD46C2E3A1}" type="sibTrans" cxnId="{47FA0199-259C-464C-A4D4-0E325C6B56F8}">
      <dgm:prSet/>
      <dgm:spPr/>
      <dgm:t>
        <a:bodyPr/>
        <a:lstStyle/>
        <a:p>
          <a:endParaRPr lang="zh-CN" altLang="en-US"/>
        </a:p>
      </dgm:t>
    </dgm:pt>
    <dgm:pt modelId="{F61B2980-7DC6-4011-85AB-CB659A992174}" type="pres">
      <dgm:prSet presAssocID="{66C06794-EC19-4B6B-9C32-27EE0B446A9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065CC0EE-7D24-4E71-8548-FA57BF148554}" type="pres">
      <dgm:prSet presAssocID="{DB282C3B-A75F-4450-A544-9F1A69023B9B}" presName="linNode" presStyleCnt="0"/>
      <dgm:spPr/>
    </dgm:pt>
    <dgm:pt modelId="{ECB8C270-FD7C-4880-AFBA-78E9AFAC812F}" type="pres">
      <dgm:prSet presAssocID="{DB282C3B-A75F-4450-A544-9F1A69023B9B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E552BEE-E7A5-408A-AAB6-81E698383E17}" type="pres">
      <dgm:prSet presAssocID="{DB282C3B-A75F-4450-A544-9F1A69023B9B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7836AA3-0504-482B-90F0-6CC16BAEA226}" type="pres">
      <dgm:prSet presAssocID="{AB2067F3-6660-4BE9-BD53-46CE708F6E01}" presName="sp" presStyleCnt="0"/>
      <dgm:spPr/>
    </dgm:pt>
    <dgm:pt modelId="{639F64E0-3E97-4A8D-BABC-4FCC34B8206E}" type="pres">
      <dgm:prSet presAssocID="{198D74F3-FA20-4716-BF58-665D68E6F8B8}" presName="linNode" presStyleCnt="0"/>
      <dgm:spPr/>
    </dgm:pt>
    <dgm:pt modelId="{C12672DF-330F-4707-B9C0-C57AD6FFFFF2}" type="pres">
      <dgm:prSet presAssocID="{198D74F3-FA20-4716-BF58-665D68E6F8B8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D5ED521-701B-40AF-923A-7183605FF9D8}" type="pres">
      <dgm:prSet presAssocID="{198D74F3-FA20-4716-BF58-665D68E6F8B8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05F1802A-7EB4-46D8-A81D-C1A7FF4A6048}" srcId="{66C06794-EC19-4B6B-9C32-27EE0B446A9B}" destId="{198D74F3-FA20-4716-BF58-665D68E6F8B8}" srcOrd="1" destOrd="0" parTransId="{032CAA01-3F9A-4067-9B47-A7BE8D8DB043}" sibTransId="{6B44ED2F-BC6B-4E3C-AE00-AE071CC867E0}"/>
    <dgm:cxn modelId="{8EB55BF4-4CA7-44B5-9915-3AF951773654}" type="presOf" srcId="{532AFB76-9493-4AB3-BFC1-1AA71CE3E9DC}" destId="{9E552BEE-E7A5-408A-AAB6-81E698383E17}" srcOrd="0" destOrd="0" presId="urn:microsoft.com/office/officeart/2005/8/layout/vList5"/>
    <dgm:cxn modelId="{C7609058-7BBC-4701-925F-0B9F86423688}" srcId="{198D74F3-FA20-4716-BF58-665D68E6F8B8}" destId="{D7366FC9-0A80-445B-8CE1-9DBB5BD6DADE}" srcOrd="1" destOrd="0" parTransId="{4EF3BA59-7116-47C6-9DB2-D57692067A39}" sibTransId="{1A83D587-A346-4A91-84C5-D25E2F853687}"/>
    <dgm:cxn modelId="{4C0011B2-7693-4E3C-A5A6-75C7530D8ECB}" srcId="{DB282C3B-A75F-4450-A544-9F1A69023B9B}" destId="{97D9735F-0025-49A3-9039-165D080F5E0B}" srcOrd="1" destOrd="0" parTransId="{F9FEC543-0DF9-4DF8-8936-F6B8FE6F9D2A}" sibTransId="{6E67C1F9-428F-4796-8A32-359512E0E9B4}"/>
    <dgm:cxn modelId="{C4EEEB75-6B53-4910-A885-A69E9762299A}" type="presOf" srcId="{9FB781D1-2005-4BCC-A87C-A8BDDC21E462}" destId="{0D5ED521-701B-40AF-923A-7183605FF9D8}" srcOrd="0" destOrd="3" presId="urn:microsoft.com/office/officeart/2005/8/layout/vList5"/>
    <dgm:cxn modelId="{24A5D801-271E-4F70-ABFE-0A79AE89DA82}" srcId="{66C06794-EC19-4B6B-9C32-27EE0B446A9B}" destId="{DB282C3B-A75F-4450-A544-9F1A69023B9B}" srcOrd="0" destOrd="0" parTransId="{2B462B92-764F-44AA-B379-79E9C78579F5}" sibTransId="{AB2067F3-6660-4BE9-BD53-46CE708F6E01}"/>
    <dgm:cxn modelId="{974DE665-25F6-4B81-87A8-2A2E11544B82}" type="presOf" srcId="{AF942A55-32F3-4DDD-AFA4-7E9129C61E78}" destId="{0D5ED521-701B-40AF-923A-7183605FF9D8}" srcOrd="0" destOrd="4" presId="urn:microsoft.com/office/officeart/2005/8/layout/vList5"/>
    <dgm:cxn modelId="{1EB8EAEB-E5DF-46BA-ACBB-AC6BCF28C295}" type="presOf" srcId="{D7366FC9-0A80-445B-8CE1-9DBB5BD6DADE}" destId="{0D5ED521-701B-40AF-923A-7183605FF9D8}" srcOrd="0" destOrd="1" presId="urn:microsoft.com/office/officeart/2005/8/layout/vList5"/>
    <dgm:cxn modelId="{AADB0423-5735-4DDD-8205-17B56E9382CD}" type="presOf" srcId="{198D74F3-FA20-4716-BF58-665D68E6F8B8}" destId="{C12672DF-330F-4707-B9C0-C57AD6FFFFF2}" srcOrd="0" destOrd="0" presId="urn:microsoft.com/office/officeart/2005/8/layout/vList5"/>
    <dgm:cxn modelId="{3090281A-F126-4A00-9632-BCEBA418613D}" type="presOf" srcId="{DB282C3B-A75F-4450-A544-9F1A69023B9B}" destId="{ECB8C270-FD7C-4880-AFBA-78E9AFAC812F}" srcOrd="0" destOrd="0" presId="urn:microsoft.com/office/officeart/2005/8/layout/vList5"/>
    <dgm:cxn modelId="{47FA0199-259C-464C-A4D4-0E325C6B56F8}" srcId="{198D74F3-FA20-4716-BF58-665D68E6F8B8}" destId="{AF942A55-32F3-4DDD-AFA4-7E9129C61E78}" srcOrd="4" destOrd="0" parTransId="{EAB09C42-0C52-44EC-8459-353199483066}" sibTransId="{56DF41A3-0948-4F95-8B5A-14BD46C2E3A1}"/>
    <dgm:cxn modelId="{E8686F32-98CF-4D34-83E8-EF84D50DFD92}" type="presOf" srcId="{06606196-FB84-4595-8FCA-66B0B70D868E}" destId="{0D5ED521-701B-40AF-923A-7183605FF9D8}" srcOrd="0" destOrd="2" presId="urn:microsoft.com/office/officeart/2005/8/layout/vList5"/>
    <dgm:cxn modelId="{6840A972-B2A0-4E98-ABA4-254DFAE89FA8}" type="presOf" srcId="{97D9735F-0025-49A3-9039-165D080F5E0B}" destId="{9E552BEE-E7A5-408A-AAB6-81E698383E17}" srcOrd="0" destOrd="1" presId="urn:microsoft.com/office/officeart/2005/8/layout/vList5"/>
    <dgm:cxn modelId="{2624B1F2-995B-4629-BD60-800D72778AD0}" type="presOf" srcId="{66C06794-EC19-4B6B-9C32-27EE0B446A9B}" destId="{F61B2980-7DC6-4011-85AB-CB659A992174}" srcOrd="0" destOrd="0" presId="urn:microsoft.com/office/officeart/2005/8/layout/vList5"/>
    <dgm:cxn modelId="{0A0F7CCC-3CD5-449C-AD69-1E003C5C8CCC}" srcId="{198D74F3-FA20-4716-BF58-665D68E6F8B8}" destId="{9FB781D1-2005-4BCC-A87C-A8BDDC21E462}" srcOrd="3" destOrd="0" parTransId="{E67A575C-B21D-40A0-BC03-4A43B7242F49}" sibTransId="{B9764B2F-FC1F-42E3-A45C-2089299B2B82}"/>
    <dgm:cxn modelId="{507676F3-AA61-4F54-B748-F0B411546CB2}" srcId="{198D74F3-FA20-4716-BF58-665D68E6F8B8}" destId="{06606196-FB84-4595-8FCA-66B0B70D868E}" srcOrd="2" destOrd="0" parTransId="{D460F028-AF96-4906-B8BC-1345881B067D}" sibTransId="{E6721B22-3B17-4382-A341-0AFB05B63715}"/>
    <dgm:cxn modelId="{6FCCC641-E18F-481C-B818-38F347CDF5E4}" srcId="{DB282C3B-A75F-4450-A544-9F1A69023B9B}" destId="{532AFB76-9493-4AB3-BFC1-1AA71CE3E9DC}" srcOrd="0" destOrd="0" parTransId="{C89611EB-D866-4B18-8F1F-C8E45AA1ADF3}" sibTransId="{28A443B0-2891-426A-B6FC-CFA5AE2EB447}"/>
    <dgm:cxn modelId="{5E7CE642-C091-4E51-92EC-FABB9206B889}" srcId="{198D74F3-FA20-4716-BF58-665D68E6F8B8}" destId="{C439A122-CCA0-4657-8D7F-7B6E4109AA67}" srcOrd="0" destOrd="0" parTransId="{74799585-72E6-4F71-AB54-4D18188CDF2D}" sibTransId="{4CFA7426-200A-4861-BCEA-FF5DB2537235}"/>
    <dgm:cxn modelId="{2D671DCC-4718-48C4-B10E-AE1EC2D1D9CD}" srcId="{DB282C3B-A75F-4450-A544-9F1A69023B9B}" destId="{9F3474A7-0B94-436C-8CD6-10F9D6E20499}" srcOrd="2" destOrd="0" parTransId="{8B44852E-DA83-4FE3-9017-8F3B57C8561D}" sibTransId="{D4CBE0ED-01CF-4725-8406-A030FB3D0635}"/>
    <dgm:cxn modelId="{9AF6C4CC-9FA6-40BF-9933-EC3C3A4FC430}" type="presOf" srcId="{C439A122-CCA0-4657-8D7F-7B6E4109AA67}" destId="{0D5ED521-701B-40AF-923A-7183605FF9D8}" srcOrd="0" destOrd="0" presId="urn:microsoft.com/office/officeart/2005/8/layout/vList5"/>
    <dgm:cxn modelId="{C7F92C83-4322-420F-8C7A-AFB22FD86B76}" type="presOf" srcId="{9F3474A7-0B94-436C-8CD6-10F9D6E20499}" destId="{9E552BEE-E7A5-408A-AAB6-81E698383E17}" srcOrd="0" destOrd="2" presId="urn:microsoft.com/office/officeart/2005/8/layout/vList5"/>
    <dgm:cxn modelId="{D24061AE-EAB3-4E84-8DFB-A43FE8E2176C}" type="presParOf" srcId="{F61B2980-7DC6-4011-85AB-CB659A992174}" destId="{065CC0EE-7D24-4E71-8548-FA57BF148554}" srcOrd="0" destOrd="0" presId="urn:microsoft.com/office/officeart/2005/8/layout/vList5"/>
    <dgm:cxn modelId="{2D5B97D3-BF2D-4012-9C7C-E64FCB50BAF6}" type="presParOf" srcId="{065CC0EE-7D24-4E71-8548-FA57BF148554}" destId="{ECB8C270-FD7C-4880-AFBA-78E9AFAC812F}" srcOrd="0" destOrd="0" presId="urn:microsoft.com/office/officeart/2005/8/layout/vList5"/>
    <dgm:cxn modelId="{9C68FD69-7E4E-4A8E-A4A8-8F77CEF3C582}" type="presParOf" srcId="{065CC0EE-7D24-4E71-8548-FA57BF148554}" destId="{9E552BEE-E7A5-408A-AAB6-81E698383E17}" srcOrd="1" destOrd="0" presId="urn:microsoft.com/office/officeart/2005/8/layout/vList5"/>
    <dgm:cxn modelId="{B7944C7A-2599-4376-A35D-5271D94EBF9D}" type="presParOf" srcId="{F61B2980-7DC6-4011-85AB-CB659A992174}" destId="{27836AA3-0504-482B-90F0-6CC16BAEA226}" srcOrd="1" destOrd="0" presId="urn:microsoft.com/office/officeart/2005/8/layout/vList5"/>
    <dgm:cxn modelId="{4423F0B6-9A07-46C5-AF2F-71B4192D55E7}" type="presParOf" srcId="{F61B2980-7DC6-4011-85AB-CB659A992174}" destId="{639F64E0-3E97-4A8D-BABC-4FCC34B8206E}" srcOrd="2" destOrd="0" presId="urn:microsoft.com/office/officeart/2005/8/layout/vList5"/>
    <dgm:cxn modelId="{26A396A8-BE93-455F-BFD0-099E0FBF7E4A}" type="presParOf" srcId="{639F64E0-3E97-4A8D-BABC-4FCC34B8206E}" destId="{C12672DF-330F-4707-B9C0-C57AD6FFFFF2}" srcOrd="0" destOrd="0" presId="urn:microsoft.com/office/officeart/2005/8/layout/vList5"/>
    <dgm:cxn modelId="{61169EFA-1F06-4E99-A62E-472EE6FA7807}" type="presParOf" srcId="{639F64E0-3E97-4A8D-BABC-4FCC34B8206E}" destId="{0D5ED521-701B-40AF-923A-7183605FF9D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347E025-6393-43C1-88FF-B4BCC7D51EF8}" type="doc">
      <dgm:prSet loTypeId="urn:microsoft.com/office/officeart/2005/8/layout/vList5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zh-CN" altLang="en-US"/>
        </a:p>
      </dgm:t>
    </dgm:pt>
    <dgm:pt modelId="{C5DDDF65-F0C1-4DBD-8743-9B9B9E6A573D}">
      <dgm:prSet custT="1"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CN" altLang="en-US" sz="3000" baseline="0" dirty="0"/>
            <a:t>存在不足：</a:t>
          </a:r>
          <a:r>
            <a:rPr lang="zh-CN" altLang="en-US" sz="2400" baseline="0" dirty="0">
              <a:solidFill>
                <a:srgbClr val="FFFF00"/>
              </a:solidFill>
            </a:rPr>
            <a:t>人才培养与市场需求错位</a:t>
          </a:r>
          <a:endParaRPr lang="zh-CN" altLang="en-US" sz="3000" dirty="0">
            <a:solidFill>
              <a:srgbClr val="FFFF00"/>
            </a:solidFill>
          </a:endParaRPr>
        </a:p>
      </dgm:t>
    </dgm:pt>
    <dgm:pt modelId="{CBF02035-EC28-4E73-BBFB-E4AFDC4E8E7D}" type="parTrans" cxnId="{47EF6FCC-2590-4084-B12E-5BA28537C86F}">
      <dgm:prSet/>
      <dgm:spPr/>
      <dgm:t>
        <a:bodyPr/>
        <a:lstStyle/>
        <a:p>
          <a:endParaRPr lang="zh-CN" altLang="en-US"/>
        </a:p>
      </dgm:t>
    </dgm:pt>
    <dgm:pt modelId="{30B0A231-089D-4469-8900-EC149B238882}" type="sibTrans" cxnId="{47EF6FCC-2590-4084-B12E-5BA28537C86F}">
      <dgm:prSet/>
      <dgm:spPr/>
      <dgm:t>
        <a:bodyPr/>
        <a:lstStyle/>
        <a:p>
          <a:endParaRPr lang="zh-CN" altLang="en-US"/>
        </a:p>
      </dgm:t>
    </dgm:pt>
    <dgm:pt modelId="{390EB307-FFF9-4A67-AFF4-A218673653BF}">
      <dgm:prSet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CN" baseline="0">
              <a:solidFill>
                <a:schemeClr val="tx1"/>
              </a:solidFill>
            </a:rPr>
            <a:t>院校的系统学习：学科专业与出版业务是分离的</a:t>
          </a:r>
          <a:endParaRPr lang="zh-CN">
            <a:solidFill>
              <a:schemeClr val="tx1"/>
            </a:solidFill>
          </a:endParaRPr>
        </a:p>
      </dgm:t>
    </dgm:pt>
    <dgm:pt modelId="{6FD6220F-BA84-4B7A-9AC6-BD8332E36637}" type="parTrans" cxnId="{DD03275F-74EE-4805-B5F3-1A7DE4DB939C}">
      <dgm:prSet/>
      <dgm:spPr/>
      <dgm:t>
        <a:bodyPr/>
        <a:lstStyle/>
        <a:p>
          <a:endParaRPr lang="zh-CN" altLang="en-US"/>
        </a:p>
      </dgm:t>
    </dgm:pt>
    <dgm:pt modelId="{2D215C22-6FCF-4F5F-9F54-AA2A96EC6515}" type="sibTrans" cxnId="{DD03275F-74EE-4805-B5F3-1A7DE4DB939C}">
      <dgm:prSet/>
      <dgm:spPr/>
      <dgm:t>
        <a:bodyPr/>
        <a:lstStyle/>
        <a:p>
          <a:endParaRPr lang="zh-CN" altLang="en-US"/>
        </a:p>
      </dgm:t>
    </dgm:pt>
    <dgm:pt modelId="{B6622665-47F9-4969-BAD5-ED280C78907F}">
      <dgm:prSet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CN" baseline="0">
              <a:solidFill>
                <a:schemeClr val="tx1"/>
              </a:solidFill>
            </a:rPr>
            <a:t>管理部门与行业协会的专项培训：理念、政策、规范</a:t>
          </a:r>
          <a:endParaRPr lang="zh-CN">
            <a:solidFill>
              <a:schemeClr val="tx1"/>
            </a:solidFill>
          </a:endParaRPr>
        </a:p>
      </dgm:t>
    </dgm:pt>
    <dgm:pt modelId="{B0B5FF07-BC25-4207-8CED-0639A35F04F4}" type="parTrans" cxnId="{4D33A439-904E-47C1-AEF6-9B971510831B}">
      <dgm:prSet/>
      <dgm:spPr/>
      <dgm:t>
        <a:bodyPr/>
        <a:lstStyle/>
        <a:p>
          <a:endParaRPr lang="zh-CN" altLang="en-US"/>
        </a:p>
      </dgm:t>
    </dgm:pt>
    <dgm:pt modelId="{DDAEED3D-A251-4AA4-AB29-3409E39E55A2}" type="sibTrans" cxnId="{4D33A439-904E-47C1-AEF6-9B971510831B}">
      <dgm:prSet/>
      <dgm:spPr/>
      <dgm:t>
        <a:bodyPr/>
        <a:lstStyle/>
        <a:p>
          <a:endParaRPr lang="zh-CN" altLang="en-US"/>
        </a:p>
      </dgm:t>
    </dgm:pt>
    <dgm:pt modelId="{633280C3-5667-4FB1-AF9B-A6B67ED847DD}">
      <dgm:prSet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CN" baseline="0" dirty="0">
              <a:solidFill>
                <a:schemeClr val="tx1"/>
              </a:solidFill>
            </a:rPr>
            <a:t>出版单位的培训与培养：师徒制、微课堂等缺少系统规范的培养计划</a:t>
          </a:r>
          <a:endParaRPr lang="zh-CN" dirty="0">
            <a:solidFill>
              <a:schemeClr val="tx1"/>
            </a:solidFill>
          </a:endParaRPr>
        </a:p>
      </dgm:t>
    </dgm:pt>
    <dgm:pt modelId="{E7CCF441-9FD0-4739-BBF4-EAA44C3EA7D1}" type="parTrans" cxnId="{8B293D47-CC7B-4F76-BD3D-61241C91F79E}">
      <dgm:prSet/>
      <dgm:spPr/>
      <dgm:t>
        <a:bodyPr/>
        <a:lstStyle/>
        <a:p>
          <a:endParaRPr lang="zh-CN" altLang="en-US"/>
        </a:p>
      </dgm:t>
    </dgm:pt>
    <dgm:pt modelId="{54CF25FF-41CC-4CCF-985F-6771031FBF8C}" type="sibTrans" cxnId="{8B293D47-CC7B-4F76-BD3D-61241C91F79E}">
      <dgm:prSet/>
      <dgm:spPr/>
      <dgm:t>
        <a:bodyPr/>
        <a:lstStyle/>
        <a:p>
          <a:endParaRPr lang="zh-CN" altLang="en-US"/>
        </a:p>
      </dgm:t>
    </dgm:pt>
    <dgm:pt modelId="{C88CD2D6-8A65-4A18-968F-1813B54975BB}">
      <dgm:prSet custT="1"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CN" altLang="en-US" sz="3200" baseline="0" dirty="0"/>
            <a:t>改进措施</a:t>
          </a:r>
          <a:endParaRPr lang="zh-CN" altLang="en-US" sz="3200" dirty="0"/>
        </a:p>
      </dgm:t>
    </dgm:pt>
    <dgm:pt modelId="{7DB44629-D56B-4465-B287-2E135B1677D2}" type="parTrans" cxnId="{194CA061-4694-4AAD-8E66-5F2D74F676C2}">
      <dgm:prSet/>
      <dgm:spPr/>
      <dgm:t>
        <a:bodyPr/>
        <a:lstStyle/>
        <a:p>
          <a:endParaRPr lang="zh-CN" altLang="en-US"/>
        </a:p>
      </dgm:t>
    </dgm:pt>
    <dgm:pt modelId="{E4E8B522-5729-46BF-BF7B-E40AB6F02DD7}" type="sibTrans" cxnId="{194CA061-4694-4AAD-8E66-5F2D74F676C2}">
      <dgm:prSet/>
      <dgm:spPr/>
      <dgm:t>
        <a:bodyPr/>
        <a:lstStyle/>
        <a:p>
          <a:endParaRPr lang="zh-CN" altLang="en-US"/>
        </a:p>
      </dgm:t>
    </dgm:pt>
    <dgm:pt modelId="{E3097057-15BD-4907-AD7C-4646FD619128}">
      <dgm:prSet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CN" baseline="0">
              <a:solidFill>
                <a:schemeClr val="tx1"/>
              </a:solidFill>
            </a:rPr>
            <a:t>体制制度保障：业务支持、科研保障、科学评估</a:t>
          </a:r>
          <a:endParaRPr lang="zh-CN">
            <a:solidFill>
              <a:schemeClr val="tx1"/>
            </a:solidFill>
          </a:endParaRPr>
        </a:p>
      </dgm:t>
    </dgm:pt>
    <dgm:pt modelId="{472F6707-AB6E-4199-8A1C-50CB600BE9D9}" type="parTrans" cxnId="{D32C9EA2-A791-4750-990A-9A272C8ED085}">
      <dgm:prSet/>
      <dgm:spPr/>
      <dgm:t>
        <a:bodyPr/>
        <a:lstStyle/>
        <a:p>
          <a:endParaRPr lang="zh-CN" altLang="en-US"/>
        </a:p>
      </dgm:t>
    </dgm:pt>
    <dgm:pt modelId="{0D23C8FF-1801-4B57-ACD1-6CDD1E5422CB}" type="sibTrans" cxnId="{D32C9EA2-A791-4750-990A-9A272C8ED085}">
      <dgm:prSet/>
      <dgm:spPr/>
      <dgm:t>
        <a:bodyPr/>
        <a:lstStyle/>
        <a:p>
          <a:endParaRPr lang="zh-CN" altLang="en-US"/>
        </a:p>
      </dgm:t>
    </dgm:pt>
    <dgm:pt modelId="{9243483D-8659-43CC-886C-01569EB8AD23}">
      <dgm:prSet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CN" baseline="0">
              <a:solidFill>
                <a:schemeClr val="tx1"/>
              </a:solidFill>
            </a:rPr>
            <a:t>企业文化塑造：崇尚学习、促进交流、鼓励创新</a:t>
          </a:r>
          <a:endParaRPr lang="zh-CN">
            <a:solidFill>
              <a:schemeClr val="tx1"/>
            </a:solidFill>
          </a:endParaRPr>
        </a:p>
      </dgm:t>
    </dgm:pt>
    <dgm:pt modelId="{5E8ED049-E843-43A7-9106-57523C78973F}" type="parTrans" cxnId="{D8D95336-A4E7-42CE-8A96-A1818B7B16CA}">
      <dgm:prSet/>
      <dgm:spPr/>
      <dgm:t>
        <a:bodyPr/>
        <a:lstStyle/>
        <a:p>
          <a:endParaRPr lang="zh-CN" altLang="en-US"/>
        </a:p>
      </dgm:t>
    </dgm:pt>
    <dgm:pt modelId="{FDE61315-BCD2-48D0-96B3-6909D2C22BAF}" type="sibTrans" cxnId="{D8D95336-A4E7-42CE-8A96-A1818B7B16CA}">
      <dgm:prSet/>
      <dgm:spPr/>
      <dgm:t>
        <a:bodyPr/>
        <a:lstStyle/>
        <a:p>
          <a:endParaRPr lang="zh-CN" altLang="en-US"/>
        </a:p>
      </dgm:t>
    </dgm:pt>
    <dgm:pt modelId="{C23EDFC4-B137-468F-9A5A-458A603E65F7}">
      <dgm:prSet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CN" baseline="0">
              <a:solidFill>
                <a:schemeClr val="tx1"/>
              </a:solidFill>
            </a:rPr>
            <a:t>成长平台打造：优化培训与培养模式、设立专项科研基金与支持性政策，打造名编辑工作室、编辑工作交流品牌活动，建立科学合 理的人才流动机制（引进来、送出去），建立行业职业文化经纪人制度</a:t>
          </a:r>
          <a:endParaRPr lang="zh-CN">
            <a:solidFill>
              <a:schemeClr val="tx1"/>
            </a:solidFill>
          </a:endParaRPr>
        </a:p>
      </dgm:t>
    </dgm:pt>
    <dgm:pt modelId="{E034B016-5CE2-489E-B091-19B1AD36F3D6}" type="parTrans" cxnId="{21DC5A89-9729-4877-8367-9C5C02306A6F}">
      <dgm:prSet/>
      <dgm:spPr/>
      <dgm:t>
        <a:bodyPr/>
        <a:lstStyle/>
        <a:p>
          <a:endParaRPr lang="zh-CN" altLang="en-US"/>
        </a:p>
      </dgm:t>
    </dgm:pt>
    <dgm:pt modelId="{B432E230-252A-4F13-8A51-AA0222EA7651}" type="sibTrans" cxnId="{21DC5A89-9729-4877-8367-9C5C02306A6F}">
      <dgm:prSet/>
      <dgm:spPr/>
      <dgm:t>
        <a:bodyPr/>
        <a:lstStyle/>
        <a:p>
          <a:endParaRPr lang="zh-CN" altLang="en-US"/>
        </a:p>
      </dgm:t>
    </dgm:pt>
    <dgm:pt modelId="{E36DDFC6-CEC8-4A7A-BD0F-37E36EF12A41}" type="pres">
      <dgm:prSet presAssocID="{8347E025-6393-43C1-88FF-B4BCC7D51EF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38DE9935-B84B-43A1-8E2C-F3EF3240C416}" type="pres">
      <dgm:prSet presAssocID="{C5DDDF65-F0C1-4DBD-8743-9B9B9E6A573D}" presName="linNod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6EF72853-A9F4-4DCA-A3AC-8C1D667E3A2D}" type="pres">
      <dgm:prSet presAssocID="{C5DDDF65-F0C1-4DBD-8743-9B9B9E6A573D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2B9274D-3DD3-4E33-9A44-512A391CEC34}" type="pres">
      <dgm:prSet presAssocID="{C5DDDF65-F0C1-4DBD-8743-9B9B9E6A573D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250A15F-3DEB-4AE6-BD2F-BF6490B42B83}" type="pres">
      <dgm:prSet presAssocID="{30B0A231-089D-4469-8900-EC149B238882}" presName="sp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FD45CE6F-FB98-4F91-9D28-A3886D29D71A}" type="pres">
      <dgm:prSet presAssocID="{C88CD2D6-8A65-4A18-968F-1813B54975BB}" presName="linNod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763F1578-21BD-4890-ABAF-BAABB8B3925D}" type="pres">
      <dgm:prSet presAssocID="{C88CD2D6-8A65-4A18-968F-1813B54975BB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2E45877-70C6-4416-A291-A18578FAE35D}" type="pres">
      <dgm:prSet presAssocID="{C88CD2D6-8A65-4A18-968F-1813B54975BB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6A32D51E-C2F9-4C39-8405-A7A9F05DED68}" type="presOf" srcId="{C88CD2D6-8A65-4A18-968F-1813B54975BB}" destId="{763F1578-21BD-4890-ABAF-BAABB8B3925D}" srcOrd="0" destOrd="0" presId="urn:microsoft.com/office/officeart/2005/8/layout/vList5"/>
    <dgm:cxn modelId="{B7130870-C771-4039-B540-C7B70D77F463}" type="presOf" srcId="{633280C3-5667-4FB1-AF9B-A6B67ED847DD}" destId="{B2B9274D-3DD3-4E33-9A44-512A391CEC34}" srcOrd="0" destOrd="2" presId="urn:microsoft.com/office/officeart/2005/8/layout/vList5"/>
    <dgm:cxn modelId="{194CA061-4694-4AAD-8E66-5F2D74F676C2}" srcId="{8347E025-6393-43C1-88FF-B4BCC7D51EF8}" destId="{C88CD2D6-8A65-4A18-968F-1813B54975BB}" srcOrd="1" destOrd="0" parTransId="{7DB44629-D56B-4465-B287-2E135B1677D2}" sibTransId="{E4E8B522-5729-46BF-BF7B-E40AB6F02DD7}"/>
    <dgm:cxn modelId="{47EF6FCC-2590-4084-B12E-5BA28537C86F}" srcId="{8347E025-6393-43C1-88FF-B4BCC7D51EF8}" destId="{C5DDDF65-F0C1-4DBD-8743-9B9B9E6A573D}" srcOrd="0" destOrd="0" parTransId="{CBF02035-EC28-4E73-BBFB-E4AFDC4E8E7D}" sibTransId="{30B0A231-089D-4469-8900-EC149B238882}"/>
    <dgm:cxn modelId="{4D33A439-904E-47C1-AEF6-9B971510831B}" srcId="{C5DDDF65-F0C1-4DBD-8743-9B9B9E6A573D}" destId="{B6622665-47F9-4969-BAD5-ED280C78907F}" srcOrd="1" destOrd="0" parTransId="{B0B5FF07-BC25-4207-8CED-0639A35F04F4}" sibTransId="{DDAEED3D-A251-4AA4-AB29-3409E39E55A2}"/>
    <dgm:cxn modelId="{8B293D47-CC7B-4F76-BD3D-61241C91F79E}" srcId="{C5DDDF65-F0C1-4DBD-8743-9B9B9E6A573D}" destId="{633280C3-5667-4FB1-AF9B-A6B67ED847DD}" srcOrd="2" destOrd="0" parTransId="{E7CCF441-9FD0-4739-BBF4-EAA44C3EA7D1}" sibTransId="{54CF25FF-41CC-4CCF-985F-6771031FBF8C}"/>
    <dgm:cxn modelId="{21DC5A89-9729-4877-8367-9C5C02306A6F}" srcId="{C88CD2D6-8A65-4A18-968F-1813B54975BB}" destId="{C23EDFC4-B137-468F-9A5A-458A603E65F7}" srcOrd="2" destOrd="0" parTransId="{E034B016-5CE2-489E-B091-19B1AD36F3D6}" sibTransId="{B432E230-252A-4F13-8A51-AA0222EA7651}"/>
    <dgm:cxn modelId="{D32C9EA2-A791-4750-990A-9A272C8ED085}" srcId="{C88CD2D6-8A65-4A18-968F-1813B54975BB}" destId="{E3097057-15BD-4907-AD7C-4646FD619128}" srcOrd="0" destOrd="0" parTransId="{472F6707-AB6E-4199-8A1C-50CB600BE9D9}" sibTransId="{0D23C8FF-1801-4B57-ACD1-6CDD1E5422CB}"/>
    <dgm:cxn modelId="{6D9D82EC-6484-4A35-A7B2-36D56374AFDE}" type="presOf" srcId="{9243483D-8659-43CC-886C-01569EB8AD23}" destId="{02E45877-70C6-4416-A291-A18578FAE35D}" srcOrd="0" destOrd="1" presId="urn:microsoft.com/office/officeart/2005/8/layout/vList5"/>
    <dgm:cxn modelId="{D8D95336-A4E7-42CE-8A96-A1818B7B16CA}" srcId="{C88CD2D6-8A65-4A18-968F-1813B54975BB}" destId="{9243483D-8659-43CC-886C-01569EB8AD23}" srcOrd="1" destOrd="0" parTransId="{5E8ED049-E843-43A7-9106-57523C78973F}" sibTransId="{FDE61315-BCD2-48D0-96B3-6909D2C22BAF}"/>
    <dgm:cxn modelId="{B00526A4-F913-4A1D-B680-8D6D010A79E0}" type="presOf" srcId="{B6622665-47F9-4969-BAD5-ED280C78907F}" destId="{B2B9274D-3DD3-4E33-9A44-512A391CEC34}" srcOrd="0" destOrd="1" presId="urn:microsoft.com/office/officeart/2005/8/layout/vList5"/>
    <dgm:cxn modelId="{82029EF5-A954-4D83-A371-800DD4542EDD}" type="presOf" srcId="{390EB307-FFF9-4A67-AFF4-A218673653BF}" destId="{B2B9274D-3DD3-4E33-9A44-512A391CEC34}" srcOrd="0" destOrd="0" presId="urn:microsoft.com/office/officeart/2005/8/layout/vList5"/>
    <dgm:cxn modelId="{3DD6E1B9-1AFF-4F51-8ADF-DB63880764D6}" type="presOf" srcId="{8347E025-6393-43C1-88FF-B4BCC7D51EF8}" destId="{E36DDFC6-CEC8-4A7A-BD0F-37E36EF12A41}" srcOrd="0" destOrd="0" presId="urn:microsoft.com/office/officeart/2005/8/layout/vList5"/>
    <dgm:cxn modelId="{DD03275F-74EE-4805-B5F3-1A7DE4DB939C}" srcId="{C5DDDF65-F0C1-4DBD-8743-9B9B9E6A573D}" destId="{390EB307-FFF9-4A67-AFF4-A218673653BF}" srcOrd="0" destOrd="0" parTransId="{6FD6220F-BA84-4B7A-9AC6-BD8332E36637}" sibTransId="{2D215C22-6FCF-4F5F-9F54-AA2A96EC6515}"/>
    <dgm:cxn modelId="{286AC584-88F1-4B4D-A245-48EA3CF51E3D}" type="presOf" srcId="{C5DDDF65-F0C1-4DBD-8743-9B9B9E6A573D}" destId="{6EF72853-A9F4-4DCA-A3AC-8C1D667E3A2D}" srcOrd="0" destOrd="0" presId="urn:microsoft.com/office/officeart/2005/8/layout/vList5"/>
    <dgm:cxn modelId="{E17E2CE0-4C1D-4246-8F35-6A4995362C20}" type="presOf" srcId="{E3097057-15BD-4907-AD7C-4646FD619128}" destId="{02E45877-70C6-4416-A291-A18578FAE35D}" srcOrd="0" destOrd="0" presId="urn:microsoft.com/office/officeart/2005/8/layout/vList5"/>
    <dgm:cxn modelId="{EEA1BD9F-4EC6-4BE8-ADC8-20C8B9167166}" type="presOf" srcId="{C23EDFC4-B137-468F-9A5A-458A603E65F7}" destId="{02E45877-70C6-4416-A291-A18578FAE35D}" srcOrd="0" destOrd="2" presId="urn:microsoft.com/office/officeart/2005/8/layout/vList5"/>
    <dgm:cxn modelId="{53059588-090B-4F8D-BBFE-DBF234AC6DC0}" type="presParOf" srcId="{E36DDFC6-CEC8-4A7A-BD0F-37E36EF12A41}" destId="{38DE9935-B84B-43A1-8E2C-F3EF3240C416}" srcOrd="0" destOrd="0" presId="urn:microsoft.com/office/officeart/2005/8/layout/vList5"/>
    <dgm:cxn modelId="{9A861FDB-C74B-4BA3-9258-2E3BD4AAD68E}" type="presParOf" srcId="{38DE9935-B84B-43A1-8E2C-F3EF3240C416}" destId="{6EF72853-A9F4-4DCA-A3AC-8C1D667E3A2D}" srcOrd="0" destOrd="0" presId="urn:microsoft.com/office/officeart/2005/8/layout/vList5"/>
    <dgm:cxn modelId="{E304476D-A23C-4490-A587-3A49BCC12EA1}" type="presParOf" srcId="{38DE9935-B84B-43A1-8E2C-F3EF3240C416}" destId="{B2B9274D-3DD3-4E33-9A44-512A391CEC34}" srcOrd="1" destOrd="0" presId="urn:microsoft.com/office/officeart/2005/8/layout/vList5"/>
    <dgm:cxn modelId="{95CFC2DA-76A4-4060-A780-D605748DDBF6}" type="presParOf" srcId="{E36DDFC6-CEC8-4A7A-BD0F-37E36EF12A41}" destId="{2250A15F-3DEB-4AE6-BD2F-BF6490B42B83}" srcOrd="1" destOrd="0" presId="urn:microsoft.com/office/officeart/2005/8/layout/vList5"/>
    <dgm:cxn modelId="{F526B01B-E15F-4CD6-8959-F9C1BA4FB56C}" type="presParOf" srcId="{E36DDFC6-CEC8-4A7A-BD0F-37E36EF12A41}" destId="{FD45CE6F-FB98-4F91-9D28-A3886D29D71A}" srcOrd="2" destOrd="0" presId="urn:microsoft.com/office/officeart/2005/8/layout/vList5"/>
    <dgm:cxn modelId="{AC384EA9-BC23-44C7-988F-D9A32BFC1777}" type="presParOf" srcId="{FD45CE6F-FB98-4F91-9D28-A3886D29D71A}" destId="{763F1578-21BD-4890-ABAF-BAABB8B3925D}" srcOrd="0" destOrd="0" presId="urn:microsoft.com/office/officeart/2005/8/layout/vList5"/>
    <dgm:cxn modelId="{FDECE05A-56C2-4A0A-BBD8-43540B711022}" type="presParOf" srcId="{FD45CE6F-FB98-4F91-9D28-A3886D29D71A}" destId="{02E45877-70C6-4416-A291-A18578FAE35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8866592-5E3D-4483-BDA9-A00C7AF4DEA6}" type="doc">
      <dgm:prSet loTypeId="urn:microsoft.com/office/officeart/2005/8/layout/vList5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zh-CN" altLang="en-US"/>
        </a:p>
      </dgm:t>
    </dgm:pt>
    <dgm:pt modelId="{569F9ED2-F831-4545-9F02-A87895AB6A4D}">
      <dgm:prSet custT="1"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CN" altLang="en-US" sz="2400" baseline="0" dirty="0"/>
            <a:t>路径一：</a:t>
          </a:r>
          <a:endParaRPr lang="en-US" altLang="zh-CN" sz="2400" baseline="0" dirty="0"/>
        </a:p>
        <a:p>
          <a:r>
            <a:rPr lang="zh-CN" altLang="en-US" sz="2400" baseline="0" dirty="0">
              <a:solidFill>
                <a:srgbClr val="FFFF00"/>
              </a:solidFill>
            </a:rPr>
            <a:t>专家型</a:t>
          </a:r>
          <a:endParaRPr lang="zh-CN" altLang="en-US" sz="2400" dirty="0">
            <a:solidFill>
              <a:srgbClr val="FFFF00"/>
            </a:solidFill>
          </a:endParaRPr>
        </a:p>
      </dgm:t>
    </dgm:pt>
    <dgm:pt modelId="{AF801995-063A-4F6B-BDD4-8565CE614EB1}" type="parTrans" cxnId="{E2D37AEB-BA0E-4D41-90CC-8E7379AA3F3F}">
      <dgm:prSet/>
      <dgm:spPr/>
      <dgm:t>
        <a:bodyPr/>
        <a:lstStyle/>
        <a:p>
          <a:endParaRPr lang="zh-CN" altLang="en-US"/>
        </a:p>
      </dgm:t>
    </dgm:pt>
    <dgm:pt modelId="{37170C88-A7FA-4386-9072-F151EB1FCF12}" type="sibTrans" cxnId="{E2D37AEB-BA0E-4D41-90CC-8E7379AA3F3F}">
      <dgm:prSet/>
      <dgm:spPr/>
      <dgm:t>
        <a:bodyPr/>
        <a:lstStyle/>
        <a:p>
          <a:endParaRPr lang="zh-CN" altLang="en-US"/>
        </a:p>
      </dgm:t>
    </dgm:pt>
    <dgm:pt modelId="{729B7B3D-4C1F-48CC-B642-F3E5A7810518}">
      <dgm:prSet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CN" baseline="0">
              <a:solidFill>
                <a:schemeClr val="tx1"/>
              </a:solidFill>
            </a:rPr>
            <a:t>有优质的作者资源</a:t>
          </a:r>
          <a:endParaRPr lang="zh-CN">
            <a:solidFill>
              <a:schemeClr val="tx1"/>
            </a:solidFill>
          </a:endParaRPr>
        </a:p>
      </dgm:t>
    </dgm:pt>
    <dgm:pt modelId="{2DE5B53B-E0B1-430C-ADA0-A32439C0D50E}" type="parTrans" cxnId="{6480F48E-4446-4E15-9CBD-35B0262911EE}">
      <dgm:prSet/>
      <dgm:spPr/>
      <dgm:t>
        <a:bodyPr/>
        <a:lstStyle/>
        <a:p>
          <a:endParaRPr lang="zh-CN" altLang="en-US"/>
        </a:p>
      </dgm:t>
    </dgm:pt>
    <dgm:pt modelId="{AA2D91D2-0412-40A7-AF69-DE6B792D910E}" type="sibTrans" cxnId="{6480F48E-4446-4E15-9CBD-35B0262911EE}">
      <dgm:prSet/>
      <dgm:spPr/>
      <dgm:t>
        <a:bodyPr/>
        <a:lstStyle/>
        <a:p>
          <a:endParaRPr lang="zh-CN" altLang="en-US"/>
        </a:p>
      </dgm:t>
    </dgm:pt>
    <dgm:pt modelId="{8572A6C7-EB12-488A-8045-5FF4B3230EC5}">
      <dgm:prSet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CN" baseline="0">
              <a:solidFill>
                <a:schemeClr val="tx1"/>
              </a:solidFill>
            </a:rPr>
            <a:t>有扎实的编辑基本功</a:t>
          </a:r>
          <a:endParaRPr lang="zh-CN">
            <a:solidFill>
              <a:schemeClr val="tx1"/>
            </a:solidFill>
          </a:endParaRPr>
        </a:p>
      </dgm:t>
    </dgm:pt>
    <dgm:pt modelId="{47BAEAF5-C578-43BD-8331-7BCB007F5EBA}" type="parTrans" cxnId="{796B49AC-75A3-4F24-8BAE-5924ED92FB2B}">
      <dgm:prSet/>
      <dgm:spPr/>
      <dgm:t>
        <a:bodyPr/>
        <a:lstStyle/>
        <a:p>
          <a:endParaRPr lang="zh-CN" altLang="en-US"/>
        </a:p>
      </dgm:t>
    </dgm:pt>
    <dgm:pt modelId="{6E797ABB-BCC2-4D56-96D7-8E9D55A4AFF0}" type="sibTrans" cxnId="{796B49AC-75A3-4F24-8BAE-5924ED92FB2B}">
      <dgm:prSet/>
      <dgm:spPr/>
      <dgm:t>
        <a:bodyPr/>
        <a:lstStyle/>
        <a:p>
          <a:endParaRPr lang="zh-CN" altLang="en-US"/>
        </a:p>
      </dgm:t>
    </dgm:pt>
    <dgm:pt modelId="{C7551C8B-B879-460C-A1A0-A5C7C55BE712}">
      <dgm:prSet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CN" baseline="0">
              <a:solidFill>
                <a:schemeClr val="tx1"/>
              </a:solidFill>
            </a:rPr>
            <a:t>能持续策划双效益的项目</a:t>
          </a:r>
          <a:endParaRPr lang="zh-CN">
            <a:solidFill>
              <a:schemeClr val="tx1"/>
            </a:solidFill>
          </a:endParaRPr>
        </a:p>
      </dgm:t>
    </dgm:pt>
    <dgm:pt modelId="{66709A9A-3271-49E7-A11B-D2284C443037}" type="parTrans" cxnId="{3A455421-C2BB-476B-BE9A-0161BF43121C}">
      <dgm:prSet/>
      <dgm:spPr/>
      <dgm:t>
        <a:bodyPr/>
        <a:lstStyle/>
        <a:p>
          <a:endParaRPr lang="zh-CN" altLang="en-US"/>
        </a:p>
      </dgm:t>
    </dgm:pt>
    <dgm:pt modelId="{2AD10865-73D1-47D8-B560-80F07D09B912}" type="sibTrans" cxnId="{3A455421-C2BB-476B-BE9A-0161BF43121C}">
      <dgm:prSet/>
      <dgm:spPr/>
      <dgm:t>
        <a:bodyPr/>
        <a:lstStyle/>
        <a:p>
          <a:endParaRPr lang="zh-CN" altLang="en-US"/>
        </a:p>
      </dgm:t>
    </dgm:pt>
    <dgm:pt modelId="{34ACEF43-5961-4183-B0B0-7DE01C1679B0}">
      <dgm:prSet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CN" baseline="0" dirty="0">
              <a:solidFill>
                <a:schemeClr val="tx1"/>
              </a:solidFill>
            </a:rPr>
            <a:t>有明确的科研方向、必要的科研保障和标志性研究成果</a:t>
          </a:r>
          <a:endParaRPr lang="zh-CN" dirty="0">
            <a:solidFill>
              <a:schemeClr val="tx1"/>
            </a:solidFill>
          </a:endParaRPr>
        </a:p>
      </dgm:t>
    </dgm:pt>
    <dgm:pt modelId="{B22FEE9B-29C9-4089-BF27-633FC3FA1ABB}" type="parTrans" cxnId="{8C46E208-96FF-4798-9FFD-5DCE76D5C944}">
      <dgm:prSet/>
      <dgm:spPr/>
      <dgm:t>
        <a:bodyPr/>
        <a:lstStyle/>
        <a:p>
          <a:endParaRPr lang="zh-CN" altLang="en-US"/>
        </a:p>
      </dgm:t>
    </dgm:pt>
    <dgm:pt modelId="{7773F6FC-8594-4056-B5F2-05DA8DD5CE84}" type="sibTrans" cxnId="{8C46E208-96FF-4798-9FFD-5DCE76D5C944}">
      <dgm:prSet/>
      <dgm:spPr/>
      <dgm:t>
        <a:bodyPr/>
        <a:lstStyle/>
        <a:p>
          <a:endParaRPr lang="zh-CN" altLang="en-US"/>
        </a:p>
      </dgm:t>
    </dgm:pt>
    <dgm:pt modelId="{7D72B7A8-6E4E-4BD7-8233-714032BA3E9C}">
      <dgm:prSet custT="1"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CN" altLang="en-US" sz="2400" baseline="0" dirty="0"/>
            <a:t>路径二：</a:t>
          </a:r>
          <a:endParaRPr lang="en-US" altLang="zh-CN" sz="2400" baseline="0" dirty="0"/>
        </a:p>
        <a:p>
          <a:r>
            <a:rPr lang="zh-CN" altLang="en-US" sz="2400" baseline="0" dirty="0">
              <a:solidFill>
                <a:srgbClr val="FFFF00"/>
              </a:solidFill>
            </a:rPr>
            <a:t>管理型</a:t>
          </a:r>
          <a:endParaRPr lang="zh-CN" altLang="en-US" sz="2400" dirty="0">
            <a:solidFill>
              <a:srgbClr val="FFFF00"/>
            </a:solidFill>
          </a:endParaRPr>
        </a:p>
      </dgm:t>
    </dgm:pt>
    <dgm:pt modelId="{4A6D1D8F-182C-411E-BC99-DCE24B5D43A7}" type="parTrans" cxnId="{FFAA3761-150A-48B7-9000-CD105D271BC1}">
      <dgm:prSet/>
      <dgm:spPr/>
      <dgm:t>
        <a:bodyPr/>
        <a:lstStyle/>
        <a:p>
          <a:endParaRPr lang="zh-CN" altLang="en-US"/>
        </a:p>
      </dgm:t>
    </dgm:pt>
    <dgm:pt modelId="{4BF10BA3-E091-49A3-908E-F825ECAE7021}" type="sibTrans" cxnId="{FFAA3761-150A-48B7-9000-CD105D271BC1}">
      <dgm:prSet/>
      <dgm:spPr/>
      <dgm:t>
        <a:bodyPr/>
        <a:lstStyle/>
        <a:p>
          <a:endParaRPr lang="zh-CN" altLang="en-US"/>
        </a:p>
      </dgm:t>
    </dgm:pt>
    <dgm:pt modelId="{BF8A7B0B-2B84-4C6C-AF5A-5559888DDF6B}">
      <dgm:prSet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CN" baseline="0">
              <a:solidFill>
                <a:schemeClr val="tx1"/>
              </a:solidFill>
            </a:rPr>
            <a:t>有丰富的作者资源</a:t>
          </a:r>
          <a:endParaRPr lang="zh-CN">
            <a:solidFill>
              <a:schemeClr val="tx1"/>
            </a:solidFill>
          </a:endParaRPr>
        </a:p>
      </dgm:t>
    </dgm:pt>
    <dgm:pt modelId="{C71252E2-D02C-41EF-94CA-170C36EF3464}" type="parTrans" cxnId="{5A252854-3984-40E3-9651-74EAAB5647EB}">
      <dgm:prSet/>
      <dgm:spPr/>
      <dgm:t>
        <a:bodyPr/>
        <a:lstStyle/>
        <a:p>
          <a:endParaRPr lang="zh-CN" altLang="en-US"/>
        </a:p>
      </dgm:t>
    </dgm:pt>
    <dgm:pt modelId="{73FAC847-5B1D-4D44-B86C-98C7CC420415}" type="sibTrans" cxnId="{5A252854-3984-40E3-9651-74EAAB5647EB}">
      <dgm:prSet/>
      <dgm:spPr/>
      <dgm:t>
        <a:bodyPr/>
        <a:lstStyle/>
        <a:p>
          <a:endParaRPr lang="zh-CN" altLang="en-US"/>
        </a:p>
      </dgm:t>
    </dgm:pt>
    <dgm:pt modelId="{6CC98200-3C69-4CD0-81CE-02E6A36472C9}">
      <dgm:prSet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CN" baseline="0">
              <a:solidFill>
                <a:schemeClr val="tx1"/>
              </a:solidFill>
            </a:rPr>
            <a:t>有丰富的管理经验和较强的管理能力</a:t>
          </a:r>
          <a:endParaRPr lang="zh-CN">
            <a:solidFill>
              <a:schemeClr val="tx1"/>
            </a:solidFill>
          </a:endParaRPr>
        </a:p>
      </dgm:t>
    </dgm:pt>
    <dgm:pt modelId="{58366DDD-DA84-45A9-B15D-70C10F22862A}" type="parTrans" cxnId="{26543F97-8DBD-456F-B8DB-03097D02B901}">
      <dgm:prSet/>
      <dgm:spPr/>
      <dgm:t>
        <a:bodyPr/>
        <a:lstStyle/>
        <a:p>
          <a:endParaRPr lang="zh-CN" altLang="en-US"/>
        </a:p>
      </dgm:t>
    </dgm:pt>
    <dgm:pt modelId="{053640B2-6001-4627-A1D4-3BD024E6F7D6}" type="sibTrans" cxnId="{26543F97-8DBD-456F-B8DB-03097D02B901}">
      <dgm:prSet/>
      <dgm:spPr/>
      <dgm:t>
        <a:bodyPr/>
        <a:lstStyle/>
        <a:p>
          <a:endParaRPr lang="zh-CN" altLang="en-US"/>
        </a:p>
      </dgm:t>
    </dgm:pt>
    <dgm:pt modelId="{47252206-6030-468C-BB4F-897E317F2B9E}">
      <dgm:prSet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CN" baseline="0">
              <a:solidFill>
                <a:schemeClr val="tx1"/>
              </a:solidFill>
            </a:rPr>
            <a:t>有较强的统筹协调能力</a:t>
          </a:r>
          <a:endParaRPr lang="zh-CN">
            <a:solidFill>
              <a:schemeClr val="tx1"/>
            </a:solidFill>
          </a:endParaRPr>
        </a:p>
      </dgm:t>
    </dgm:pt>
    <dgm:pt modelId="{451F27E9-71B2-4D72-B424-3D855E76FE1D}" type="parTrans" cxnId="{D12B509E-7C7F-402D-A6D4-1B2E250ABA51}">
      <dgm:prSet/>
      <dgm:spPr/>
      <dgm:t>
        <a:bodyPr/>
        <a:lstStyle/>
        <a:p>
          <a:endParaRPr lang="zh-CN" altLang="en-US"/>
        </a:p>
      </dgm:t>
    </dgm:pt>
    <dgm:pt modelId="{3A6EF63B-B1C7-4AAB-A5B0-8D3A14306CCB}" type="sibTrans" cxnId="{D12B509E-7C7F-402D-A6D4-1B2E250ABA51}">
      <dgm:prSet/>
      <dgm:spPr/>
      <dgm:t>
        <a:bodyPr/>
        <a:lstStyle/>
        <a:p>
          <a:endParaRPr lang="zh-CN" altLang="en-US"/>
        </a:p>
      </dgm:t>
    </dgm:pt>
    <dgm:pt modelId="{8BAF9381-E0BF-48BF-80E1-C4167A9D1806}">
      <dgm:prSet custT="1"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CN" altLang="en-US" sz="2400" baseline="0" dirty="0"/>
            <a:t>路径三：</a:t>
          </a:r>
          <a:endParaRPr lang="en-US" altLang="zh-CN" sz="2400" baseline="0" dirty="0"/>
        </a:p>
        <a:p>
          <a:r>
            <a:rPr lang="zh-CN" altLang="en-US" sz="2400" baseline="0" dirty="0">
              <a:solidFill>
                <a:srgbClr val="FFFF00"/>
              </a:solidFill>
            </a:rPr>
            <a:t>职业型</a:t>
          </a:r>
          <a:endParaRPr lang="zh-CN" altLang="en-US" sz="2400" dirty="0">
            <a:solidFill>
              <a:srgbClr val="FFFF00"/>
            </a:solidFill>
          </a:endParaRPr>
        </a:p>
      </dgm:t>
    </dgm:pt>
    <dgm:pt modelId="{BF86C042-D995-45FC-A846-4F851023A1C9}" type="parTrans" cxnId="{038DAB1C-9CF1-4C56-90CE-AA3E68C0CC9A}">
      <dgm:prSet/>
      <dgm:spPr/>
      <dgm:t>
        <a:bodyPr/>
        <a:lstStyle/>
        <a:p>
          <a:endParaRPr lang="zh-CN" altLang="en-US"/>
        </a:p>
      </dgm:t>
    </dgm:pt>
    <dgm:pt modelId="{79A266DA-6830-416D-B936-581F0B203297}" type="sibTrans" cxnId="{038DAB1C-9CF1-4C56-90CE-AA3E68C0CC9A}">
      <dgm:prSet/>
      <dgm:spPr/>
      <dgm:t>
        <a:bodyPr/>
        <a:lstStyle/>
        <a:p>
          <a:endParaRPr lang="zh-CN" altLang="en-US"/>
        </a:p>
      </dgm:t>
    </dgm:pt>
    <dgm:pt modelId="{CD082D5E-73F9-4AAA-AA8E-B5DB7E3FBD98}">
      <dgm:prSet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CN" baseline="0">
              <a:solidFill>
                <a:schemeClr val="tx1"/>
              </a:solidFill>
            </a:rPr>
            <a:t>有丰富的作者资源与市场资源</a:t>
          </a:r>
          <a:endParaRPr lang="zh-CN">
            <a:solidFill>
              <a:schemeClr val="tx1"/>
            </a:solidFill>
          </a:endParaRPr>
        </a:p>
      </dgm:t>
    </dgm:pt>
    <dgm:pt modelId="{3BC2592E-33B4-4880-B556-25FC00297F68}" type="parTrans" cxnId="{DC19A86B-31CD-4449-AA9C-90A0F1AA7FE3}">
      <dgm:prSet/>
      <dgm:spPr/>
      <dgm:t>
        <a:bodyPr/>
        <a:lstStyle/>
        <a:p>
          <a:endParaRPr lang="zh-CN" altLang="en-US"/>
        </a:p>
      </dgm:t>
    </dgm:pt>
    <dgm:pt modelId="{D244B11A-311C-4752-8795-C4642EA66178}" type="sibTrans" cxnId="{DC19A86B-31CD-4449-AA9C-90A0F1AA7FE3}">
      <dgm:prSet/>
      <dgm:spPr/>
      <dgm:t>
        <a:bodyPr/>
        <a:lstStyle/>
        <a:p>
          <a:endParaRPr lang="zh-CN" altLang="en-US"/>
        </a:p>
      </dgm:t>
    </dgm:pt>
    <dgm:pt modelId="{7BF699CC-7D19-4B47-9A3D-463C04B1013C}">
      <dgm:prSet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CN" baseline="0">
              <a:solidFill>
                <a:schemeClr val="tx1"/>
              </a:solidFill>
            </a:rPr>
            <a:t>有较强的资源调配能力</a:t>
          </a:r>
          <a:endParaRPr lang="zh-CN">
            <a:solidFill>
              <a:schemeClr val="tx1"/>
            </a:solidFill>
          </a:endParaRPr>
        </a:p>
      </dgm:t>
    </dgm:pt>
    <dgm:pt modelId="{4C357674-B277-4F99-8F80-6E37A1043FDF}" type="parTrans" cxnId="{F7631CBC-326C-4B87-BF61-4403ED2C569C}">
      <dgm:prSet/>
      <dgm:spPr/>
      <dgm:t>
        <a:bodyPr/>
        <a:lstStyle/>
        <a:p>
          <a:endParaRPr lang="zh-CN" altLang="en-US"/>
        </a:p>
      </dgm:t>
    </dgm:pt>
    <dgm:pt modelId="{C4E04258-8E9D-4A17-B492-0C2AFDC99117}" type="sibTrans" cxnId="{F7631CBC-326C-4B87-BF61-4403ED2C569C}">
      <dgm:prSet/>
      <dgm:spPr/>
      <dgm:t>
        <a:bodyPr/>
        <a:lstStyle/>
        <a:p>
          <a:endParaRPr lang="zh-CN" altLang="en-US"/>
        </a:p>
      </dgm:t>
    </dgm:pt>
    <dgm:pt modelId="{8A95598A-27B9-4CB1-B38E-BF7E3380DC08}">
      <dgm:prSet/>
      <dgm:spPr>
        <a:noFill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CN" baseline="0" dirty="0">
              <a:solidFill>
                <a:schemeClr val="tx1"/>
              </a:solidFill>
            </a:rPr>
            <a:t>有较强的市场运作能力</a:t>
          </a:r>
          <a:endParaRPr lang="zh-CN" dirty="0">
            <a:solidFill>
              <a:schemeClr val="tx1"/>
            </a:solidFill>
          </a:endParaRPr>
        </a:p>
      </dgm:t>
    </dgm:pt>
    <dgm:pt modelId="{67B8A7BF-57D6-412A-BFE2-A09037D4982C}" type="parTrans" cxnId="{8DD78CBF-A83E-4F15-9E66-7309E642CEF1}">
      <dgm:prSet/>
      <dgm:spPr/>
      <dgm:t>
        <a:bodyPr/>
        <a:lstStyle/>
        <a:p>
          <a:endParaRPr lang="zh-CN" altLang="en-US"/>
        </a:p>
      </dgm:t>
    </dgm:pt>
    <dgm:pt modelId="{739137CE-B6F0-43B1-B39F-F17B5840DFB8}" type="sibTrans" cxnId="{8DD78CBF-A83E-4F15-9E66-7309E642CEF1}">
      <dgm:prSet/>
      <dgm:spPr/>
      <dgm:t>
        <a:bodyPr/>
        <a:lstStyle/>
        <a:p>
          <a:endParaRPr lang="zh-CN" altLang="en-US"/>
        </a:p>
      </dgm:t>
    </dgm:pt>
    <dgm:pt modelId="{E8ECF9B2-F122-4668-A846-F57C0EBE28A2}" type="pres">
      <dgm:prSet presAssocID="{28866592-5E3D-4483-BDA9-A00C7AF4DEA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7C7707D6-7D71-4A48-A6F9-1522A52DE6FA}" type="pres">
      <dgm:prSet presAssocID="{569F9ED2-F831-4545-9F02-A87895AB6A4D}" presName="linNod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28B1896B-D8CC-4196-A454-5E40611D95ED}" type="pres">
      <dgm:prSet presAssocID="{569F9ED2-F831-4545-9F02-A87895AB6A4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6F7FCEF-7EA4-4431-AFBA-A4AB23CD3973}" type="pres">
      <dgm:prSet presAssocID="{569F9ED2-F831-4545-9F02-A87895AB6A4D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5FA4E19-F47A-48DC-A049-EC9BA7FBD567}" type="pres">
      <dgm:prSet presAssocID="{37170C88-A7FA-4386-9072-F151EB1FCF12}" presName="sp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49EF341A-55DE-4B31-8B4A-193B84265933}" type="pres">
      <dgm:prSet presAssocID="{7D72B7A8-6E4E-4BD7-8233-714032BA3E9C}" presName="linNod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ADE68896-70B6-4BEF-802F-234385606B09}" type="pres">
      <dgm:prSet presAssocID="{7D72B7A8-6E4E-4BD7-8233-714032BA3E9C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89A7A7C-E2A5-4AD4-A78B-858DD78069A8}" type="pres">
      <dgm:prSet presAssocID="{7D72B7A8-6E4E-4BD7-8233-714032BA3E9C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04A3DE1-F959-4E09-8815-D6D18FCA38C4}" type="pres">
      <dgm:prSet presAssocID="{4BF10BA3-E091-49A3-908E-F825ECAE7021}" presName="sp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C4F872A4-A9F9-4038-B393-088CEA7D74D7}" type="pres">
      <dgm:prSet presAssocID="{8BAF9381-E0BF-48BF-80E1-C4167A9D1806}" presName="linNod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0EE3C2D5-8CD0-4C71-A062-509F1499A579}" type="pres">
      <dgm:prSet presAssocID="{8BAF9381-E0BF-48BF-80E1-C4167A9D1806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1942191-C053-44CB-9FA9-843EE542A8D2}" type="pres">
      <dgm:prSet presAssocID="{8BAF9381-E0BF-48BF-80E1-C4167A9D1806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3459B49E-90E9-4C60-B545-D3D157E0B465}" type="presOf" srcId="{8572A6C7-EB12-488A-8045-5FF4B3230EC5}" destId="{C6F7FCEF-7EA4-4431-AFBA-A4AB23CD3973}" srcOrd="0" destOrd="1" presId="urn:microsoft.com/office/officeart/2005/8/layout/vList5"/>
    <dgm:cxn modelId="{5A252854-3984-40E3-9651-74EAAB5647EB}" srcId="{7D72B7A8-6E4E-4BD7-8233-714032BA3E9C}" destId="{BF8A7B0B-2B84-4C6C-AF5A-5559888DDF6B}" srcOrd="0" destOrd="0" parTransId="{C71252E2-D02C-41EF-94CA-170C36EF3464}" sibTransId="{73FAC847-5B1D-4D44-B86C-98C7CC420415}"/>
    <dgm:cxn modelId="{74E16EB0-655F-4659-9292-F27ECB4FE9EF}" type="presOf" srcId="{7BF699CC-7D19-4B47-9A3D-463C04B1013C}" destId="{71942191-C053-44CB-9FA9-843EE542A8D2}" srcOrd="0" destOrd="1" presId="urn:microsoft.com/office/officeart/2005/8/layout/vList5"/>
    <dgm:cxn modelId="{6480F48E-4446-4E15-9CBD-35B0262911EE}" srcId="{569F9ED2-F831-4545-9F02-A87895AB6A4D}" destId="{729B7B3D-4C1F-48CC-B642-F3E5A7810518}" srcOrd="0" destOrd="0" parTransId="{2DE5B53B-E0B1-430C-ADA0-A32439C0D50E}" sibTransId="{AA2D91D2-0412-40A7-AF69-DE6B792D910E}"/>
    <dgm:cxn modelId="{796B49AC-75A3-4F24-8BAE-5924ED92FB2B}" srcId="{569F9ED2-F831-4545-9F02-A87895AB6A4D}" destId="{8572A6C7-EB12-488A-8045-5FF4B3230EC5}" srcOrd="1" destOrd="0" parTransId="{47BAEAF5-C578-43BD-8331-7BCB007F5EBA}" sibTransId="{6E797ABB-BCC2-4D56-96D7-8E9D55A4AFF0}"/>
    <dgm:cxn modelId="{8DD78CBF-A83E-4F15-9E66-7309E642CEF1}" srcId="{8BAF9381-E0BF-48BF-80E1-C4167A9D1806}" destId="{8A95598A-27B9-4CB1-B38E-BF7E3380DC08}" srcOrd="2" destOrd="0" parTransId="{67B8A7BF-57D6-412A-BFE2-A09037D4982C}" sibTransId="{739137CE-B6F0-43B1-B39F-F17B5840DFB8}"/>
    <dgm:cxn modelId="{3A455421-C2BB-476B-BE9A-0161BF43121C}" srcId="{569F9ED2-F831-4545-9F02-A87895AB6A4D}" destId="{C7551C8B-B879-460C-A1A0-A5C7C55BE712}" srcOrd="2" destOrd="0" parTransId="{66709A9A-3271-49E7-A11B-D2284C443037}" sibTransId="{2AD10865-73D1-47D8-B560-80F07D09B912}"/>
    <dgm:cxn modelId="{057382FA-1EBC-4EB9-8BCC-0373DECA1E35}" type="presOf" srcId="{6CC98200-3C69-4CD0-81CE-02E6A36472C9}" destId="{D89A7A7C-E2A5-4AD4-A78B-858DD78069A8}" srcOrd="0" destOrd="1" presId="urn:microsoft.com/office/officeart/2005/8/layout/vList5"/>
    <dgm:cxn modelId="{F7631CBC-326C-4B87-BF61-4403ED2C569C}" srcId="{8BAF9381-E0BF-48BF-80E1-C4167A9D1806}" destId="{7BF699CC-7D19-4B47-9A3D-463C04B1013C}" srcOrd="1" destOrd="0" parTransId="{4C357674-B277-4F99-8F80-6E37A1043FDF}" sibTransId="{C4E04258-8E9D-4A17-B492-0C2AFDC99117}"/>
    <dgm:cxn modelId="{E2D37AEB-BA0E-4D41-90CC-8E7379AA3F3F}" srcId="{28866592-5E3D-4483-BDA9-A00C7AF4DEA6}" destId="{569F9ED2-F831-4545-9F02-A87895AB6A4D}" srcOrd="0" destOrd="0" parTransId="{AF801995-063A-4F6B-BDD4-8565CE614EB1}" sibTransId="{37170C88-A7FA-4386-9072-F151EB1FCF12}"/>
    <dgm:cxn modelId="{8F9E0E21-68C4-400C-80FE-1330A347B8C1}" type="presOf" srcId="{BF8A7B0B-2B84-4C6C-AF5A-5559888DDF6B}" destId="{D89A7A7C-E2A5-4AD4-A78B-858DD78069A8}" srcOrd="0" destOrd="0" presId="urn:microsoft.com/office/officeart/2005/8/layout/vList5"/>
    <dgm:cxn modelId="{67694D37-A8D3-45F2-97DE-EB58A9233219}" type="presOf" srcId="{34ACEF43-5961-4183-B0B0-7DE01C1679B0}" destId="{C6F7FCEF-7EA4-4431-AFBA-A4AB23CD3973}" srcOrd="0" destOrd="3" presId="urn:microsoft.com/office/officeart/2005/8/layout/vList5"/>
    <dgm:cxn modelId="{DC19A86B-31CD-4449-AA9C-90A0F1AA7FE3}" srcId="{8BAF9381-E0BF-48BF-80E1-C4167A9D1806}" destId="{CD082D5E-73F9-4AAA-AA8E-B5DB7E3FBD98}" srcOrd="0" destOrd="0" parTransId="{3BC2592E-33B4-4880-B556-25FC00297F68}" sibTransId="{D244B11A-311C-4752-8795-C4642EA66178}"/>
    <dgm:cxn modelId="{65BACC6A-A43F-48BE-B115-594ADF45218D}" type="presOf" srcId="{CD082D5E-73F9-4AAA-AA8E-B5DB7E3FBD98}" destId="{71942191-C053-44CB-9FA9-843EE542A8D2}" srcOrd="0" destOrd="0" presId="urn:microsoft.com/office/officeart/2005/8/layout/vList5"/>
    <dgm:cxn modelId="{038DAB1C-9CF1-4C56-90CE-AA3E68C0CC9A}" srcId="{28866592-5E3D-4483-BDA9-A00C7AF4DEA6}" destId="{8BAF9381-E0BF-48BF-80E1-C4167A9D1806}" srcOrd="2" destOrd="0" parTransId="{BF86C042-D995-45FC-A846-4F851023A1C9}" sibTransId="{79A266DA-6830-416D-B936-581F0B203297}"/>
    <dgm:cxn modelId="{8D9E0882-98FD-48ED-AFFA-D185EC558C2A}" type="presOf" srcId="{8BAF9381-E0BF-48BF-80E1-C4167A9D1806}" destId="{0EE3C2D5-8CD0-4C71-A062-509F1499A579}" srcOrd="0" destOrd="0" presId="urn:microsoft.com/office/officeart/2005/8/layout/vList5"/>
    <dgm:cxn modelId="{908A28F8-393F-42D2-BFD8-3B74450B3CEB}" type="presOf" srcId="{47252206-6030-468C-BB4F-897E317F2B9E}" destId="{D89A7A7C-E2A5-4AD4-A78B-858DD78069A8}" srcOrd="0" destOrd="2" presId="urn:microsoft.com/office/officeart/2005/8/layout/vList5"/>
    <dgm:cxn modelId="{54E0C06D-5467-4CB1-87E2-9DE10B82CFD8}" type="presOf" srcId="{C7551C8B-B879-460C-A1A0-A5C7C55BE712}" destId="{C6F7FCEF-7EA4-4431-AFBA-A4AB23CD3973}" srcOrd="0" destOrd="2" presId="urn:microsoft.com/office/officeart/2005/8/layout/vList5"/>
    <dgm:cxn modelId="{8C46E208-96FF-4798-9FFD-5DCE76D5C944}" srcId="{569F9ED2-F831-4545-9F02-A87895AB6A4D}" destId="{34ACEF43-5961-4183-B0B0-7DE01C1679B0}" srcOrd="3" destOrd="0" parTransId="{B22FEE9B-29C9-4089-BF27-633FC3FA1ABB}" sibTransId="{7773F6FC-8594-4056-B5F2-05DA8DD5CE84}"/>
    <dgm:cxn modelId="{E3BBDEF1-B7B4-4F7F-855A-70798E8800DC}" type="presOf" srcId="{28866592-5E3D-4483-BDA9-A00C7AF4DEA6}" destId="{E8ECF9B2-F122-4668-A846-F57C0EBE28A2}" srcOrd="0" destOrd="0" presId="urn:microsoft.com/office/officeart/2005/8/layout/vList5"/>
    <dgm:cxn modelId="{26543F97-8DBD-456F-B8DB-03097D02B901}" srcId="{7D72B7A8-6E4E-4BD7-8233-714032BA3E9C}" destId="{6CC98200-3C69-4CD0-81CE-02E6A36472C9}" srcOrd="1" destOrd="0" parTransId="{58366DDD-DA84-45A9-B15D-70C10F22862A}" sibTransId="{053640B2-6001-4627-A1D4-3BD024E6F7D6}"/>
    <dgm:cxn modelId="{D12B509E-7C7F-402D-A6D4-1B2E250ABA51}" srcId="{7D72B7A8-6E4E-4BD7-8233-714032BA3E9C}" destId="{47252206-6030-468C-BB4F-897E317F2B9E}" srcOrd="2" destOrd="0" parTransId="{451F27E9-71B2-4D72-B424-3D855E76FE1D}" sibTransId="{3A6EF63B-B1C7-4AAB-A5B0-8D3A14306CCB}"/>
    <dgm:cxn modelId="{2DD93557-2097-4CFE-BB4F-64246DADBD1C}" type="presOf" srcId="{8A95598A-27B9-4CB1-B38E-BF7E3380DC08}" destId="{71942191-C053-44CB-9FA9-843EE542A8D2}" srcOrd="0" destOrd="2" presId="urn:microsoft.com/office/officeart/2005/8/layout/vList5"/>
    <dgm:cxn modelId="{FFAA3761-150A-48B7-9000-CD105D271BC1}" srcId="{28866592-5E3D-4483-BDA9-A00C7AF4DEA6}" destId="{7D72B7A8-6E4E-4BD7-8233-714032BA3E9C}" srcOrd="1" destOrd="0" parTransId="{4A6D1D8F-182C-411E-BC99-DCE24B5D43A7}" sibTransId="{4BF10BA3-E091-49A3-908E-F825ECAE7021}"/>
    <dgm:cxn modelId="{D7524813-FE45-4705-B0C6-97DF2DC7185F}" type="presOf" srcId="{569F9ED2-F831-4545-9F02-A87895AB6A4D}" destId="{28B1896B-D8CC-4196-A454-5E40611D95ED}" srcOrd="0" destOrd="0" presId="urn:microsoft.com/office/officeart/2005/8/layout/vList5"/>
    <dgm:cxn modelId="{00D8AF64-4B05-4E1F-99E5-19CE0D643E15}" type="presOf" srcId="{7D72B7A8-6E4E-4BD7-8233-714032BA3E9C}" destId="{ADE68896-70B6-4BEF-802F-234385606B09}" srcOrd="0" destOrd="0" presId="urn:microsoft.com/office/officeart/2005/8/layout/vList5"/>
    <dgm:cxn modelId="{F68B7539-45EA-44DA-A9E3-A250C8D0A9E8}" type="presOf" srcId="{729B7B3D-4C1F-48CC-B642-F3E5A7810518}" destId="{C6F7FCEF-7EA4-4431-AFBA-A4AB23CD3973}" srcOrd="0" destOrd="0" presId="urn:microsoft.com/office/officeart/2005/8/layout/vList5"/>
    <dgm:cxn modelId="{C32CCD69-5A3D-4915-A584-292B528DA5A4}" type="presParOf" srcId="{E8ECF9B2-F122-4668-A846-F57C0EBE28A2}" destId="{7C7707D6-7D71-4A48-A6F9-1522A52DE6FA}" srcOrd="0" destOrd="0" presId="urn:microsoft.com/office/officeart/2005/8/layout/vList5"/>
    <dgm:cxn modelId="{ED03BDE9-91D4-4583-AE7A-88FFC483A990}" type="presParOf" srcId="{7C7707D6-7D71-4A48-A6F9-1522A52DE6FA}" destId="{28B1896B-D8CC-4196-A454-5E40611D95ED}" srcOrd="0" destOrd="0" presId="urn:microsoft.com/office/officeart/2005/8/layout/vList5"/>
    <dgm:cxn modelId="{9EE402EA-0E8C-4390-B3BC-B3642D99EF1A}" type="presParOf" srcId="{7C7707D6-7D71-4A48-A6F9-1522A52DE6FA}" destId="{C6F7FCEF-7EA4-4431-AFBA-A4AB23CD3973}" srcOrd="1" destOrd="0" presId="urn:microsoft.com/office/officeart/2005/8/layout/vList5"/>
    <dgm:cxn modelId="{8BB17B95-666C-43E4-B792-8908E3750265}" type="presParOf" srcId="{E8ECF9B2-F122-4668-A846-F57C0EBE28A2}" destId="{35FA4E19-F47A-48DC-A049-EC9BA7FBD567}" srcOrd="1" destOrd="0" presId="urn:microsoft.com/office/officeart/2005/8/layout/vList5"/>
    <dgm:cxn modelId="{D1646CBC-D57B-4335-9725-B2FE32B80CB1}" type="presParOf" srcId="{E8ECF9B2-F122-4668-A846-F57C0EBE28A2}" destId="{49EF341A-55DE-4B31-8B4A-193B84265933}" srcOrd="2" destOrd="0" presId="urn:microsoft.com/office/officeart/2005/8/layout/vList5"/>
    <dgm:cxn modelId="{E371E823-E114-4C5B-9734-8D90BD538BD5}" type="presParOf" srcId="{49EF341A-55DE-4B31-8B4A-193B84265933}" destId="{ADE68896-70B6-4BEF-802F-234385606B09}" srcOrd="0" destOrd="0" presId="urn:microsoft.com/office/officeart/2005/8/layout/vList5"/>
    <dgm:cxn modelId="{3EB980FF-CE15-445C-9C13-099D54F4C666}" type="presParOf" srcId="{49EF341A-55DE-4B31-8B4A-193B84265933}" destId="{D89A7A7C-E2A5-4AD4-A78B-858DD78069A8}" srcOrd="1" destOrd="0" presId="urn:microsoft.com/office/officeart/2005/8/layout/vList5"/>
    <dgm:cxn modelId="{56621A2E-F1BC-49B8-9C8E-F250FDDE76BF}" type="presParOf" srcId="{E8ECF9B2-F122-4668-A846-F57C0EBE28A2}" destId="{D04A3DE1-F959-4E09-8815-D6D18FCA38C4}" srcOrd="3" destOrd="0" presId="urn:microsoft.com/office/officeart/2005/8/layout/vList5"/>
    <dgm:cxn modelId="{BA74C913-59F7-4303-92FA-AC7C957E4EF1}" type="presParOf" srcId="{E8ECF9B2-F122-4668-A846-F57C0EBE28A2}" destId="{C4F872A4-A9F9-4038-B393-088CEA7D74D7}" srcOrd="4" destOrd="0" presId="urn:microsoft.com/office/officeart/2005/8/layout/vList5"/>
    <dgm:cxn modelId="{A75A5710-2524-451C-B8B1-A2FC62E922D5}" type="presParOf" srcId="{C4F872A4-A9F9-4038-B393-088CEA7D74D7}" destId="{0EE3C2D5-8CD0-4C71-A062-509F1499A579}" srcOrd="0" destOrd="0" presId="urn:microsoft.com/office/officeart/2005/8/layout/vList5"/>
    <dgm:cxn modelId="{A39C07E6-34E1-495E-A6F0-729EAFAE5F20}" type="presParOf" srcId="{C4F872A4-A9F9-4038-B393-088CEA7D74D7}" destId="{71942191-C053-44CB-9FA9-843EE542A8D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7AD7500-20EE-4988-9DFA-D44D26583E3C}">
      <dsp:nvSpPr>
        <dsp:cNvPr id="0" name=""/>
        <dsp:cNvSpPr/>
      </dsp:nvSpPr>
      <dsp:spPr>
        <a:xfrm>
          <a:off x="3049725" y="2221779"/>
          <a:ext cx="2715507" cy="2715507"/>
        </a:xfrm>
        <a:prstGeom prst="gear9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3500" kern="1200" baseline="0"/>
            <a:t>职业</a:t>
          </a:r>
          <a:endParaRPr lang="zh-CN" sz="3500" kern="1200"/>
        </a:p>
      </dsp:txBody>
      <dsp:txXfrm>
        <a:off x="3049725" y="2221779"/>
        <a:ext cx="2715507" cy="2715507"/>
      </dsp:txXfrm>
    </dsp:sp>
    <dsp:sp modelId="{2653E8BC-CEF6-472C-9B0E-ED40088DF1E9}">
      <dsp:nvSpPr>
        <dsp:cNvPr id="0" name=""/>
        <dsp:cNvSpPr/>
      </dsp:nvSpPr>
      <dsp:spPr>
        <a:xfrm>
          <a:off x="1469793" y="1579931"/>
          <a:ext cx="1974914" cy="1974914"/>
        </a:xfrm>
        <a:prstGeom prst="gear6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3500" kern="1200" baseline="0"/>
            <a:t>职称</a:t>
          </a:r>
          <a:endParaRPr lang="zh-CN" sz="3500" kern="1200"/>
        </a:p>
      </dsp:txBody>
      <dsp:txXfrm>
        <a:off x="1469793" y="1579931"/>
        <a:ext cx="1974914" cy="1974914"/>
      </dsp:txXfrm>
    </dsp:sp>
    <dsp:sp modelId="{01FE9639-4C2F-4C37-A396-7A67EEC82D1E}">
      <dsp:nvSpPr>
        <dsp:cNvPr id="0" name=""/>
        <dsp:cNvSpPr/>
      </dsp:nvSpPr>
      <dsp:spPr>
        <a:xfrm rot="20700000">
          <a:off x="2575947" y="217442"/>
          <a:ext cx="1935013" cy="1935013"/>
        </a:xfrm>
        <a:prstGeom prst="gear6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3500" kern="1200" baseline="0"/>
            <a:t>岗位</a:t>
          </a:r>
          <a:endParaRPr lang="zh-CN" sz="3500" kern="1200"/>
        </a:p>
      </dsp:txBody>
      <dsp:txXfrm>
        <a:off x="3000352" y="641847"/>
        <a:ext cx="1086203" cy="1086203"/>
      </dsp:txXfrm>
    </dsp:sp>
    <dsp:sp modelId="{19F90DE0-CEAD-4C9A-A8C7-0D3A6106413F}">
      <dsp:nvSpPr>
        <dsp:cNvPr id="0" name=""/>
        <dsp:cNvSpPr/>
      </dsp:nvSpPr>
      <dsp:spPr>
        <a:xfrm>
          <a:off x="2849162" y="1807310"/>
          <a:ext cx="3475850" cy="3475850"/>
        </a:xfrm>
        <a:prstGeom prst="circularArrow">
          <a:avLst>
            <a:gd name="adj1" fmla="val 4688"/>
            <a:gd name="adj2" fmla="val 299029"/>
            <a:gd name="adj3" fmla="val 2531444"/>
            <a:gd name="adj4" fmla="val 15828747"/>
            <a:gd name="adj5" fmla="val 5469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711125-4ADA-41AF-8A47-98A5FE13DFAE}">
      <dsp:nvSpPr>
        <dsp:cNvPr id="0" name=""/>
        <dsp:cNvSpPr/>
      </dsp:nvSpPr>
      <dsp:spPr>
        <a:xfrm>
          <a:off x="1120040" y="1139769"/>
          <a:ext cx="2525422" cy="2525422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5ABDAA-49DB-429E-A1FA-D0DFAD5ABE53}">
      <dsp:nvSpPr>
        <dsp:cNvPr id="0" name=""/>
        <dsp:cNvSpPr/>
      </dsp:nvSpPr>
      <dsp:spPr>
        <a:xfrm>
          <a:off x="2128359" y="-209587"/>
          <a:ext cx="2722913" cy="2722913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A72321B-2CAF-4915-A15A-AF9D3330BCBF}">
      <dsp:nvSpPr>
        <dsp:cNvPr id="0" name=""/>
        <dsp:cNvSpPr/>
      </dsp:nvSpPr>
      <dsp:spPr>
        <a:xfrm rot="5400000">
          <a:off x="785071" y="848694"/>
          <a:ext cx="386158" cy="45474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dk1"/>
        </a:solidFill>
        <a:ln w="19050" cap="flat" cmpd="sng" algn="in">
          <a:solidFill>
            <a:schemeClr val="lt1">
              <a:satMod val="1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254000" extrusionH="63500"/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</dsp:sp>
    <dsp:sp modelId="{B719FA30-0EB2-4A40-8C06-FBD4AE5FB6BF}">
      <dsp:nvSpPr>
        <dsp:cNvPr id="0" name=""/>
        <dsp:cNvSpPr/>
      </dsp:nvSpPr>
      <dsp:spPr>
        <a:xfrm>
          <a:off x="264739" y="36855"/>
          <a:ext cx="1178440" cy="824869"/>
        </a:xfrm>
        <a:prstGeom prst="roundRect">
          <a:avLst>
            <a:gd name="adj" fmla="val 16670"/>
          </a:avLst>
        </a:prstGeom>
        <a:noFill/>
        <a:ln>
          <a:solidFill>
            <a:schemeClr val="accent1">
              <a:lumMod val="20000"/>
              <a:lumOff val="80000"/>
            </a:schemeClr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3000" kern="1200" baseline="0" dirty="0"/>
            <a:t>调研</a:t>
          </a:r>
          <a:endParaRPr lang="zh-CN" sz="3000" kern="1200" dirty="0"/>
        </a:p>
      </dsp:txBody>
      <dsp:txXfrm>
        <a:off x="264739" y="36855"/>
        <a:ext cx="1178440" cy="824869"/>
      </dsp:txXfrm>
    </dsp:sp>
    <dsp:sp modelId="{7E4DD464-E6AE-4BDE-9655-D5D0F8D4CBC1}">
      <dsp:nvSpPr>
        <dsp:cNvPr id="0" name=""/>
        <dsp:cNvSpPr/>
      </dsp:nvSpPr>
      <dsp:spPr>
        <a:xfrm>
          <a:off x="1443179" y="115525"/>
          <a:ext cx="857085" cy="6666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BF6152-E84C-42E1-81E1-7EE5686E461A}">
      <dsp:nvSpPr>
        <dsp:cNvPr id="0" name=""/>
        <dsp:cNvSpPr/>
      </dsp:nvSpPr>
      <dsp:spPr>
        <a:xfrm rot="5400000">
          <a:off x="1762123" y="1618359"/>
          <a:ext cx="386158" cy="45474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dk1"/>
        </a:solidFill>
        <a:ln w="19050" cap="flat" cmpd="sng" algn="in">
          <a:solidFill>
            <a:schemeClr val="lt1">
              <a:satMod val="1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254000" extrusionH="63500"/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</dsp:sp>
    <dsp:sp modelId="{A9AABEDA-CC33-4FD5-891F-D5232F2CE339}">
      <dsp:nvSpPr>
        <dsp:cNvPr id="0" name=""/>
        <dsp:cNvSpPr/>
      </dsp:nvSpPr>
      <dsp:spPr>
        <a:xfrm>
          <a:off x="1241791" y="806520"/>
          <a:ext cx="1178440" cy="824869"/>
        </a:xfrm>
        <a:prstGeom prst="roundRect">
          <a:avLst>
            <a:gd name="adj" fmla="val 16670"/>
          </a:avLst>
        </a:prstGeom>
        <a:noFill/>
        <a:ln>
          <a:solidFill>
            <a:schemeClr val="accent1">
              <a:lumMod val="20000"/>
              <a:lumOff val="80000"/>
            </a:schemeClr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3000" kern="1200" baseline="0"/>
            <a:t>策划</a:t>
          </a:r>
          <a:endParaRPr lang="zh-CN" sz="3000" kern="1200"/>
        </a:p>
      </dsp:txBody>
      <dsp:txXfrm>
        <a:off x="1241791" y="806520"/>
        <a:ext cx="1178440" cy="824869"/>
      </dsp:txXfrm>
    </dsp:sp>
    <dsp:sp modelId="{752D0904-2B2B-48C0-BFA2-4D456098891C}">
      <dsp:nvSpPr>
        <dsp:cNvPr id="0" name=""/>
        <dsp:cNvSpPr/>
      </dsp:nvSpPr>
      <dsp:spPr>
        <a:xfrm>
          <a:off x="2420231" y="885190"/>
          <a:ext cx="857085" cy="6666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CCB5BD-5DA2-4309-BA58-F703ED87861E}">
      <dsp:nvSpPr>
        <dsp:cNvPr id="0" name=""/>
        <dsp:cNvSpPr/>
      </dsp:nvSpPr>
      <dsp:spPr>
        <a:xfrm rot="5400000">
          <a:off x="2739175" y="2388023"/>
          <a:ext cx="386158" cy="45474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dk1"/>
        </a:solidFill>
        <a:ln w="19050" cap="flat" cmpd="sng" algn="in">
          <a:solidFill>
            <a:schemeClr val="lt1">
              <a:satMod val="1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254000" extrusionH="63500"/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</dsp:sp>
    <dsp:sp modelId="{0166DC57-868A-43AC-AC3C-D9E059E8576B}">
      <dsp:nvSpPr>
        <dsp:cNvPr id="0" name=""/>
        <dsp:cNvSpPr/>
      </dsp:nvSpPr>
      <dsp:spPr>
        <a:xfrm>
          <a:off x="2218843" y="1576185"/>
          <a:ext cx="1178440" cy="824869"/>
        </a:xfrm>
        <a:prstGeom prst="roundRect">
          <a:avLst>
            <a:gd name="adj" fmla="val 16670"/>
          </a:avLst>
        </a:prstGeom>
        <a:noFill/>
        <a:ln>
          <a:solidFill>
            <a:schemeClr val="accent1">
              <a:lumMod val="20000"/>
              <a:lumOff val="80000"/>
            </a:schemeClr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3000" kern="1200" baseline="0"/>
            <a:t>组稿</a:t>
          </a:r>
          <a:endParaRPr lang="zh-CN" sz="3000" kern="1200"/>
        </a:p>
      </dsp:txBody>
      <dsp:txXfrm>
        <a:off x="2218843" y="1576185"/>
        <a:ext cx="1178440" cy="824869"/>
      </dsp:txXfrm>
    </dsp:sp>
    <dsp:sp modelId="{1147C4A1-621A-4320-8E1F-E24438363B0B}">
      <dsp:nvSpPr>
        <dsp:cNvPr id="0" name=""/>
        <dsp:cNvSpPr/>
      </dsp:nvSpPr>
      <dsp:spPr>
        <a:xfrm>
          <a:off x="3397284" y="1654855"/>
          <a:ext cx="857085" cy="6666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69D534-9BA6-4F40-A4FA-6F1CCFA7E0F1}">
      <dsp:nvSpPr>
        <dsp:cNvPr id="0" name=""/>
        <dsp:cNvSpPr/>
      </dsp:nvSpPr>
      <dsp:spPr>
        <a:xfrm rot="5400000">
          <a:off x="3716227" y="3157688"/>
          <a:ext cx="386158" cy="45474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dk1"/>
        </a:solidFill>
        <a:ln w="19050" cap="flat" cmpd="sng" algn="in">
          <a:solidFill>
            <a:schemeClr val="lt1">
              <a:satMod val="1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254000" extrusionH="63500"/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</dsp:sp>
    <dsp:sp modelId="{3A56C58F-DE6F-406B-BE0E-64E32E5EE882}">
      <dsp:nvSpPr>
        <dsp:cNvPr id="0" name=""/>
        <dsp:cNvSpPr/>
      </dsp:nvSpPr>
      <dsp:spPr>
        <a:xfrm>
          <a:off x="3195895" y="2345849"/>
          <a:ext cx="1178440" cy="824869"/>
        </a:xfrm>
        <a:prstGeom prst="roundRect">
          <a:avLst>
            <a:gd name="adj" fmla="val 16670"/>
          </a:avLst>
        </a:prstGeom>
        <a:noFill/>
        <a:ln>
          <a:solidFill>
            <a:schemeClr val="accent1">
              <a:lumMod val="20000"/>
              <a:lumOff val="80000"/>
            </a:schemeClr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3000" kern="1200" baseline="0"/>
            <a:t>加工</a:t>
          </a:r>
          <a:endParaRPr lang="zh-CN" sz="3000" kern="1200"/>
        </a:p>
      </dsp:txBody>
      <dsp:txXfrm>
        <a:off x="3195895" y="2345849"/>
        <a:ext cx="1178440" cy="824869"/>
      </dsp:txXfrm>
    </dsp:sp>
    <dsp:sp modelId="{1050ADF3-7332-407C-9747-AA3C74DCC727}">
      <dsp:nvSpPr>
        <dsp:cNvPr id="0" name=""/>
        <dsp:cNvSpPr/>
      </dsp:nvSpPr>
      <dsp:spPr>
        <a:xfrm>
          <a:off x="4374336" y="2424519"/>
          <a:ext cx="857085" cy="6666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3A5621-F4F0-46C9-8924-7A51158CAA3F}">
      <dsp:nvSpPr>
        <dsp:cNvPr id="0" name=""/>
        <dsp:cNvSpPr/>
      </dsp:nvSpPr>
      <dsp:spPr>
        <a:xfrm rot="5400000">
          <a:off x="4659018" y="3913127"/>
          <a:ext cx="400662" cy="48739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dk1"/>
        </a:solidFill>
        <a:ln w="19050" cap="flat" cmpd="sng" algn="in">
          <a:solidFill>
            <a:schemeClr val="lt1">
              <a:satMod val="1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254000" extrusionH="63500"/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</dsp:sp>
    <dsp:sp modelId="{C6342D62-7323-4075-BAFE-36631415178A}">
      <dsp:nvSpPr>
        <dsp:cNvPr id="0" name=""/>
        <dsp:cNvSpPr/>
      </dsp:nvSpPr>
      <dsp:spPr>
        <a:xfrm>
          <a:off x="4172948" y="3115514"/>
          <a:ext cx="1178440" cy="824869"/>
        </a:xfrm>
        <a:prstGeom prst="roundRect">
          <a:avLst>
            <a:gd name="adj" fmla="val 16670"/>
          </a:avLst>
        </a:prstGeom>
        <a:noFill/>
        <a:ln>
          <a:solidFill>
            <a:schemeClr val="accent1">
              <a:lumMod val="20000"/>
              <a:lumOff val="80000"/>
            </a:schemeClr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3000" kern="1200" baseline="0" dirty="0"/>
            <a:t>设计</a:t>
          </a:r>
          <a:endParaRPr lang="zh-CN" sz="3000" kern="1200" dirty="0"/>
        </a:p>
      </dsp:txBody>
      <dsp:txXfrm>
        <a:off x="4172948" y="3115514"/>
        <a:ext cx="1178440" cy="824869"/>
      </dsp:txXfrm>
    </dsp:sp>
    <dsp:sp modelId="{49B30E1C-D19D-497F-8970-9504DD214250}">
      <dsp:nvSpPr>
        <dsp:cNvPr id="0" name=""/>
        <dsp:cNvSpPr/>
      </dsp:nvSpPr>
      <dsp:spPr>
        <a:xfrm>
          <a:off x="5351388" y="3194184"/>
          <a:ext cx="857085" cy="6666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7A6F81-0DD0-4694-B129-66AF1CF2C38E}">
      <dsp:nvSpPr>
        <dsp:cNvPr id="0" name=""/>
        <dsp:cNvSpPr/>
      </dsp:nvSpPr>
      <dsp:spPr>
        <a:xfrm>
          <a:off x="5150000" y="3892431"/>
          <a:ext cx="1178440" cy="824869"/>
        </a:xfrm>
        <a:prstGeom prst="roundRect">
          <a:avLst>
            <a:gd name="adj" fmla="val 16670"/>
          </a:avLst>
        </a:prstGeom>
        <a:noFill/>
        <a:ln>
          <a:solidFill>
            <a:schemeClr val="accent1">
              <a:lumMod val="20000"/>
              <a:lumOff val="80000"/>
            </a:schemeClr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000" kern="1200" dirty="0"/>
            <a:t>宣传</a:t>
          </a:r>
          <a:endParaRPr lang="zh-CN" sz="3000" kern="1200" dirty="0"/>
        </a:p>
      </dsp:txBody>
      <dsp:txXfrm>
        <a:off x="5150000" y="3892431"/>
        <a:ext cx="1178440" cy="82486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F81C30A-CAC4-4483-ABA8-3DADC0150D14}">
      <dsp:nvSpPr>
        <dsp:cNvPr id="0" name=""/>
        <dsp:cNvSpPr/>
      </dsp:nvSpPr>
      <dsp:spPr>
        <a:xfrm rot="10800000">
          <a:off x="1356451" y="386"/>
          <a:ext cx="4384464" cy="1008373"/>
        </a:xfrm>
        <a:prstGeom prst="homePlate">
          <a:avLst/>
        </a:prstGeom>
        <a:noFill/>
        <a:ln w="1270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665" tIns="91440" rIns="170688" bIns="9144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 baseline="0"/>
            <a:t>专业性工作</a:t>
          </a:r>
          <a:endParaRPr lang="zh-CN" altLang="en-US" sz="2400" kern="1200"/>
        </a:p>
      </dsp:txBody>
      <dsp:txXfrm rot="10800000">
        <a:off x="1356451" y="386"/>
        <a:ext cx="4384464" cy="1008373"/>
      </dsp:txXfrm>
    </dsp:sp>
    <dsp:sp modelId="{2A76A945-AB18-4FD5-B578-6754AFE7EA63}">
      <dsp:nvSpPr>
        <dsp:cNvPr id="0" name=""/>
        <dsp:cNvSpPr/>
      </dsp:nvSpPr>
      <dsp:spPr>
        <a:xfrm>
          <a:off x="852264" y="386"/>
          <a:ext cx="1008373" cy="1008373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=""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2"/>
              </a:ext>
            </a:extLst>
          </a:blip>
          <a:srcRect/>
          <a:stretch>
            <a:fillRect l="-50000" r="-50000"/>
          </a:stretch>
        </a:blipFill>
        <a:ln w="1270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E26C7E-F58B-4965-BC2A-9AF56FDB03E0}">
      <dsp:nvSpPr>
        <dsp:cNvPr id="0" name=""/>
        <dsp:cNvSpPr/>
      </dsp:nvSpPr>
      <dsp:spPr>
        <a:xfrm rot="10800000">
          <a:off x="1356451" y="1309766"/>
          <a:ext cx="4384464" cy="1008373"/>
        </a:xfrm>
        <a:prstGeom prst="homePlate">
          <a:avLst/>
        </a:prstGeom>
        <a:noFill/>
        <a:ln w="1270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665" tIns="91440" rIns="170688" bIns="9144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 baseline="0"/>
            <a:t>事务性工作</a:t>
          </a:r>
          <a:endParaRPr lang="zh-CN" altLang="en-US" sz="2400" kern="1200"/>
        </a:p>
      </dsp:txBody>
      <dsp:txXfrm rot="10800000">
        <a:off x="1356451" y="1309766"/>
        <a:ext cx="4384464" cy="1008373"/>
      </dsp:txXfrm>
    </dsp:sp>
    <dsp:sp modelId="{87E337C2-B127-4006-9762-9F82A2A1BF13}">
      <dsp:nvSpPr>
        <dsp:cNvPr id="0" name=""/>
        <dsp:cNvSpPr/>
      </dsp:nvSpPr>
      <dsp:spPr>
        <a:xfrm>
          <a:off x="852264" y="1309766"/>
          <a:ext cx="1008373" cy="1008373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=""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4"/>
              </a:ext>
            </a:extLst>
          </a:blip>
          <a:srcRect/>
          <a:stretch>
            <a:fillRect l="-66000" r="-66000"/>
          </a:stretch>
        </a:blipFill>
        <a:ln w="1270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B13A77-DD4B-4743-A8FB-E336CC7D27F8}">
      <dsp:nvSpPr>
        <dsp:cNvPr id="0" name=""/>
        <dsp:cNvSpPr/>
      </dsp:nvSpPr>
      <dsp:spPr>
        <a:xfrm rot="10800000">
          <a:off x="1356451" y="2619146"/>
          <a:ext cx="4384464" cy="1008373"/>
        </a:xfrm>
        <a:prstGeom prst="homePlate">
          <a:avLst/>
        </a:prstGeom>
        <a:noFill/>
        <a:ln w="1270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665" tIns="91440" rIns="170688" bIns="9144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 baseline="0"/>
            <a:t>过程是传播与传承</a:t>
          </a:r>
          <a:endParaRPr lang="zh-CN" altLang="en-US" sz="2400" kern="1200"/>
        </a:p>
      </dsp:txBody>
      <dsp:txXfrm rot="10800000">
        <a:off x="1356451" y="2619146"/>
        <a:ext cx="4384464" cy="1008373"/>
      </dsp:txXfrm>
    </dsp:sp>
    <dsp:sp modelId="{C58BDBA9-45A1-4539-89D0-63E932E6DB5F}">
      <dsp:nvSpPr>
        <dsp:cNvPr id="0" name=""/>
        <dsp:cNvSpPr/>
      </dsp:nvSpPr>
      <dsp:spPr>
        <a:xfrm>
          <a:off x="826863" y="2587181"/>
          <a:ext cx="1008373" cy="1008373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1270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F941E3-9034-4029-8C3D-5F91FE620E93}">
      <dsp:nvSpPr>
        <dsp:cNvPr id="0" name=""/>
        <dsp:cNvSpPr/>
      </dsp:nvSpPr>
      <dsp:spPr>
        <a:xfrm rot="10800000">
          <a:off x="1356451" y="3928527"/>
          <a:ext cx="4384464" cy="1008373"/>
        </a:xfrm>
        <a:prstGeom prst="homePlate">
          <a:avLst/>
        </a:prstGeom>
        <a:noFill/>
        <a:ln w="1270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665" tIns="91440" rIns="170688" bIns="9144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 baseline="0"/>
            <a:t>本质属于大教育</a:t>
          </a:r>
          <a:endParaRPr lang="zh-CN" altLang="en-US" sz="2400" kern="1200"/>
        </a:p>
      </dsp:txBody>
      <dsp:txXfrm rot="10800000">
        <a:off x="1356451" y="3928527"/>
        <a:ext cx="4384464" cy="1008373"/>
      </dsp:txXfrm>
    </dsp:sp>
    <dsp:sp modelId="{8B1F4A8C-777B-4F60-81EE-F3C3C36AA7E0}">
      <dsp:nvSpPr>
        <dsp:cNvPr id="0" name=""/>
        <dsp:cNvSpPr/>
      </dsp:nvSpPr>
      <dsp:spPr>
        <a:xfrm>
          <a:off x="852264" y="3928527"/>
          <a:ext cx="1008373" cy="1008373"/>
        </a:xfrm>
        <a:prstGeom prst="ellipse">
          <a:avLst/>
        </a:prstGeom>
        <a:blipFill>
          <a:blip xmlns:r="http://schemas.openxmlformats.org/officeDocument/2006/relationships" r:embed="rId6">
            <a:extLst>
              <a:ext uri="{837473B0-CC2E-450A-ABE3-18F120FF3D39}">
                <a1611:picAttrSrcUrl xmlns="" xmlns:a1611="http://schemas.microsoft.com/office/drawing/2016/11/main" r:id="rId7"/>
              </a:ext>
            </a:extLst>
          </a:blip>
          <a:srcRect/>
          <a:stretch>
            <a:fillRect l="-40000" r="-40000"/>
          </a:stretch>
        </a:blipFill>
        <a:ln w="1270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97F9AD3-3F76-4192-A567-A923AB5DB92B}">
      <dsp:nvSpPr>
        <dsp:cNvPr id="0" name=""/>
        <dsp:cNvSpPr/>
      </dsp:nvSpPr>
      <dsp:spPr>
        <a:xfrm rot="5400000">
          <a:off x="4362169" y="-1813546"/>
          <a:ext cx="631625" cy="4419336"/>
        </a:xfrm>
        <a:prstGeom prst="round2SameRect">
          <a:avLst/>
        </a:prstGeom>
        <a:noFill/>
        <a:ln w="12700" cap="flat" cmpd="sng" algn="in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000" kern="1200" baseline="0">
              <a:solidFill>
                <a:schemeClr val="tx1"/>
              </a:solidFill>
            </a:rPr>
            <a:t>策划</a:t>
          </a:r>
          <a:r>
            <a:rPr lang="zh-CN" altLang="en-US" sz="2000" kern="1200" baseline="0" dirty="0">
              <a:solidFill>
                <a:schemeClr val="tx1"/>
              </a:solidFill>
            </a:rPr>
            <a:t>选题与审稿把关的必要素质</a:t>
          </a:r>
          <a:endParaRPr lang="zh-CN" altLang="en-US" sz="2000" kern="1200" dirty="0">
            <a:solidFill>
              <a:schemeClr val="tx1"/>
            </a:solidFill>
          </a:endParaRPr>
        </a:p>
      </dsp:txBody>
      <dsp:txXfrm rot="5400000">
        <a:off x="4362169" y="-1813546"/>
        <a:ext cx="631625" cy="4419336"/>
      </dsp:txXfrm>
    </dsp:sp>
    <dsp:sp modelId="{2CEA622E-A7F9-4287-A347-25AC0BF1459C}">
      <dsp:nvSpPr>
        <dsp:cNvPr id="0" name=""/>
        <dsp:cNvSpPr/>
      </dsp:nvSpPr>
      <dsp:spPr>
        <a:xfrm>
          <a:off x="17562" y="1356"/>
          <a:ext cx="2450751" cy="789531"/>
        </a:xfrm>
        <a:prstGeom prst="roundRect">
          <a:avLst/>
        </a:prstGeom>
        <a:noFill/>
        <a:ln w="1270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baseline="0" dirty="0"/>
            <a:t>高度的政治鉴别力</a:t>
          </a:r>
          <a:endParaRPr lang="zh-CN" altLang="en-US" sz="2000" kern="1200" dirty="0"/>
        </a:p>
      </dsp:txBody>
      <dsp:txXfrm>
        <a:off x="17562" y="1356"/>
        <a:ext cx="2450751" cy="789531"/>
      </dsp:txXfrm>
    </dsp:sp>
    <dsp:sp modelId="{2499F5A5-F3F1-4DBE-8538-6F4C21843537}">
      <dsp:nvSpPr>
        <dsp:cNvPr id="0" name=""/>
        <dsp:cNvSpPr/>
      </dsp:nvSpPr>
      <dsp:spPr>
        <a:xfrm rot="5400000">
          <a:off x="4362169" y="-984537"/>
          <a:ext cx="631625" cy="4419336"/>
        </a:xfrm>
        <a:prstGeom prst="round2SameRect">
          <a:avLst/>
        </a:prstGeom>
        <a:noFill/>
        <a:ln w="12700" cap="flat" cmpd="sng" algn="in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000" kern="1200" baseline="0">
              <a:solidFill>
                <a:schemeClr val="tx1"/>
              </a:solidFill>
            </a:rPr>
            <a:t>优质</a:t>
          </a:r>
          <a:r>
            <a:rPr lang="zh-CN" altLang="en-US" sz="2000" kern="1200" baseline="0" dirty="0">
              <a:solidFill>
                <a:schemeClr val="tx1"/>
              </a:solidFill>
            </a:rPr>
            <a:t>选题的源泉</a:t>
          </a:r>
          <a:endParaRPr lang="zh-CN" altLang="en-US" sz="2000" kern="1200" dirty="0">
            <a:solidFill>
              <a:schemeClr val="tx1"/>
            </a:solidFill>
          </a:endParaRPr>
        </a:p>
      </dsp:txBody>
      <dsp:txXfrm rot="5400000">
        <a:off x="4362169" y="-984537"/>
        <a:ext cx="631625" cy="4419336"/>
      </dsp:txXfrm>
    </dsp:sp>
    <dsp:sp modelId="{C49DAA90-C917-4BBC-982B-12D33DBB62F2}">
      <dsp:nvSpPr>
        <dsp:cNvPr id="0" name=""/>
        <dsp:cNvSpPr/>
      </dsp:nvSpPr>
      <dsp:spPr>
        <a:xfrm>
          <a:off x="17562" y="830364"/>
          <a:ext cx="2450751" cy="789531"/>
        </a:xfrm>
        <a:prstGeom prst="roundRect">
          <a:avLst/>
        </a:prstGeom>
        <a:noFill/>
        <a:ln w="1270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baseline="0" dirty="0"/>
            <a:t>前瞻的学科洞察力</a:t>
          </a:r>
          <a:endParaRPr lang="zh-CN" altLang="en-US" sz="2000" kern="1200" dirty="0"/>
        </a:p>
      </dsp:txBody>
      <dsp:txXfrm>
        <a:off x="17562" y="830364"/>
        <a:ext cx="2450751" cy="789531"/>
      </dsp:txXfrm>
    </dsp:sp>
    <dsp:sp modelId="{65BBFA53-EB00-46C3-BFEA-59C65FF9A301}">
      <dsp:nvSpPr>
        <dsp:cNvPr id="0" name=""/>
        <dsp:cNvSpPr/>
      </dsp:nvSpPr>
      <dsp:spPr>
        <a:xfrm rot="5400000">
          <a:off x="4362169" y="-155528"/>
          <a:ext cx="631625" cy="4419336"/>
        </a:xfrm>
        <a:prstGeom prst="round2SameRect">
          <a:avLst/>
        </a:prstGeom>
        <a:noFill/>
        <a:ln w="12700" cap="flat" cmpd="sng" algn="in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000" kern="1200" baseline="0" dirty="0">
              <a:solidFill>
                <a:schemeClr val="tx1"/>
              </a:solidFill>
            </a:rPr>
            <a:t>攻坚克难的必备能力</a:t>
          </a:r>
          <a:endParaRPr lang="zh-CN" altLang="en-US" sz="2000" kern="1200" dirty="0">
            <a:solidFill>
              <a:schemeClr val="tx1"/>
            </a:solidFill>
          </a:endParaRPr>
        </a:p>
      </dsp:txBody>
      <dsp:txXfrm rot="5400000">
        <a:off x="4362169" y="-155528"/>
        <a:ext cx="631625" cy="4419336"/>
      </dsp:txXfrm>
    </dsp:sp>
    <dsp:sp modelId="{B3E79153-221C-487C-86E6-1E0EFC580561}">
      <dsp:nvSpPr>
        <dsp:cNvPr id="0" name=""/>
        <dsp:cNvSpPr/>
      </dsp:nvSpPr>
      <dsp:spPr>
        <a:xfrm>
          <a:off x="17562" y="1659373"/>
          <a:ext cx="2450751" cy="789531"/>
        </a:xfrm>
        <a:prstGeom prst="roundRect">
          <a:avLst/>
        </a:prstGeom>
        <a:noFill/>
        <a:ln w="1270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baseline="0" dirty="0"/>
            <a:t>超强的沟通协调力</a:t>
          </a:r>
          <a:endParaRPr lang="zh-CN" altLang="en-US" sz="2000" kern="1200" dirty="0"/>
        </a:p>
      </dsp:txBody>
      <dsp:txXfrm>
        <a:off x="17562" y="1659373"/>
        <a:ext cx="2450751" cy="789531"/>
      </dsp:txXfrm>
    </dsp:sp>
    <dsp:sp modelId="{06876548-67AC-4267-ABAB-30659ACC965D}">
      <dsp:nvSpPr>
        <dsp:cNvPr id="0" name=""/>
        <dsp:cNvSpPr/>
      </dsp:nvSpPr>
      <dsp:spPr>
        <a:xfrm rot="5400000">
          <a:off x="4362169" y="673479"/>
          <a:ext cx="631625" cy="4419336"/>
        </a:xfrm>
        <a:prstGeom prst="round2SameRect">
          <a:avLst/>
        </a:prstGeom>
        <a:noFill/>
        <a:ln w="12700" cap="flat" cmpd="sng" algn="in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000" kern="1200" dirty="0">
              <a:solidFill>
                <a:schemeClr val="tx1"/>
              </a:solidFill>
            </a:rPr>
            <a:t>无创新不发展</a:t>
          </a:r>
        </a:p>
      </dsp:txBody>
      <dsp:txXfrm rot="5400000">
        <a:off x="4362169" y="673479"/>
        <a:ext cx="631625" cy="4419336"/>
      </dsp:txXfrm>
    </dsp:sp>
    <dsp:sp modelId="{EEA08931-A2F9-4B16-AB29-B29274523E27}">
      <dsp:nvSpPr>
        <dsp:cNvPr id="0" name=""/>
        <dsp:cNvSpPr/>
      </dsp:nvSpPr>
      <dsp:spPr>
        <a:xfrm>
          <a:off x="17562" y="2488381"/>
          <a:ext cx="2450751" cy="789531"/>
        </a:xfrm>
        <a:prstGeom prst="roundRect">
          <a:avLst/>
        </a:prstGeom>
        <a:noFill/>
        <a:ln w="1270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dirty="0"/>
            <a:t>超前的创新力</a:t>
          </a:r>
        </a:p>
      </dsp:txBody>
      <dsp:txXfrm>
        <a:off x="17562" y="2488381"/>
        <a:ext cx="2450751" cy="789531"/>
      </dsp:txXfrm>
    </dsp:sp>
    <dsp:sp modelId="{AE8C7B2B-43DC-4DDA-AF6F-B3841A0BAB02}">
      <dsp:nvSpPr>
        <dsp:cNvPr id="0" name=""/>
        <dsp:cNvSpPr/>
      </dsp:nvSpPr>
      <dsp:spPr>
        <a:xfrm rot="5400000">
          <a:off x="4362169" y="1502488"/>
          <a:ext cx="631625" cy="4419336"/>
        </a:xfrm>
        <a:prstGeom prst="round2SameRect">
          <a:avLst/>
        </a:prstGeom>
        <a:noFill/>
        <a:ln w="12700" cap="flat" cmpd="sng" algn="in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000" kern="1200" baseline="0" dirty="0">
              <a:solidFill>
                <a:schemeClr val="tx1"/>
              </a:solidFill>
            </a:rPr>
            <a:t>编辑基本功与看家本领</a:t>
          </a:r>
          <a:endParaRPr lang="zh-CN" altLang="en-US" sz="2000" kern="1200" dirty="0">
            <a:solidFill>
              <a:schemeClr val="tx1"/>
            </a:solidFill>
          </a:endParaRPr>
        </a:p>
      </dsp:txBody>
      <dsp:txXfrm rot="5400000">
        <a:off x="4362169" y="1502488"/>
        <a:ext cx="631625" cy="4419336"/>
      </dsp:txXfrm>
    </dsp:sp>
    <dsp:sp modelId="{56D7FC71-E3DF-485C-B8CC-CDF684191003}">
      <dsp:nvSpPr>
        <dsp:cNvPr id="0" name=""/>
        <dsp:cNvSpPr/>
      </dsp:nvSpPr>
      <dsp:spPr>
        <a:xfrm>
          <a:off x="17562" y="3317390"/>
          <a:ext cx="2450751" cy="789531"/>
        </a:xfrm>
        <a:prstGeom prst="roundRect">
          <a:avLst/>
        </a:prstGeom>
        <a:noFill/>
        <a:ln w="1270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baseline="0" dirty="0"/>
            <a:t>扎实的编辑基本功</a:t>
          </a:r>
          <a:endParaRPr lang="zh-CN" altLang="en-US" sz="2000" kern="1200" dirty="0"/>
        </a:p>
      </dsp:txBody>
      <dsp:txXfrm>
        <a:off x="17562" y="3317390"/>
        <a:ext cx="2450751" cy="789531"/>
      </dsp:txXfrm>
    </dsp:sp>
    <dsp:sp modelId="{641D5812-AB86-4284-BB58-FFA04E4525DB}">
      <dsp:nvSpPr>
        <dsp:cNvPr id="0" name=""/>
        <dsp:cNvSpPr/>
      </dsp:nvSpPr>
      <dsp:spPr>
        <a:xfrm rot="5400000">
          <a:off x="4362169" y="2331496"/>
          <a:ext cx="631625" cy="4419336"/>
        </a:xfrm>
        <a:prstGeom prst="round2SameRect">
          <a:avLst/>
        </a:prstGeom>
        <a:noFill/>
        <a:ln w="12700" cap="flat" cmpd="sng" algn="in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000" kern="1200" baseline="0" dirty="0">
              <a:solidFill>
                <a:schemeClr val="tx1"/>
              </a:solidFill>
            </a:rPr>
            <a:t>经验就是一种财富</a:t>
          </a:r>
          <a:endParaRPr lang="zh-CN" altLang="en-US" sz="2000" kern="1200" dirty="0">
            <a:solidFill>
              <a:schemeClr val="tx1"/>
            </a:solidFill>
          </a:endParaRPr>
        </a:p>
      </dsp:txBody>
      <dsp:txXfrm rot="5400000">
        <a:off x="4362169" y="2331496"/>
        <a:ext cx="631625" cy="4419336"/>
      </dsp:txXfrm>
    </dsp:sp>
    <dsp:sp modelId="{D9A5CB5A-EA71-4D82-9839-DF0D9AD475B6}">
      <dsp:nvSpPr>
        <dsp:cNvPr id="0" name=""/>
        <dsp:cNvSpPr/>
      </dsp:nvSpPr>
      <dsp:spPr>
        <a:xfrm>
          <a:off x="17562" y="4146398"/>
          <a:ext cx="2450751" cy="789531"/>
        </a:xfrm>
        <a:prstGeom prst="roundRect">
          <a:avLst/>
        </a:prstGeom>
        <a:noFill/>
        <a:ln w="1270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baseline="0" dirty="0"/>
            <a:t>丰富的实践经验</a:t>
          </a:r>
          <a:endParaRPr lang="zh-CN" altLang="en-US" sz="2000" kern="1200" dirty="0"/>
        </a:p>
      </dsp:txBody>
      <dsp:txXfrm>
        <a:off x="17562" y="4146398"/>
        <a:ext cx="2450751" cy="789531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E2392F9-3950-4E88-97D1-741A3FC2A850}">
      <dsp:nvSpPr>
        <dsp:cNvPr id="0" name=""/>
        <dsp:cNvSpPr/>
      </dsp:nvSpPr>
      <dsp:spPr>
        <a:xfrm rot="5400000">
          <a:off x="4566789" y="-1776068"/>
          <a:ext cx="950813" cy="4745596"/>
        </a:xfrm>
        <a:prstGeom prst="round2SameRect">
          <a:avLst/>
        </a:prstGeom>
        <a:noFill/>
        <a:ln w="12700" cap="flat" cmpd="sng" algn="in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800" kern="1200" dirty="0">
              <a:solidFill>
                <a:schemeClr val="tx1"/>
              </a:solidFill>
            </a:rPr>
            <a:t>服务国家发展大局，牢记出版使命</a:t>
          </a:r>
        </a:p>
      </dsp:txBody>
      <dsp:txXfrm rot="5400000">
        <a:off x="4566789" y="-1776068"/>
        <a:ext cx="950813" cy="4745596"/>
      </dsp:txXfrm>
    </dsp:sp>
    <dsp:sp modelId="{6BD75E88-E0B5-4869-896D-435B4C6240B9}">
      <dsp:nvSpPr>
        <dsp:cNvPr id="0" name=""/>
        <dsp:cNvSpPr/>
      </dsp:nvSpPr>
      <dsp:spPr>
        <a:xfrm>
          <a:off x="0" y="2471"/>
          <a:ext cx="2669398" cy="1188516"/>
        </a:xfrm>
        <a:prstGeom prst="roundRect">
          <a:avLst/>
        </a:prstGeom>
        <a:noFill/>
        <a:ln w="1270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 dirty="0"/>
            <a:t>政治品质与职业素养</a:t>
          </a:r>
        </a:p>
      </dsp:txBody>
      <dsp:txXfrm>
        <a:off x="0" y="2471"/>
        <a:ext cx="2669398" cy="1188516"/>
      </dsp:txXfrm>
    </dsp:sp>
    <dsp:sp modelId="{24305A85-9334-4087-9C9C-FA6F28A0C077}">
      <dsp:nvSpPr>
        <dsp:cNvPr id="0" name=""/>
        <dsp:cNvSpPr/>
      </dsp:nvSpPr>
      <dsp:spPr>
        <a:xfrm rot="5400000">
          <a:off x="4566789" y="-528126"/>
          <a:ext cx="950813" cy="4745596"/>
        </a:xfrm>
        <a:prstGeom prst="round2SameRect">
          <a:avLst/>
        </a:prstGeom>
        <a:noFill/>
        <a:ln w="12700" cap="flat" cmpd="sng" algn="in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800" kern="1200" baseline="0" dirty="0">
              <a:solidFill>
                <a:schemeClr val="tx1"/>
              </a:solidFill>
            </a:rPr>
            <a:t>特别是最新研究进展与研究成果</a:t>
          </a:r>
          <a:endParaRPr lang="zh-CN" altLang="en-US" sz="1800" kern="1200" dirty="0">
            <a:solidFill>
              <a:schemeClr val="tx1"/>
            </a:solidFill>
          </a:endParaRPr>
        </a:p>
      </dsp:txBody>
      <dsp:txXfrm rot="5400000">
        <a:off x="4566789" y="-528126"/>
        <a:ext cx="950813" cy="4745596"/>
      </dsp:txXfrm>
    </dsp:sp>
    <dsp:sp modelId="{AB0EAD8A-B5B8-4F05-A8E4-438BC58515CB}">
      <dsp:nvSpPr>
        <dsp:cNvPr id="0" name=""/>
        <dsp:cNvSpPr/>
      </dsp:nvSpPr>
      <dsp:spPr>
        <a:xfrm>
          <a:off x="0" y="1250413"/>
          <a:ext cx="2669398" cy="1188516"/>
        </a:xfrm>
        <a:prstGeom prst="roundRect">
          <a:avLst/>
        </a:prstGeom>
        <a:noFill/>
        <a:ln w="1270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 baseline="0" dirty="0"/>
            <a:t>学科专业知识</a:t>
          </a:r>
          <a:endParaRPr lang="zh-CN" altLang="en-US" sz="2400" kern="1200" dirty="0"/>
        </a:p>
      </dsp:txBody>
      <dsp:txXfrm>
        <a:off x="0" y="1250413"/>
        <a:ext cx="2669398" cy="1188516"/>
      </dsp:txXfrm>
    </dsp:sp>
    <dsp:sp modelId="{91BAAFEF-A433-432E-9A69-E216A2CDBF7D}">
      <dsp:nvSpPr>
        <dsp:cNvPr id="0" name=""/>
        <dsp:cNvSpPr/>
      </dsp:nvSpPr>
      <dsp:spPr>
        <a:xfrm rot="5400000">
          <a:off x="4566789" y="719816"/>
          <a:ext cx="950813" cy="4745596"/>
        </a:xfrm>
        <a:prstGeom prst="round2SameRect">
          <a:avLst/>
        </a:prstGeom>
        <a:noFill/>
        <a:ln w="12700" cap="flat" cmpd="sng" algn="in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800" kern="1200" baseline="0" dirty="0">
              <a:solidFill>
                <a:schemeClr val="tx1"/>
              </a:solidFill>
            </a:rPr>
            <a:t>特别是最新的政治要求、编辑规范、新技术要求</a:t>
          </a:r>
          <a:endParaRPr lang="zh-CN" altLang="en-US" sz="1800" kern="1200" dirty="0">
            <a:solidFill>
              <a:schemeClr val="tx1"/>
            </a:solidFill>
          </a:endParaRPr>
        </a:p>
      </dsp:txBody>
      <dsp:txXfrm rot="5400000">
        <a:off x="4566789" y="719816"/>
        <a:ext cx="950813" cy="4745596"/>
      </dsp:txXfrm>
    </dsp:sp>
    <dsp:sp modelId="{1A654E59-C42C-4959-9C9D-A908C6D7A4CD}">
      <dsp:nvSpPr>
        <dsp:cNvPr id="0" name=""/>
        <dsp:cNvSpPr/>
      </dsp:nvSpPr>
      <dsp:spPr>
        <a:xfrm>
          <a:off x="0" y="2498356"/>
          <a:ext cx="2669398" cy="1188516"/>
        </a:xfrm>
        <a:prstGeom prst="roundRect">
          <a:avLst/>
        </a:prstGeom>
        <a:noFill/>
        <a:ln w="1270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 baseline="0" dirty="0"/>
            <a:t>编辑工作要求</a:t>
          </a:r>
          <a:endParaRPr lang="zh-CN" altLang="en-US" sz="2400" kern="1200" dirty="0"/>
        </a:p>
      </dsp:txBody>
      <dsp:txXfrm>
        <a:off x="0" y="2498356"/>
        <a:ext cx="2669398" cy="1188516"/>
      </dsp:txXfrm>
    </dsp:sp>
    <dsp:sp modelId="{111C6AB2-F036-403D-8978-95CC79AF7A99}">
      <dsp:nvSpPr>
        <dsp:cNvPr id="0" name=""/>
        <dsp:cNvSpPr/>
      </dsp:nvSpPr>
      <dsp:spPr>
        <a:xfrm rot="5400000">
          <a:off x="4566789" y="1967759"/>
          <a:ext cx="950813" cy="4745596"/>
        </a:xfrm>
        <a:prstGeom prst="round2SameRect">
          <a:avLst/>
        </a:prstGeom>
        <a:noFill/>
        <a:ln w="12700" cap="flat" cmpd="sng" algn="in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800" kern="1200" baseline="0">
              <a:solidFill>
                <a:schemeClr val="tx1"/>
              </a:solidFill>
            </a:rPr>
            <a:t>特别是</a:t>
          </a:r>
          <a:r>
            <a:rPr lang="zh-CN" altLang="en-US" sz="1800" kern="1200" baseline="0" dirty="0">
              <a:solidFill>
                <a:schemeClr val="tx1"/>
              </a:solidFill>
            </a:rPr>
            <a:t>反思到理论提升，改进编辑管理、优化编辑流程</a:t>
          </a:r>
          <a:endParaRPr lang="zh-CN" altLang="en-US" sz="1800" kern="1200" dirty="0">
            <a:solidFill>
              <a:schemeClr val="tx1"/>
            </a:solidFill>
          </a:endParaRPr>
        </a:p>
      </dsp:txBody>
      <dsp:txXfrm rot="5400000">
        <a:off x="4566789" y="1967759"/>
        <a:ext cx="950813" cy="4745596"/>
      </dsp:txXfrm>
    </dsp:sp>
    <dsp:sp modelId="{6CA200D1-4C0B-4397-9699-54191A95828C}">
      <dsp:nvSpPr>
        <dsp:cNvPr id="0" name=""/>
        <dsp:cNvSpPr/>
      </dsp:nvSpPr>
      <dsp:spPr>
        <a:xfrm>
          <a:off x="0" y="3746299"/>
          <a:ext cx="2669398" cy="1188516"/>
        </a:xfrm>
        <a:prstGeom prst="roundRect">
          <a:avLst/>
        </a:prstGeom>
        <a:noFill/>
        <a:ln w="1270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 baseline="0" dirty="0"/>
            <a:t>实践经验的总结与反思</a:t>
          </a:r>
          <a:endParaRPr lang="zh-CN" altLang="en-US" sz="2400" kern="1200" dirty="0"/>
        </a:p>
      </dsp:txBody>
      <dsp:txXfrm>
        <a:off x="0" y="3746299"/>
        <a:ext cx="2669398" cy="1188516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5597E74-0A72-413D-B572-26996BD6CC9D}">
      <dsp:nvSpPr>
        <dsp:cNvPr id="0" name=""/>
        <dsp:cNvSpPr/>
      </dsp:nvSpPr>
      <dsp:spPr>
        <a:xfrm>
          <a:off x="58500" y="6610"/>
          <a:ext cx="2699996" cy="693773"/>
        </a:xfrm>
        <a:prstGeom prst="roundRect">
          <a:avLst/>
        </a:prstGeom>
        <a:noFill/>
        <a:ln w="1270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2400" kern="1200" baseline="0" dirty="0">
              <a:solidFill>
                <a:srgbClr val="FFFF00"/>
              </a:solidFill>
            </a:rPr>
            <a:t>养成学习的好习惯</a:t>
          </a:r>
          <a:endParaRPr lang="zh-CN" sz="2400" kern="1200" dirty="0">
            <a:solidFill>
              <a:srgbClr val="FFFF00"/>
            </a:solidFill>
          </a:endParaRPr>
        </a:p>
      </dsp:txBody>
      <dsp:txXfrm>
        <a:off x="58500" y="6610"/>
        <a:ext cx="2699996" cy="693773"/>
      </dsp:txXfrm>
    </dsp:sp>
    <dsp:sp modelId="{1C07416B-5649-48C1-901C-A248349D5803}">
      <dsp:nvSpPr>
        <dsp:cNvPr id="0" name=""/>
        <dsp:cNvSpPr/>
      </dsp:nvSpPr>
      <dsp:spPr>
        <a:xfrm>
          <a:off x="0" y="719337"/>
          <a:ext cx="6914913" cy="41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9548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CN" sz="1900" kern="1200" baseline="0" dirty="0"/>
            <a:t>思想政治理论、学科专业知识、编辑业务知识</a:t>
          </a:r>
          <a:endParaRPr lang="zh-CN" sz="1900" kern="1200" dirty="0"/>
        </a:p>
      </dsp:txBody>
      <dsp:txXfrm>
        <a:off x="0" y="719337"/>
        <a:ext cx="6914913" cy="414000"/>
      </dsp:txXfrm>
    </dsp:sp>
    <dsp:sp modelId="{5DBD3BE4-1202-4E8B-91B5-234641CD2307}">
      <dsp:nvSpPr>
        <dsp:cNvPr id="0" name=""/>
        <dsp:cNvSpPr/>
      </dsp:nvSpPr>
      <dsp:spPr>
        <a:xfrm>
          <a:off x="67005" y="1125019"/>
          <a:ext cx="2699996" cy="693773"/>
        </a:xfrm>
        <a:prstGeom prst="roundRect">
          <a:avLst/>
        </a:prstGeom>
        <a:noFill/>
        <a:ln w="1270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2400" kern="1200" baseline="0" dirty="0">
              <a:solidFill>
                <a:srgbClr val="FFFF00"/>
              </a:solidFill>
            </a:rPr>
            <a:t>养成反思的好习惯</a:t>
          </a:r>
          <a:endParaRPr lang="zh-CN" sz="2400" kern="1200" dirty="0">
            <a:solidFill>
              <a:srgbClr val="FFFF00"/>
            </a:solidFill>
          </a:endParaRPr>
        </a:p>
      </dsp:txBody>
      <dsp:txXfrm>
        <a:off x="67005" y="1125019"/>
        <a:ext cx="2699996" cy="693773"/>
      </dsp:txXfrm>
    </dsp:sp>
    <dsp:sp modelId="{D701DB62-B62E-4405-BFD2-3568399684C6}">
      <dsp:nvSpPr>
        <dsp:cNvPr id="0" name=""/>
        <dsp:cNvSpPr/>
      </dsp:nvSpPr>
      <dsp:spPr>
        <a:xfrm>
          <a:off x="0" y="1827110"/>
          <a:ext cx="6914913" cy="737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9548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CN" sz="1900" kern="1200" baseline="0" dirty="0"/>
            <a:t>要敏锐地发现问题、要认真地筛选问题、要积极地调研问题、要创新地解决问题</a:t>
          </a:r>
          <a:endParaRPr lang="zh-CN" sz="1900" kern="1200" dirty="0"/>
        </a:p>
      </dsp:txBody>
      <dsp:txXfrm>
        <a:off x="0" y="1827110"/>
        <a:ext cx="6914913" cy="737437"/>
      </dsp:txXfrm>
    </dsp:sp>
    <dsp:sp modelId="{3BC5A5C8-2636-4481-99B5-C01A64F364D8}">
      <dsp:nvSpPr>
        <dsp:cNvPr id="0" name=""/>
        <dsp:cNvSpPr/>
      </dsp:nvSpPr>
      <dsp:spPr>
        <a:xfrm>
          <a:off x="58569" y="2547911"/>
          <a:ext cx="2699996" cy="693773"/>
        </a:xfrm>
        <a:prstGeom prst="roundRect">
          <a:avLst/>
        </a:prstGeom>
        <a:noFill/>
        <a:ln w="1270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2400" kern="1200" baseline="0" dirty="0">
              <a:solidFill>
                <a:srgbClr val="FFFF00"/>
              </a:solidFill>
            </a:rPr>
            <a:t>养成创新的好品质</a:t>
          </a:r>
          <a:endParaRPr lang="zh-CN" sz="2400" kern="1200" dirty="0">
            <a:solidFill>
              <a:srgbClr val="FFFF00"/>
            </a:solidFill>
          </a:endParaRPr>
        </a:p>
      </dsp:txBody>
      <dsp:txXfrm>
        <a:off x="58569" y="2547911"/>
        <a:ext cx="2699996" cy="693773"/>
      </dsp:txXfrm>
    </dsp:sp>
    <dsp:sp modelId="{ACEF8FF4-52A2-45F3-BF4A-AAC4AF480FCF}">
      <dsp:nvSpPr>
        <dsp:cNvPr id="0" name=""/>
        <dsp:cNvSpPr/>
      </dsp:nvSpPr>
      <dsp:spPr>
        <a:xfrm>
          <a:off x="0" y="3258321"/>
          <a:ext cx="6914913" cy="737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9548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CN" sz="1900" kern="1200" baseline="0"/>
            <a:t>创新是第一生产力，无创新不发展，新时代需求编辑的创新（新时代新需求，由二元关系变成三元关系）</a:t>
          </a:r>
          <a:endParaRPr lang="zh-CN" sz="1900" kern="1200"/>
        </a:p>
      </dsp:txBody>
      <dsp:txXfrm>
        <a:off x="0" y="3258321"/>
        <a:ext cx="6914913" cy="737437"/>
      </dsp:txXfrm>
    </dsp:sp>
    <dsp:sp modelId="{BD1D48DF-4876-4021-BED9-C8614D03C9F4}">
      <dsp:nvSpPr>
        <dsp:cNvPr id="0" name=""/>
        <dsp:cNvSpPr/>
      </dsp:nvSpPr>
      <dsp:spPr>
        <a:xfrm>
          <a:off x="67005" y="3961947"/>
          <a:ext cx="2699996" cy="693773"/>
        </a:xfrm>
        <a:prstGeom prst="roundRect">
          <a:avLst/>
        </a:prstGeom>
        <a:noFill/>
        <a:ln w="12700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2400" kern="1200" baseline="0" dirty="0">
              <a:solidFill>
                <a:srgbClr val="FFFF00"/>
              </a:solidFill>
            </a:rPr>
            <a:t>养成合作的好人格</a:t>
          </a:r>
          <a:endParaRPr lang="zh-CN" sz="2400" kern="1200" dirty="0">
            <a:solidFill>
              <a:srgbClr val="FFFF00"/>
            </a:solidFill>
          </a:endParaRPr>
        </a:p>
      </dsp:txBody>
      <dsp:txXfrm>
        <a:off x="67005" y="3961947"/>
        <a:ext cx="2699996" cy="693773"/>
      </dsp:txXfrm>
    </dsp:sp>
    <dsp:sp modelId="{292B9CD5-40F8-4E90-9997-C967B8BD52D7}">
      <dsp:nvSpPr>
        <dsp:cNvPr id="0" name=""/>
        <dsp:cNvSpPr/>
      </dsp:nvSpPr>
      <dsp:spPr>
        <a:xfrm>
          <a:off x="0" y="4689532"/>
          <a:ext cx="6914913" cy="737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9548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CN" sz="1900" kern="1200" baseline="0"/>
            <a:t>编辑工作本身就是一个合作性的工作，需要与专家合作，需要与工作流程中各个环节的人员合作</a:t>
          </a:r>
          <a:endParaRPr lang="zh-CN" sz="1900" kern="1200"/>
        </a:p>
      </dsp:txBody>
      <dsp:txXfrm>
        <a:off x="0" y="4689532"/>
        <a:ext cx="6914913" cy="737437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/>
          <p:nvPr/>
        </p:nvSpPr>
        <p:spPr bwMode="auto">
          <a:xfrm>
            <a:off x="11784011" y="118920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8913" y="1143293"/>
            <a:ext cx="7034362" cy="4268965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7700" cap="all" baseline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8914" y="5537925"/>
            <a:ext cx="7034362" cy="706355"/>
          </a:xfrm>
        </p:spPr>
        <p:txBody>
          <a:bodyPr>
            <a:norm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buNone/>
              <a:defRPr sz="20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88913" y="6314440"/>
            <a:ext cx="1596622" cy="365125"/>
          </a:xfrm>
        </p:spPr>
        <p:txBody>
          <a:bodyPr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C633830-2244-49AE-BC4A-47F415C177C6}" type="datetimeFigureOut">
              <a:rPr lang="en-US" dirty="0"/>
              <a:pPr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00591" y="6314440"/>
            <a:ext cx="5122683" cy="365125"/>
          </a:xfrm>
        </p:spPr>
        <p:txBody>
          <a:bodyPr/>
          <a:lstStyle>
            <a:lvl1pPr algn="l">
              <a:defRPr b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1416216"/>
            <a:ext cx="407988" cy="365125"/>
          </a:xfrm>
        </p:spPr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fld id="{2AC27A5A-7290-4DE1-BA94-4BE8A8E57DCF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773855" y="1257300"/>
            <a:ext cx="0" cy="560070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="" xmlns:p15="http://schemas.microsoft.com/office/powerpoint/2012/main">
        <p15:guide id="1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81600" y="640080"/>
            <a:ext cx="6248398" cy="5584142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pPr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rgbClr val="262626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0765" y="642931"/>
            <a:ext cx="2446670" cy="467810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42932"/>
            <a:ext cx="7070678" cy="467810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36187" y="5927131"/>
            <a:ext cx="3814856" cy="365125"/>
          </a:xfrm>
        </p:spPr>
        <p:txBody>
          <a:bodyPr/>
          <a:lstStyle/>
          <a:p>
            <a:fld id="{3C633830-2244-49AE-BC4A-47F415C177C6}" type="datetimeFigureOut">
              <a:rPr lang="en-US" dirty="0"/>
              <a:pPr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36187" y="6315949"/>
            <a:ext cx="38148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5607592"/>
            <a:ext cx="407988" cy="365125"/>
          </a:xfrm>
        </p:spPr>
        <p:txBody>
          <a:bodyPr/>
          <a:lstStyle/>
          <a:p>
            <a:fld id="{2AC27A5A-7290-4DE1-BA94-4BE8A8E57DCF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0" y="6199730"/>
            <a:ext cx="10260011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=""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pPr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11784011" y="1393748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673" y="2571722"/>
            <a:ext cx="8296654" cy="3286153"/>
          </a:xfrm>
        </p:spPr>
        <p:txBody>
          <a:bodyPr anchor="t">
            <a:normAutofit/>
          </a:bodyPr>
          <a:lstStyle>
            <a:lvl1pPr>
              <a:lnSpc>
                <a:spcPct val="85000"/>
              </a:lnSpc>
              <a:defRPr sz="7700" cap="all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7673" y="1393748"/>
            <a:ext cx="8401429" cy="819150"/>
          </a:xfrm>
        </p:spPr>
        <p:txBody>
          <a:bodyPr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20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42955" y="6314439"/>
            <a:ext cx="1596622" cy="365125"/>
          </a:xfrm>
        </p:spPr>
        <p:txBody>
          <a:bodyPr/>
          <a:lstStyle>
            <a:lvl1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C633830-2244-49AE-BC4A-47F415C177C6}" type="datetimeFigureOut">
              <a:rPr lang="en-US" dirty="0"/>
              <a:pPr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47673" y="6314440"/>
            <a:ext cx="6480226" cy="365125"/>
          </a:xfrm>
        </p:spPr>
        <p:txBody>
          <a:bodyPr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1620760"/>
            <a:ext cx="407988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AC27A5A-7290-4DE1-BA94-4BE8A8E57DCF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1" y="6178167"/>
            <a:ext cx="10244326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=""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81600" y="540628"/>
            <a:ext cx="6248400" cy="248894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3712467"/>
            <a:ext cx="6248400" cy="248222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pPr/>
              <a:t>12/3/2020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7784"/>
            <a:ext cx="3831336" cy="495604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58065"/>
            <a:ext cx="6245352" cy="914400"/>
          </a:xfrm>
        </p:spPr>
        <p:txBody>
          <a:bodyPr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526671"/>
            <a:ext cx="6245352" cy="175564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1600" y="3700826"/>
            <a:ext cx="6248400" cy="914400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81600" y="4669432"/>
            <a:ext cx="6245352" cy="175564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pPr/>
              <a:t>12/3/2020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pPr/>
              <a:t>12/3/2020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pPr/>
              <a:t>12/3/2020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5479"/>
            <a:ext cx="3838776" cy="1921022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564147"/>
            <a:ext cx="6248400" cy="5622644"/>
          </a:xfrm>
        </p:spPr>
        <p:txBody>
          <a:bodyPr/>
          <a:lstStyle>
            <a:lvl1pPr>
              <a:lnSpc>
                <a:spcPct val="112000"/>
              </a:lnSpc>
              <a:defRPr sz="2000"/>
            </a:lvl1pPr>
            <a:lvl2pPr>
              <a:lnSpc>
                <a:spcPct val="112000"/>
              </a:lnSpc>
              <a:defRPr sz="1800"/>
            </a:lvl2pPr>
            <a:lvl3pPr>
              <a:lnSpc>
                <a:spcPct val="112000"/>
              </a:lnSpc>
              <a:defRPr sz="1600"/>
            </a:lvl3pPr>
            <a:lvl4pPr>
              <a:lnSpc>
                <a:spcPct val="112000"/>
              </a:lnSpc>
              <a:defRPr sz="1400"/>
            </a:lvl4pPr>
            <a:lvl5pPr>
              <a:lnSpc>
                <a:spcPct val="112000"/>
              </a:lnSpc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2621512"/>
            <a:ext cx="3838776" cy="3239537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pPr/>
              <a:t>12/3/2020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557261"/>
            <a:ext cx="3840480" cy="1919239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 baseline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57800" y="0"/>
            <a:ext cx="6172200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8952" y="2621512"/>
            <a:ext cx="3840480" cy="3236976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pPr/>
              <a:t>12/3/2020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6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69066"/>
            <a:ext cx="6248398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1" y="593006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3C633830-2244-49AE-BC4A-47F415C177C6}" type="datetimeFigureOut">
              <a:rPr lang="en-US" dirty="0"/>
              <a:pPr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1" y="631444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1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84011" y="5607592"/>
            <a:ext cx="407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1" baseline="0">
                <a:solidFill>
                  <a:schemeClr val="bg2"/>
                </a:solidFill>
                <a:latin typeface="+mj-lt"/>
              </a:defRPr>
            </a:lvl1pPr>
          </a:lstStyle>
          <a:p>
            <a:fld id="{2AC27A5A-7290-4DE1-BA94-4BE8A8E57DCF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5000" b="0" i="1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8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34290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8862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pos="2832">
          <p15:clr>
            <a:srgbClr val="F26B43"/>
          </p15:clr>
        </p15:guide>
        <p15:guide id="2" pos="480">
          <p15:clr>
            <a:srgbClr val="F26B43"/>
          </p15:clr>
        </p15:guide>
        <p15:guide id="3" orient="horz" pos="432">
          <p15:clr>
            <a:srgbClr val="F26B43"/>
          </p15:clr>
        </p15:guide>
        <p15:guide id="4" pos="7200">
          <p15:clr>
            <a:srgbClr val="F26B43"/>
          </p15:clr>
        </p15:guide>
        <p15:guide id="5" pos="32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8B754C1F-0D67-B845-91CD-5B2BB9977A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8165" y="2192177"/>
            <a:ext cx="4361504" cy="1100374"/>
          </a:xfrm>
        </p:spPr>
        <p:txBody>
          <a:bodyPr anchor="ctr"/>
          <a:lstStyle/>
          <a:p>
            <a:pPr algn="ctr"/>
            <a:r>
              <a:rPr lang="zh-CN" altLang="en-US" i="0" dirty="0">
                <a:solidFill>
                  <a:srgbClr val="FF0000"/>
                </a:solidFill>
                <a:latin typeface="STZhongsong" panose="02010600040101010101" pitchFamily="2" charset="-122"/>
                <a:ea typeface="STZhongsong" panose="02010600040101010101" pitchFamily="2" charset="-122"/>
              </a:rPr>
              <a:t>编辑成长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="" xmlns:a16="http://schemas.microsoft.com/office/drawing/2014/main" id="{28FE91FE-B0A5-7B48-B047-16D38F529A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3245" y="5537925"/>
            <a:ext cx="7034362" cy="706355"/>
          </a:xfrm>
        </p:spPr>
        <p:txBody>
          <a:bodyPr anchor="ctr"/>
          <a:lstStyle/>
          <a:p>
            <a:r>
              <a:rPr lang="zh-CN" altLang="en-US" i="0" dirty="0"/>
              <a:t>吕建生</a:t>
            </a:r>
          </a:p>
        </p:txBody>
      </p:sp>
      <p:sp>
        <p:nvSpPr>
          <p:cNvPr id="5" name="标题 1">
            <a:extLst>
              <a:ext uri="{FF2B5EF4-FFF2-40B4-BE49-F238E27FC236}">
                <a16:creationId xmlns="" xmlns:a16="http://schemas.microsoft.com/office/drawing/2014/main" id="{8AC24E3C-5769-A643-BFDB-F21F2B639412}"/>
              </a:ext>
            </a:extLst>
          </p:cNvPr>
          <p:cNvSpPr txBox="1">
            <a:spLocks/>
          </p:cNvSpPr>
          <p:nvPr/>
        </p:nvSpPr>
        <p:spPr>
          <a:xfrm>
            <a:off x="6203846" y="3982321"/>
            <a:ext cx="4630775" cy="11003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700" b="0" i="1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i="0" dirty="0">
                <a:solidFill>
                  <a:srgbClr val="FF0000"/>
                </a:solidFill>
                <a:latin typeface="STZhongsong" panose="02010600040101010101" pitchFamily="2" charset="-122"/>
                <a:ea typeface="STZhongsong" panose="02010600040101010101" pitchFamily="2" charset="-122"/>
              </a:rPr>
              <a:t>编辑培养</a:t>
            </a:r>
          </a:p>
        </p:txBody>
      </p:sp>
      <p:sp>
        <p:nvSpPr>
          <p:cNvPr id="7" name="标题 1">
            <a:extLst>
              <a:ext uri="{FF2B5EF4-FFF2-40B4-BE49-F238E27FC236}">
                <a16:creationId xmlns="" xmlns:a16="http://schemas.microsoft.com/office/drawing/2014/main" id="{73DB88CD-A6AB-3341-8E58-AD540D47D22A}"/>
              </a:ext>
            </a:extLst>
          </p:cNvPr>
          <p:cNvSpPr txBox="1">
            <a:spLocks/>
          </p:cNvSpPr>
          <p:nvPr/>
        </p:nvSpPr>
        <p:spPr>
          <a:xfrm>
            <a:off x="4826370" y="2554525"/>
            <a:ext cx="2006599" cy="20729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700" b="0" i="1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12200" dirty="0">
                <a:solidFill>
                  <a:schemeClr val="tx1"/>
                </a:solidFill>
                <a:latin typeface="STZhongsong" panose="02010600040101010101" pitchFamily="2" charset="-122"/>
                <a:ea typeface="STZhongsong" panose="02010600040101010101" pitchFamily="2" charset="-122"/>
              </a:rPr>
              <a:t>与</a:t>
            </a:r>
          </a:p>
        </p:txBody>
      </p:sp>
    </p:spTree>
    <p:extLst>
      <p:ext uri="{BB962C8B-B14F-4D97-AF65-F5344CB8AC3E}">
        <p14:creationId xmlns="" xmlns:p14="http://schemas.microsoft.com/office/powerpoint/2010/main" val="553214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718B0F80-1C8E-49FA-9B66-C9285753E25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标题 1">
            <a:extLst>
              <a:ext uri="{FF2B5EF4-FFF2-40B4-BE49-F238E27FC236}">
                <a16:creationId xmlns="" xmlns:a16="http://schemas.microsoft.com/office/drawing/2014/main" id="{83B09A5E-EEF4-874B-9D03-E7F55CCF5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3466"/>
            <a:ext cx="3933390" cy="4937287"/>
          </a:xfrm>
        </p:spPr>
        <p:txBody>
          <a:bodyPr anchor="ctr">
            <a:normAutofit/>
          </a:bodyPr>
          <a:lstStyle/>
          <a:p>
            <a:pPr algn="l"/>
            <a:r>
              <a:rPr lang="zh-CN" altLang="en-US" sz="4800" i="0" dirty="0">
                <a:solidFill>
                  <a:schemeClr val="tx1"/>
                </a:solidFill>
              </a:rPr>
              <a:t>编辑养成什么</a:t>
            </a:r>
          </a:p>
        </p:txBody>
      </p:sp>
      <p:sp>
        <p:nvSpPr>
          <p:cNvPr id="10" name="Freeform 6">
            <a:extLst>
              <a:ext uri="{FF2B5EF4-FFF2-40B4-BE49-F238E27FC236}">
                <a16:creationId xmlns="" xmlns:a16="http://schemas.microsoft.com/office/drawing/2014/main" id="{CEF2B853-4083-4B70-AC2A-F79D8080934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 flipH="1">
            <a:off x="0" y="643466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graphicFrame>
        <p:nvGraphicFramePr>
          <p:cNvPr id="4" name="内容占位符 3">
            <a:extLst>
              <a:ext uri="{FF2B5EF4-FFF2-40B4-BE49-F238E27FC236}">
                <a16:creationId xmlns="" xmlns:a16="http://schemas.microsoft.com/office/drawing/2014/main" id="{A3E3C8B9-1FE8-4547-B790-CA7E4FCCB0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183839691"/>
              </p:ext>
            </p:extLst>
          </p:nvPr>
        </p:nvGraphicFramePr>
        <p:xfrm>
          <a:off x="4955353" y="643466"/>
          <a:ext cx="6914913" cy="54525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D434EAAF-BF44-4CCC-84D4-105F3370AF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7756199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5597E74-0A72-413D-B572-26996BD6CC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45597E74-0A72-413D-B572-26996BD6CC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DBD3BE4-1202-4E8B-91B5-234641CD23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5DBD3BE4-1202-4E8B-91B5-234641CD230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C5A5C8-2636-4481-99B5-C01A64F364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>
                                            <p:graphicEl>
                                              <a:dgm id="{3BC5A5C8-2636-4481-99B5-C01A64F364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D1D48DF-4876-4021-BED9-C8614D03C9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>
                                            <p:graphicEl>
                                              <a:dgm id="{BD1D48DF-4876-4021-BED9-C8614D03C9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C07416B-5649-48C1-901C-A248349D58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>
                                            <p:graphicEl>
                                              <a:dgm id="{1C07416B-5649-48C1-901C-A248349D58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C07416B-5649-48C1-901C-A248349D58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701DB62-B62E-4405-BFD2-3568399684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D701DB62-B62E-4405-BFD2-3568399684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701DB62-B62E-4405-BFD2-3568399684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EF8FF4-52A2-45F3-BF4A-AAC4AF480F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"/>
                                        <p:tgtEl>
                                          <p:spTgt spid="4">
                                            <p:graphicEl>
                                              <a:dgm id="{ACEF8FF4-52A2-45F3-BF4A-AAC4AF480F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EF8FF4-52A2-45F3-BF4A-AAC4AF480F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2B9CD5-40F8-4E90-9997-C967B8BD52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>
                                            <p:graphicEl>
                                              <a:dgm id="{292B9CD5-40F8-4E90-9997-C967B8BD52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2B9CD5-40F8-4E90-9997-C967B8BD52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lvlAtOnce"/>
        </p:bldSub>
      </p:bldGraphic>
      <p:bldGraphic spid="4" grpId="1" uiExpand="1">
        <p:bldSub>
          <a:bldDgm bld="lvlAtOnce"/>
        </p:bldSub>
      </p:bldGraphic>
      <p:bldGraphic spid="4" grpId="2" uiExpand="1">
        <p:bldSub>
          <a:bldDgm bld="lvlAtOnc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718B0F80-1C8E-49FA-9B66-C9285753E25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标题 1">
            <a:extLst>
              <a:ext uri="{FF2B5EF4-FFF2-40B4-BE49-F238E27FC236}">
                <a16:creationId xmlns="" xmlns:a16="http://schemas.microsoft.com/office/drawing/2014/main" id="{B9D6C09F-48A7-234E-A5B6-1DEE9B7BC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205" y="960356"/>
            <a:ext cx="3933390" cy="4937287"/>
          </a:xfrm>
        </p:spPr>
        <p:txBody>
          <a:bodyPr anchor="ctr">
            <a:normAutofit/>
          </a:bodyPr>
          <a:lstStyle/>
          <a:p>
            <a:pPr algn="l"/>
            <a:r>
              <a:rPr lang="zh-CN" altLang="en-US" sz="4800" i="0" dirty="0">
                <a:solidFill>
                  <a:schemeClr val="tx1"/>
                </a:solidFill>
              </a:rPr>
              <a:t>待解决的问题</a:t>
            </a:r>
          </a:p>
        </p:txBody>
      </p:sp>
      <p:sp>
        <p:nvSpPr>
          <p:cNvPr id="10" name="Freeform 6">
            <a:extLst>
              <a:ext uri="{FF2B5EF4-FFF2-40B4-BE49-F238E27FC236}">
                <a16:creationId xmlns="" xmlns:a16="http://schemas.microsoft.com/office/drawing/2014/main" id="{CEF2B853-4083-4B70-AC2A-F79D8080934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 flipH="1">
            <a:off x="0" y="643466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graphicFrame>
        <p:nvGraphicFramePr>
          <p:cNvPr id="4" name="内容占位符 3">
            <a:extLst>
              <a:ext uri="{FF2B5EF4-FFF2-40B4-BE49-F238E27FC236}">
                <a16:creationId xmlns="" xmlns:a16="http://schemas.microsoft.com/office/drawing/2014/main" id="{3C2D2E07-EE18-4C6F-B5EA-BBB2772CF2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013805881"/>
              </p:ext>
            </p:extLst>
          </p:nvPr>
        </p:nvGraphicFramePr>
        <p:xfrm>
          <a:off x="4495800" y="755510"/>
          <a:ext cx="7551198" cy="4937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D434EAAF-BF44-4CCC-84D4-105F3370AF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102308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CB8C270-FD7C-4880-AFBA-78E9AFAC81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ECB8C270-FD7C-4880-AFBA-78E9AFAC81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12672DF-330F-4707-B9C0-C57AD6FFFF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C12672DF-330F-4707-B9C0-C57AD6FFFF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E552BEE-E7A5-408A-AAB6-81E698383E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9E552BEE-E7A5-408A-AAB6-81E698383E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D5ED521-701B-40AF-923A-7183605FF9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0D5ED521-701B-40AF-923A-7183605FF9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lvl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718B0F80-1C8E-49FA-9B66-C9285753E25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标题 1">
            <a:extLst>
              <a:ext uri="{FF2B5EF4-FFF2-40B4-BE49-F238E27FC236}">
                <a16:creationId xmlns="" xmlns:a16="http://schemas.microsoft.com/office/drawing/2014/main" id="{97FA61E1-EA04-5246-B20F-4DC8682C4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776631"/>
            <a:ext cx="3933390" cy="4937287"/>
          </a:xfrm>
        </p:spPr>
        <p:txBody>
          <a:bodyPr anchor="ctr">
            <a:normAutofit/>
          </a:bodyPr>
          <a:lstStyle/>
          <a:p>
            <a:pPr algn="l"/>
            <a:r>
              <a:rPr lang="zh-CN" altLang="en-US" sz="4800" i="0" dirty="0">
                <a:solidFill>
                  <a:schemeClr val="tx1"/>
                </a:solidFill>
              </a:rPr>
              <a:t>编辑培养方式</a:t>
            </a:r>
          </a:p>
        </p:txBody>
      </p:sp>
      <p:sp>
        <p:nvSpPr>
          <p:cNvPr id="10" name="Freeform 6">
            <a:extLst>
              <a:ext uri="{FF2B5EF4-FFF2-40B4-BE49-F238E27FC236}">
                <a16:creationId xmlns="" xmlns:a16="http://schemas.microsoft.com/office/drawing/2014/main" id="{CEF2B853-4083-4B70-AC2A-F79D8080934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 flipH="1">
            <a:off x="0" y="643466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graphicFrame>
        <p:nvGraphicFramePr>
          <p:cNvPr id="4" name="内容占位符 3">
            <a:extLst>
              <a:ext uri="{FF2B5EF4-FFF2-40B4-BE49-F238E27FC236}">
                <a16:creationId xmlns="" xmlns:a16="http://schemas.microsoft.com/office/drawing/2014/main" id="{3BF508B4-2842-4119-A404-1F44247A98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587013318"/>
              </p:ext>
            </p:extLst>
          </p:nvPr>
        </p:nvGraphicFramePr>
        <p:xfrm>
          <a:off x="4763389" y="798660"/>
          <a:ext cx="7020623" cy="4937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D434EAAF-BF44-4CCC-84D4-105F3370AF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5009180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718B0F80-1C8E-49FA-9B66-C9285753E25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标题 1">
            <a:extLst>
              <a:ext uri="{FF2B5EF4-FFF2-40B4-BE49-F238E27FC236}">
                <a16:creationId xmlns="" xmlns:a16="http://schemas.microsoft.com/office/drawing/2014/main" id="{F10DEDAC-A7B2-724D-B7E0-9554C1309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496" y="795261"/>
            <a:ext cx="3933390" cy="4937287"/>
          </a:xfrm>
        </p:spPr>
        <p:txBody>
          <a:bodyPr anchor="ctr">
            <a:normAutofit/>
          </a:bodyPr>
          <a:lstStyle/>
          <a:p>
            <a:pPr algn="l"/>
            <a:r>
              <a:rPr lang="zh-CN" altLang="en-US" sz="4800" i="0" dirty="0">
                <a:solidFill>
                  <a:schemeClr val="tx1"/>
                </a:solidFill>
              </a:rPr>
              <a:t>理想成长路径</a:t>
            </a:r>
          </a:p>
        </p:txBody>
      </p:sp>
      <p:sp>
        <p:nvSpPr>
          <p:cNvPr id="10" name="Freeform 6">
            <a:extLst>
              <a:ext uri="{FF2B5EF4-FFF2-40B4-BE49-F238E27FC236}">
                <a16:creationId xmlns="" xmlns:a16="http://schemas.microsoft.com/office/drawing/2014/main" id="{CEF2B853-4083-4B70-AC2A-F79D8080934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 flipH="1">
            <a:off x="0" y="643466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graphicFrame>
        <p:nvGraphicFramePr>
          <p:cNvPr id="4" name="内容占位符 3">
            <a:extLst>
              <a:ext uri="{FF2B5EF4-FFF2-40B4-BE49-F238E27FC236}">
                <a16:creationId xmlns="" xmlns:a16="http://schemas.microsoft.com/office/drawing/2014/main" id="{817AFABD-C21B-472B-9D46-6B4DA95C0F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851417551"/>
              </p:ext>
            </p:extLst>
          </p:nvPr>
        </p:nvGraphicFramePr>
        <p:xfrm>
          <a:off x="4646448" y="328085"/>
          <a:ext cx="7167055" cy="58716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D434EAAF-BF44-4CCC-84D4-105F3370AF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9593127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="" xmlns:a16="http://schemas.microsoft.com/office/drawing/2014/main" id="{DCEE6ABC-3C16-4A3A-99E4-1A2B91C196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913" y="2404533"/>
            <a:ext cx="7034362" cy="3007725"/>
          </a:xfrm>
        </p:spPr>
        <p:txBody>
          <a:bodyPr/>
          <a:lstStyle/>
          <a:p>
            <a:r>
              <a:rPr lang="zh-CN" altLang="en-US" i="0" dirty="0">
                <a:solidFill>
                  <a:srgbClr val="FFFF00"/>
                </a:solidFill>
                <a:latin typeface="+mn-ea"/>
                <a:ea typeface="+mn-ea"/>
              </a:rPr>
              <a:t>敬请批评指正</a:t>
            </a:r>
          </a:p>
        </p:txBody>
      </p:sp>
      <p:sp>
        <p:nvSpPr>
          <p:cNvPr id="5" name="副标题 4">
            <a:extLst>
              <a:ext uri="{FF2B5EF4-FFF2-40B4-BE49-F238E27FC236}">
                <a16:creationId xmlns="" xmlns:a16="http://schemas.microsoft.com/office/drawing/2014/main" id="{77CC02B5-68B7-4B85-9617-7305C16333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06094" y="5412258"/>
            <a:ext cx="7034362" cy="944311"/>
          </a:xfrm>
        </p:spPr>
        <p:txBody>
          <a:bodyPr>
            <a:normAutofit/>
          </a:bodyPr>
          <a:lstStyle/>
          <a:p>
            <a:pPr algn="r"/>
            <a:r>
              <a:rPr lang="zh-CN" altLang="en-US" dirty="0"/>
              <a:t>只有想得到，才能做得好！</a:t>
            </a:r>
            <a:endParaRPr lang="en-US" altLang="zh-CN" dirty="0"/>
          </a:p>
          <a:p>
            <a:pPr algn="r"/>
            <a:r>
              <a:rPr lang="zh-CN" altLang="en-US" dirty="0"/>
              <a:t>要想得美，更要做得好！</a:t>
            </a:r>
          </a:p>
        </p:txBody>
      </p:sp>
    </p:spTree>
    <p:extLst>
      <p:ext uri="{BB962C8B-B14F-4D97-AF65-F5344CB8AC3E}">
        <p14:creationId xmlns="" xmlns:p14="http://schemas.microsoft.com/office/powerpoint/2010/main" val="23260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718B0F80-1C8E-49FA-9B66-C9285753E25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标题 1">
            <a:extLst>
              <a:ext uri="{FF2B5EF4-FFF2-40B4-BE49-F238E27FC236}">
                <a16:creationId xmlns="" xmlns:a16="http://schemas.microsoft.com/office/drawing/2014/main" id="{4B01019C-AD99-2843-A581-04E2F3DBB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3466"/>
            <a:ext cx="4495800" cy="4937287"/>
          </a:xfrm>
        </p:spPr>
        <p:txBody>
          <a:bodyPr anchor="ctr">
            <a:normAutofit/>
          </a:bodyPr>
          <a:lstStyle/>
          <a:p>
            <a:pPr algn="l"/>
            <a:r>
              <a:rPr lang="zh-CN" altLang="en-US" sz="4800" i="0" dirty="0">
                <a:solidFill>
                  <a:schemeClr val="tx1"/>
                </a:solidFill>
              </a:rPr>
              <a:t>新时代新要求</a:t>
            </a:r>
          </a:p>
        </p:txBody>
      </p:sp>
      <p:sp>
        <p:nvSpPr>
          <p:cNvPr id="10" name="Freeform 6">
            <a:extLst>
              <a:ext uri="{FF2B5EF4-FFF2-40B4-BE49-F238E27FC236}">
                <a16:creationId xmlns="" xmlns:a16="http://schemas.microsoft.com/office/drawing/2014/main" id="{CEF2B853-4083-4B70-AC2A-F79D8080934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 flipH="1">
            <a:off x="0" y="643466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65A2A389-61FA-A540-A9C6-0870F8C8CD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0" y="643466"/>
            <a:ext cx="6024034" cy="4937287"/>
          </a:xfrm>
        </p:spPr>
        <p:txBody>
          <a:bodyPr anchor="ctr">
            <a:normAutofit/>
          </a:bodyPr>
          <a:lstStyle/>
          <a:p>
            <a:r>
              <a:rPr lang="zh-CN" altLang="en-US" dirty="0"/>
              <a:t>总体要求：由规模发展向高质量发展转变</a:t>
            </a:r>
            <a:endParaRPr lang="en-US" altLang="zh-CN" dirty="0"/>
          </a:p>
          <a:p>
            <a:r>
              <a:rPr lang="en-US" altLang="zh-CN" dirty="0"/>
              <a:t>《</a:t>
            </a:r>
            <a:r>
              <a:rPr lang="zh-CN" altLang="en-US" dirty="0"/>
              <a:t>关于加强和改进出版工作的意见</a:t>
            </a:r>
            <a:r>
              <a:rPr lang="en-US" altLang="zh-CN" dirty="0"/>
              <a:t>》</a:t>
            </a:r>
            <a:r>
              <a:rPr lang="zh-CN" altLang="en-US" dirty="0"/>
              <a:t>：加强</a:t>
            </a:r>
            <a:r>
              <a:rPr lang="zh-CN" altLang="en-US" dirty="0">
                <a:solidFill>
                  <a:srgbClr val="FF0000"/>
                </a:solidFill>
              </a:rPr>
              <a:t>内容</a:t>
            </a:r>
            <a:r>
              <a:rPr lang="zh-CN" altLang="en-US" dirty="0"/>
              <a:t>建设，深化改革创新，完善出版管理；着力构建把社会效益放在首位、社会效益和经济效益相统一的出版体制机制，努力为人民群众提供更加丰富、更加优质的出版</a:t>
            </a:r>
            <a:r>
              <a:rPr lang="zh-CN" altLang="en-US" dirty="0">
                <a:solidFill>
                  <a:srgbClr val="FF0000"/>
                </a:solidFill>
              </a:rPr>
              <a:t>产品和服务</a:t>
            </a:r>
            <a:endParaRPr lang="en-US" altLang="zh-CN" dirty="0">
              <a:solidFill>
                <a:srgbClr val="FF0000"/>
              </a:solidFill>
            </a:endParaRPr>
          </a:p>
          <a:p>
            <a:r>
              <a:rPr lang="zh-CN" altLang="en-US" dirty="0"/>
              <a:t>编辑是内容生产的把关人，编辑队伍建设是出版高质量发展的关键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D434EAAF-BF44-4CCC-84D4-105F3370AF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4833037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718B0F80-1C8E-49FA-9B66-C9285753E25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标题 1">
            <a:extLst>
              <a:ext uri="{FF2B5EF4-FFF2-40B4-BE49-F238E27FC236}">
                <a16:creationId xmlns="" xmlns:a16="http://schemas.microsoft.com/office/drawing/2014/main" id="{EDA76AAE-D13B-7348-A019-7DD9ABA0D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3466"/>
            <a:ext cx="3933390" cy="4937287"/>
          </a:xfrm>
        </p:spPr>
        <p:txBody>
          <a:bodyPr anchor="ctr">
            <a:normAutofit/>
          </a:bodyPr>
          <a:lstStyle/>
          <a:p>
            <a:pPr algn="l"/>
            <a:r>
              <a:rPr lang="zh-CN" altLang="en-US" sz="4800" i="0" dirty="0">
                <a:solidFill>
                  <a:schemeClr val="tx1"/>
                </a:solidFill>
              </a:rPr>
              <a:t>编辑是什么</a:t>
            </a:r>
          </a:p>
        </p:txBody>
      </p:sp>
      <p:sp>
        <p:nvSpPr>
          <p:cNvPr id="10" name="Freeform 6">
            <a:extLst>
              <a:ext uri="{FF2B5EF4-FFF2-40B4-BE49-F238E27FC236}">
                <a16:creationId xmlns="" xmlns:a16="http://schemas.microsoft.com/office/drawing/2014/main" id="{CEF2B853-4083-4B70-AC2A-F79D8080934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 flipH="1">
            <a:off x="0" y="643466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graphicFrame>
        <p:nvGraphicFramePr>
          <p:cNvPr id="4" name="内容占位符 3">
            <a:extLst>
              <a:ext uri="{FF2B5EF4-FFF2-40B4-BE49-F238E27FC236}">
                <a16:creationId xmlns="" xmlns:a16="http://schemas.microsoft.com/office/drawing/2014/main" id="{91718CD5-9F3C-4546-A638-322ACD5689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875298757"/>
              </p:ext>
            </p:extLst>
          </p:nvPr>
        </p:nvGraphicFramePr>
        <p:xfrm>
          <a:off x="4955354" y="643466"/>
          <a:ext cx="6593180" cy="4937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D434EAAF-BF44-4CCC-84D4-105F3370AF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2305829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718B0F80-1C8E-49FA-9B66-C9285753E25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B739B38-8A30-1642-B804-A153A48D8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3466"/>
            <a:ext cx="3933390" cy="4937287"/>
          </a:xfrm>
        </p:spPr>
        <p:txBody>
          <a:bodyPr anchor="ctr">
            <a:normAutofit/>
          </a:bodyPr>
          <a:lstStyle/>
          <a:p>
            <a:pPr algn="l"/>
            <a:r>
              <a:rPr lang="zh-CN" altLang="en-US" sz="4800" i="0">
                <a:solidFill>
                  <a:schemeClr val="tx1"/>
                </a:solidFill>
              </a:rPr>
              <a:t>编辑干什么</a:t>
            </a:r>
          </a:p>
        </p:txBody>
      </p:sp>
      <p:sp>
        <p:nvSpPr>
          <p:cNvPr id="10" name="Freeform 6">
            <a:extLst>
              <a:ext uri="{FF2B5EF4-FFF2-40B4-BE49-F238E27FC236}">
                <a16:creationId xmlns="" xmlns:a16="http://schemas.microsoft.com/office/drawing/2014/main" id="{CEF2B853-4083-4B70-AC2A-F79D8080934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 flipH="1">
            <a:off x="0" y="643466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graphicFrame>
        <p:nvGraphicFramePr>
          <p:cNvPr id="4" name="内容占位符 3">
            <a:extLst>
              <a:ext uri="{FF2B5EF4-FFF2-40B4-BE49-F238E27FC236}">
                <a16:creationId xmlns="" xmlns:a16="http://schemas.microsoft.com/office/drawing/2014/main" id="{542A8427-A692-4C35-A5E8-B763E23DBE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795002486"/>
              </p:ext>
            </p:extLst>
          </p:nvPr>
        </p:nvGraphicFramePr>
        <p:xfrm>
          <a:off x="4955354" y="643466"/>
          <a:ext cx="6593180" cy="47541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D434EAAF-BF44-4CCC-84D4-105F3370AF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>
            <a:extLst>
              <a:ext uri="{FF2B5EF4-FFF2-40B4-BE49-F238E27FC236}">
                <a16:creationId xmlns="" xmlns:a16="http://schemas.microsoft.com/office/drawing/2014/main" id="{F15CA40F-E1EB-4646-9F1B-EC944EDA569D}"/>
              </a:ext>
            </a:extLst>
          </p:cNvPr>
          <p:cNvSpPr txBox="1"/>
          <p:nvPr/>
        </p:nvSpPr>
        <p:spPr>
          <a:xfrm>
            <a:off x="4955354" y="5738065"/>
            <a:ext cx="6070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dirty="0"/>
              <a:t>写各种宣传稿、填各种表格、处理各种纠纷</a:t>
            </a:r>
          </a:p>
        </p:txBody>
      </p:sp>
    </p:spTree>
    <p:extLst>
      <p:ext uri="{BB962C8B-B14F-4D97-AF65-F5344CB8AC3E}">
        <p14:creationId xmlns="" xmlns:p14="http://schemas.microsoft.com/office/powerpoint/2010/main" val="40816311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718B0F80-1C8E-49FA-9B66-C9285753E25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标题 1">
            <a:extLst>
              <a:ext uri="{FF2B5EF4-FFF2-40B4-BE49-F238E27FC236}">
                <a16:creationId xmlns="" xmlns:a16="http://schemas.microsoft.com/office/drawing/2014/main" id="{C8E8C24E-084B-C346-A84D-5F9AC589D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3466"/>
            <a:ext cx="3933390" cy="4937287"/>
          </a:xfrm>
        </p:spPr>
        <p:txBody>
          <a:bodyPr anchor="ctr">
            <a:normAutofit/>
          </a:bodyPr>
          <a:lstStyle/>
          <a:p>
            <a:pPr algn="l"/>
            <a:r>
              <a:rPr lang="zh-CN" altLang="en-US" sz="4800" i="0" dirty="0">
                <a:solidFill>
                  <a:schemeClr val="tx1"/>
                </a:solidFill>
              </a:rPr>
              <a:t>编辑工作性质</a:t>
            </a:r>
          </a:p>
        </p:txBody>
      </p:sp>
      <p:sp>
        <p:nvSpPr>
          <p:cNvPr id="10" name="Freeform 6">
            <a:extLst>
              <a:ext uri="{FF2B5EF4-FFF2-40B4-BE49-F238E27FC236}">
                <a16:creationId xmlns="" xmlns:a16="http://schemas.microsoft.com/office/drawing/2014/main" id="{CEF2B853-4083-4B70-AC2A-F79D8080934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 flipH="1">
            <a:off x="0" y="643466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graphicFrame>
        <p:nvGraphicFramePr>
          <p:cNvPr id="5" name="内容占位符 4">
            <a:extLst>
              <a:ext uri="{FF2B5EF4-FFF2-40B4-BE49-F238E27FC236}">
                <a16:creationId xmlns="" xmlns:a16="http://schemas.microsoft.com/office/drawing/2014/main" id="{4206FE2F-71F7-4F24-9B32-2F84F7EA9E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80993895"/>
              </p:ext>
            </p:extLst>
          </p:nvPr>
        </p:nvGraphicFramePr>
        <p:xfrm>
          <a:off x="4955354" y="643466"/>
          <a:ext cx="6593180" cy="4937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D434EAAF-BF44-4CCC-84D4-105F3370AF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0963641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718B0F80-1C8E-49FA-9B66-C9285753E25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661CA80-0FDA-CD4D-8CB0-F1D5D5AF6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3466"/>
            <a:ext cx="3933390" cy="4937287"/>
          </a:xfrm>
        </p:spPr>
        <p:txBody>
          <a:bodyPr anchor="ctr">
            <a:normAutofit/>
          </a:bodyPr>
          <a:lstStyle/>
          <a:p>
            <a:pPr algn="l"/>
            <a:r>
              <a:rPr lang="zh-CN" altLang="en-US" sz="4800" i="0" dirty="0">
                <a:solidFill>
                  <a:schemeClr val="tx1"/>
                </a:solidFill>
              </a:rPr>
              <a:t>编辑分工</a:t>
            </a:r>
          </a:p>
        </p:txBody>
      </p:sp>
      <p:sp>
        <p:nvSpPr>
          <p:cNvPr id="10" name="Freeform 6">
            <a:extLst>
              <a:ext uri="{FF2B5EF4-FFF2-40B4-BE49-F238E27FC236}">
                <a16:creationId xmlns="" xmlns:a16="http://schemas.microsoft.com/office/drawing/2014/main" id="{CEF2B853-4083-4B70-AC2A-F79D8080934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 flipH="1">
            <a:off x="0" y="643466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0F683AAB-AC69-534F-A526-6494CB080B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6411" y="3183465"/>
            <a:ext cx="1665579" cy="2023533"/>
          </a:xfrm>
        </p:spPr>
        <p:txBody>
          <a:bodyPr anchor="t">
            <a:normAutofit/>
          </a:bodyPr>
          <a:lstStyle/>
          <a:p>
            <a:r>
              <a:rPr lang="zh-CN" altLang="en-US" dirty="0"/>
              <a:t>文字编辑</a:t>
            </a:r>
            <a:endParaRPr lang="en-US" altLang="zh-CN" dirty="0"/>
          </a:p>
          <a:p>
            <a:r>
              <a:rPr lang="zh-CN" altLang="en-US" dirty="0"/>
              <a:t>数字编辑</a:t>
            </a:r>
            <a:endParaRPr lang="en-US" altLang="zh-CN" dirty="0"/>
          </a:p>
          <a:p>
            <a:r>
              <a:rPr lang="zh-CN" altLang="en-US" dirty="0"/>
              <a:t>美术编辑</a:t>
            </a:r>
            <a:endParaRPr lang="en-US" altLang="zh-CN" dirty="0"/>
          </a:p>
          <a:p>
            <a:r>
              <a:rPr lang="zh-CN" altLang="en-US" dirty="0"/>
              <a:t>营销编辑</a:t>
            </a:r>
            <a:endParaRPr lang="en-US" altLang="zh-CN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D434EAAF-BF44-4CCC-84D4-105F3370AF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内容占位符 2">
            <a:extLst>
              <a:ext uri="{FF2B5EF4-FFF2-40B4-BE49-F238E27FC236}">
                <a16:creationId xmlns="" xmlns:a16="http://schemas.microsoft.com/office/drawing/2014/main" id="{3C97446B-F34D-4A75-9F05-7187F5E2E042}"/>
              </a:ext>
            </a:extLst>
          </p:cNvPr>
          <p:cNvSpPr txBox="1">
            <a:spLocks/>
          </p:cNvSpPr>
          <p:nvPr/>
        </p:nvSpPr>
        <p:spPr>
          <a:xfrm>
            <a:off x="4696287" y="1168400"/>
            <a:ext cx="6933304" cy="118171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3464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Char char="–"/>
              <a:defRPr sz="18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Char char="–"/>
              <a:defRPr sz="14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140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83464" algn="l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83464" algn="l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Arial" panose="020B0604020202020204" pitchFamily="34" charset="0"/>
              <a:buChar char="•"/>
              <a:defRPr sz="1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83464" algn="l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83464" algn="l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Arial" panose="020B0604020202020204" pitchFamily="34" charset="0"/>
              <a:buChar char="•"/>
              <a:defRPr sz="140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800" dirty="0"/>
              <a:t>企业规模规模越大，岗位越细分</a:t>
            </a:r>
          </a:p>
        </p:txBody>
      </p:sp>
      <p:sp>
        <p:nvSpPr>
          <p:cNvPr id="9" name="内容占位符 2">
            <a:extLst>
              <a:ext uri="{FF2B5EF4-FFF2-40B4-BE49-F238E27FC236}">
                <a16:creationId xmlns="" xmlns:a16="http://schemas.microsoft.com/office/drawing/2014/main" id="{CD1BBB4D-CE45-4BF9-AF4D-336621625776}"/>
              </a:ext>
            </a:extLst>
          </p:cNvPr>
          <p:cNvSpPr txBox="1">
            <a:spLocks/>
          </p:cNvSpPr>
          <p:nvPr/>
        </p:nvSpPr>
        <p:spPr>
          <a:xfrm>
            <a:off x="7237745" y="3183465"/>
            <a:ext cx="1665579" cy="202353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3464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Char char="–"/>
              <a:defRPr sz="18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Char char="–"/>
              <a:defRPr sz="14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140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83464" algn="l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83464" algn="l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Arial" panose="020B0604020202020204" pitchFamily="34" charset="0"/>
              <a:buChar char="•"/>
              <a:defRPr sz="1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83464" algn="l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83464" algn="l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Arial" panose="020B0604020202020204" pitchFamily="34" charset="0"/>
              <a:buChar char="•"/>
              <a:defRPr sz="140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/>
              <a:t>图书编辑</a:t>
            </a:r>
            <a:endParaRPr lang="en-US" altLang="zh-CN" dirty="0"/>
          </a:p>
          <a:p>
            <a:r>
              <a:rPr lang="zh-CN" altLang="en-US" dirty="0"/>
              <a:t>期刊编辑</a:t>
            </a:r>
            <a:endParaRPr lang="en-US" altLang="zh-CN" dirty="0"/>
          </a:p>
          <a:p>
            <a:r>
              <a:rPr lang="zh-CN" altLang="en-US" dirty="0"/>
              <a:t>媒体编辑</a:t>
            </a:r>
            <a:endParaRPr lang="en-US" altLang="zh-CN" dirty="0"/>
          </a:p>
        </p:txBody>
      </p:sp>
      <p:sp>
        <p:nvSpPr>
          <p:cNvPr id="11" name="内容占位符 2">
            <a:extLst>
              <a:ext uri="{FF2B5EF4-FFF2-40B4-BE49-F238E27FC236}">
                <a16:creationId xmlns="" xmlns:a16="http://schemas.microsoft.com/office/drawing/2014/main" id="{43050ACF-0C89-489F-B927-C7596848390F}"/>
              </a:ext>
            </a:extLst>
          </p:cNvPr>
          <p:cNvSpPr txBox="1">
            <a:spLocks/>
          </p:cNvSpPr>
          <p:nvPr/>
        </p:nvSpPr>
        <p:spPr>
          <a:xfrm>
            <a:off x="9439078" y="3183465"/>
            <a:ext cx="1665579" cy="202353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3464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Char char="–"/>
              <a:defRPr sz="18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Char char="–"/>
              <a:defRPr sz="14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140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83464" algn="l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83464" algn="l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Arial" panose="020B0604020202020204" pitchFamily="34" charset="0"/>
              <a:buChar char="•"/>
              <a:defRPr sz="1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83464" algn="l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83464" algn="l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Arial" panose="020B0604020202020204" pitchFamily="34" charset="0"/>
              <a:buChar char="•"/>
              <a:defRPr sz="140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/>
              <a:t>策划编辑</a:t>
            </a:r>
            <a:endParaRPr lang="en-US" altLang="zh-CN" dirty="0"/>
          </a:p>
          <a:p>
            <a:r>
              <a:rPr lang="zh-CN" altLang="en-US" dirty="0"/>
              <a:t>组稿编辑</a:t>
            </a:r>
            <a:endParaRPr lang="en-US" altLang="zh-CN" dirty="0"/>
          </a:p>
          <a:p>
            <a:r>
              <a:rPr lang="zh-CN" altLang="en-US" dirty="0"/>
              <a:t>文稿编辑</a:t>
            </a:r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1106673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718B0F80-1C8E-49FA-9B66-C9285753E25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标题 1">
            <a:extLst>
              <a:ext uri="{FF2B5EF4-FFF2-40B4-BE49-F238E27FC236}">
                <a16:creationId xmlns="" xmlns:a16="http://schemas.microsoft.com/office/drawing/2014/main" id="{E6996D16-C64F-F74F-9EA5-14769F17E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131" y="791632"/>
            <a:ext cx="3933390" cy="4937287"/>
          </a:xfrm>
        </p:spPr>
        <p:txBody>
          <a:bodyPr anchor="ctr">
            <a:normAutofit/>
          </a:bodyPr>
          <a:lstStyle/>
          <a:p>
            <a:pPr algn="l"/>
            <a:r>
              <a:rPr lang="zh-CN" altLang="en-US" sz="4800" i="0" dirty="0">
                <a:solidFill>
                  <a:schemeClr val="tx1"/>
                </a:solidFill>
              </a:rPr>
              <a:t>编辑成为什么</a:t>
            </a:r>
          </a:p>
        </p:txBody>
      </p:sp>
      <p:sp>
        <p:nvSpPr>
          <p:cNvPr id="10" name="Freeform 6">
            <a:extLst>
              <a:ext uri="{FF2B5EF4-FFF2-40B4-BE49-F238E27FC236}">
                <a16:creationId xmlns="" xmlns:a16="http://schemas.microsoft.com/office/drawing/2014/main" id="{CEF2B853-4083-4B70-AC2A-F79D8080934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 flipH="1">
            <a:off x="0" y="643466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204C47A0-2F16-084A-A721-7A451B8AB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7521" y="791634"/>
            <a:ext cx="4700879" cy="1375834"/>
          </a:xfrm>
          <a:noFill/>
          <a:ln>
            <a:solidFill>
              <a:srgbClr val="FFFF00"/>
            </a:solidFill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zh-CN" altLang="en-US" dirty="0"/>
              <a:t>职称：编辑、副编审、编审</a:t>
            </a:r>
            <a:endParaRPr lang="en-US" altLang="zh-CN" dirty="0"/>
          </a:p>
          <a:p>
            <a:r>
              <a:rPr lang="zh-CN" altLang="en-US" dirty="0"/>
              <a:t>资深编辑、研究型编辑、专家型编辑</a:t>
            </a:r>
            <a:endParaRPr lang="en-US" altLang="zh-CN" dirty="0"/>
          </a:p>
          <a:p>
            <a:r>
              <a:rPr lang="zh-CN" altLang="en-US" dirty="0"/>
              <a:t>管理者</a:t>
            </a:r>
            <a:endParaRPr lang="en-US" altLang="zh-CN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D434EAAF-BF44-4CCC-84D4-105F3370AF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内容占位符 2">
            <a:extLst>
              <a:ext uri="{FF2B5EF4-FFF2-40B4-BE49-F238E27FC236}">
                <a16:creationId xmlns="" xmlns:a16="http://schemas.microsoft.com/office/drawing/2014/main" id="{4048648D-BCB8-4CFE-BFCC-C3E8CF577D8F}"/>
              </a:ext>
            </a:extLst>
          </p:cNvPr>
          <p:cNvSpPr txBox="1">
            <a:spLocks/>
          </p:cNvSpPr>
          <p:nvPr/>
        </p:nvSpPr>
        <p:spPr>
          <a:xfrm>
            <a:off x="5111988" y="2469099"/>
            <a:ext cx="6593180" cy="1255786"/>
          </a:xfrm>
          <a:prstGeom prst="rect">
            <a:avLst/>
          </a:prstGeom>
          <a:noFill/>
          <a:ln>
            <a:solidFill>
              <a:srgbClr val="FFFF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283464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Char char="–"/>
              <a:defRPr sz="18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Char char="–"/>
              <a:defRPr sz="14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140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83464" algn="l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83464" algn="l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Arial" panose="020B0604020202020204" pitchFamily="34" charset="0"/>
              <a:buChar char="•"/>
              <a:defRPr sz="1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83464" algn="l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83464" algn="l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Arial" panose="020B0604020202020204" pitchFamily="34" charset="0"/>
              <a:buChar char="•"/>
              <a:defRPr sz="140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/>
              <a:t>编辑学者化、编辑专业化、编辑复合化</a:t>
            </a:r>
            <a:endParaRPr lang="en-US" altLang="zh-CN" dirty="0"/>
          </a:p>
          <a:p>
            <a:r>
              <a:rPr lang="zh-CN" altLang="en-US" dirty="0"/>
              <a:t>复合型编辑人才、应用型编辑人才、创新型编辑人才</a:t>
            </a:r>
            <a:endParaRPr lang="en-US" altLang="zh-CN" dirty="0"/>
          </a:p>
        </p:txBody>
      </p:sp>
      <p:sp>
        <p:nvSpPr>
          <p:cNvPr id="9" name="内容占位符 2">
            <a:extLst>
              <a:ext uri="{FF2B5EF4-FFF2-40B4-BE49-F238E27FC236}">
                <a16:creationId xmlns="" xmlns:a16="http://schemas.microsoft.com/office/drawing/2014/main" id="{D66BF7DA-2F5E-4ADC-A0E2-46D2ECAF824E}"/>
              </a:ext>
            </a:extLst>
          </p:cNvPr>
          <p:cNvSpPr txBox="1">
            <a:spLocks/>
          </p:cNvSpPr>
          <p:nvPr/>
        </p:nvSpPr>
        <p:spPr>
          <a:xfrm>
            <a:off x="4087521" y="4026517"/>
            <a:ext cx="2423346" cy="1509930"/>
          </a:xfrm>
          <a:prstGeom prst="rect">
            <a:avLst/>
          </a:prstGeom>
          <a:noFill/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vert="horz" lIns="91440" tIns="45720" rIns="91440" bIns="45720" rtlCol="0" anchor="ctr">
            <a:normAutofit/>
          </a:bodyPr>
          <a:lstStyle>
            <a:lvl1pPr marL="283464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Char char="–"/>
              <a:defRPr sz="18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Char char="–"/>
              <a:defRPr sz="14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140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83464" algn="l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83464" algn="l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Arial" panose="020B0604020202020204" pitchFamily="34" charset="0"/>
              <a:buChar char="•"/>
              <a:defRPr sz="1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83464" algn="l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83464" algn="l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Arial" panose="020B0604020202020204" pitchFamily="34" charset="0"/>
              <a:buChar char="•"/>
              <a:defRPr sz="140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800" dirty="0"/>
              <a:t>职业产品策划人</a:t>
            </a:r>
            <a:endParaRPr lang="en-US" altLang="zh-CN" sz="1800" dirty="0"/>
          </a:p>
          <a:p>
            <a:r>
              <a:rPr lang="zh-CN" altLang="en-US" sz="1800" dirty="0"/>
              <a:t>专业内容把关人</a:t>
            </a:r>
            <a:endParaRPr lang="en-US" altLang="zh-CN" sz="1800" dirty="0"/>
          </a:p>
          <a:p>
            <a:r>
              <a:rPr lang="zh-CN" altLang="en-US" sz="1800" dirty="0"/>
              <a:t>专业市场调查员</a:t>
            </a:r>
          </a:p>
        </p:txBody>
      </p:sp>
      <p:sp>
        <p:nvSpPr>
          <p:cNvPr id="11" name="内容占位符 2">
            <a:extLst>
              <a:ext uri="{FF2B5EF4-FFF2-40B4-BE49-F238E27FC236}">
                <a16:creationId xmlns="" xmlns:a16="http://schemas.microsoft.com/office/drawing/2014/main" id="{27891227-44C2-47E8-B7CB-A3E8AAEB571F}"/>
              </a:ext>
            </a:extLst>
          </p:cNvPr>
          <p:cNvSpPr txBox="1">
            <a:spLocks/>
          </p:cNvSpPr>
          <p:nvPr/>
        </p:nvSpPr>
        <p:spPr>
          <a:xfrm>
            <a:off x="6711673" y="4026517"/>
            <a:ext cx="1990844" cy="1509930"/>
          </a:xfrm>
          <a:prstGeom prst="rect">
            <a:avLst/>
          </a:prstGeom>
          <a:noFill/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vert="horz" lIns="91440" tIns="45720" rIns="91440" bIns="45720" rtlCol="0" anchor="ctr">
            <a:normAutofit/>
          </a:bodyPr>
          <a:lstStyle>
            <a:lvl1pPr marL="283464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Char char="–"/>
              <a:defRPr sz="18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Char char="–"/>
              <a:defRPr sz="14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140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83464" algn="l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83464" algn="l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Arial" panose="020B0604020202020204" pitchFamily="34" charset="0"/>
              <a:buChar char="•"/>
              <a:defRPr sz="1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83464" algn="l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83464" algn="l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Arial" panose="020B0604020202020204" pitchFamily="34" charset="0"/>
              <a:buChar char="•"/>
              <a:defRPr sz="140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800" dirty="0"/>
              <a:t>文化经纪人</a:t>
            </a:r>
            <a:endParaRPr lang="en-US" altLang="zh-CN" sz="1800" dirty="0"/>
          </a:p>
          <a:p>
            <a:r>
              <a:rPr lang="zh-CN" altLang="en-US" sz="1800" dirty="0"/>
              <a:t>职业导读员</a:t>
            </a:r>
            <a:endParaRPr lang="en-US" altLang="zh-CN" sz="1800" dirty="0"/>
          </a:p>
          <a:p>
            <a:r>
              <a:rPr lang="zh-CN" altLang="en-US" sz="1800" dirty="0"/>
              <a:t>专业评论人</a:t>
            </a:r>
            <a:endParaRPr lang="en-US" altLang="zh-CN" sz="1800" dirty="0"/>
          </a:p>
        </p:txBody>
      </p:sp>
      <p:sp>
        <p:nvSpPr>
          <p:cNvPr id="13" name="内容占位符 2">
            <a:extLst>
              <a:ext uri="{FF2B5EF4-FFF2-40B4-BE49-F238E27FC236}">
                <a16:creationId xmlns="" xmlns:a16="http://schemas.microsoft.com/office/drawing/2014/main" id="{CFF16B0D-2549-4BE4-8126-8F6C8DB148D0}"/>
              </a:ext>
            </a:extLst>
          </p:cNvPr>
          <p:cNvSpPr txBox="1">
            <a:spLocks/>
          </p:cNvSpPr>
          <p:nvPr/>
        </p:nvSpPr>
        <p:spPr>
          <a:xfrm>
            <a:off x="8903324" y="4026517"/>
            <a:ext cx="3081866" cy="1509930"/>
          </a:xfrm>
          <a:prstGeom prst="rect">
            <a:avLst/>
          </a:prstGeom>
          <a:noFill/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vert="horz" lIns="91440" tIns="45720" rIns="91440" bIns="45720" rtlCol="0" anchor="ctr">
            <a:normAutofit/>
          </a:bodyPr>
          <a:lstStyle>
            <a:lvl1pPr marL="283464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Char char="–"/>
              <a:defRPr sz="18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Char char="–"/>
              <a:defRPr sz="14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140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83464" algn="l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83464" algn="l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Arial" panose="020B0604020202020204" pitchFamily="34" charset="0"/>
              <a:buChar char="•"/>
              <a:defRPr sz="1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83464" algn="l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83464" algn="l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Arial" panose="020B0604020202020204" pitchFamily="34" charset="0"/>
              <a:buChar char="•"/>
              <a:defRPr sz="140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800" dirty="0"/>
              <a:t>新媒体策划与运营人才</a:t>
            </a:r>
            <a:endParaRPr lang="en-US" altLang="zh-CN" sz="1800" dirty="0"/>
          </a:p>
          <a:p>
            <a:r>
              <a:rPr lang="zh-CN" altLang="en-US" sz="1800" dirty="0"/>
              <a:t>专业物流人才</a:t>
            </a:r>
            <a:endParaRPr lang="en-US" altLang="zh-CN" sz="1800" dirty="0"/>
          </a:p>
          <a:p>
            <a:r>
              <a:rPr lang="zh-CN" altLang="en-US" sz="1800" dirty="0"/>
              <a:t>专业版权贸易人才</a:t>
            </a:r>
          </a:p>
        </p:txBody>
      </p:sp>
    </p:spTree>
    <p:extLst>
      <p:ext uri="{BB962C8B-B14F-4D97-AF65-F5344CB8AC3E}">
        <p14:creationId xmlns="" xmlns:p14="http://schemas.microsoft.com/office/powerpoint/2010/main" val="24779403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9" grpId="0" animBg="1"/>
      <p:bldP spid="11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718B0F80-1C8E-49FA-9B66-C9285753E25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标题 1">
            <a:extLst>
              <a:ext uri="{FF2B5EF4-FFF2-40B4-BE49-F238E27FC236}">
                <a16:creationId xmlns="" xmlns:a16="http://schemas.microsoft.com/office/drawing/2014/main" id="{3BCA1636-34D9-C944-91B6-63A35FCC7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3466"/>
            <a:ext cx="3933390" cy="4937287"/>
          </a:xfrm>
        </p:spPr>
        <p:txBody>
          <a:bodyPr anchor="ctr">
            <a:normAutofit/>
          </a:bodyPr>
          <a:lstStyle/>
          <a:p>
            <a:pPr algn="l"/>
            <a:r>
              <a:rPr lang="zh-CN" altLang="en-US" sz="4800" i="0" dirty="0">
                <a:solidFill>
                  <a:schemeClr val="tx1"/>
                </a:solidFill>
              </a:rPr>
              <a:t>优秀编辑素质</a:t>
            </a:r>
          </a:p>
        </p:txBody>
      </p:sp>
      <p:sp>
        <p:nvSpPr>
          <p:cNvPr id="10" name="Freeform 6">
            <a:extLst>
              <a:ext uri="{FF2B5EF4-FFF2-40B4-BE49-F238E27FC236}">
                <a16:creationId xmlns="" xmlns:a16="http://schemas.microsoft.com/office/drawing/2014/main" id="{CEF2B853-4083-4B70-AC2A-F79D8080934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 flipH="1">
            <a:off x="0" y="643466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graphicFrame>
        <p:nvGraphicFramePr>
          <p:cNvPr id="4" name="内容占位符 3">
            <a:extLst>
              <a:ext uri="{FF2B5EF4-FFF2-40B4-BE49-F238E27FC236}">
                <a16:creationId xmlns="" xmlns:a16="http://schemas.microsoft.com/office/drawing/2014/main" id="{3A7D83F0-8705-45AC-AC10-D2AC5E3A20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884667246"/>
              </p:ext>
            </p:extLst>
          </p:nvPr>
        </p:nvGraphicFramePr>
        <p:xfrm>
          <a:off x="4955353" y="643466"/>
          <a:ext cx="6905213" cy="4937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D434EAAF-BF44-4CCC-84D4-105F3370AF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内容占位符 2">
            <a:extLst>
              <a:ext uri="{FF2B5EF4-FFF2-40B4-BE49-F238E27FC236}">
                <a16:creationId xmlns="" xmlns:a16="http://schemas.microsoft.com/office/drawing/2014/main" id="{366BB236-ED4A-4A9D-8AF5-638E18AB6E54}"/>
              </a:ext>
            </a:extLst>
          </p:cNvPr>
          <p:cNvSpPr txBox="1">
            <a:spLocks/>
          </p:cNvSpPr>
          <p:nvPr/>
        </p:nvSpPr>
        <p:spPr>
          <a:xfrm>
            <a:off x="759249" y="3647391"/>
            <a:ext cx="1921934" cy="17146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83464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Char char="–"/>
              <a:defRPr sz="18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Char char="–"/>
              <a:defRPr sz="14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140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83464" algn="l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83464" algn="l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Arial" panose="020B0604020202020204" pitchFamily="34" charset="0"/>
              <a:buChar char="•"/>
              <a:defRPr sz="1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83464" algn="l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83464" algn="l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Arial" panose="020B0604020202020204" pitchFamily="34" charset="0"/>
              <a:buChar char="•"/>
              <a:defRPr sz="140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/>
              <a:t>政治敏锐</a:t>
            </a:r>
            <a:endParaRPr lang="en-US" altLang="zh-CN" dirty="0"/>
          </a:p>
          <a:p>
            <a:r>
              <a:rPr lang="zh-CN" altLang="en-US" dirty="0"/>
              <a:t>眼光独到</a:t>
            </a:r>
            <a:endParaRPr lang="en-US" altLang="zh-CN" dirty="0"/>
          </a:p>
          <a:p>
            <a:r>
              <a:rPr lang="zh-CN" altLang="en-US" dirty="0"/>
              <a:t>功底扎实</a:t>
            </a:r>
            <a:endParaRPr lang="en-US" altLang="zh-CN" dirty="0"/>
          </a:p>
          <a:p>
            <a:r>
              <a:rPr lang="zh-CN" altLang="en-US" dirty="0"/>
              <a:t>合作创新</a:t>
            </a:r>
          </a:p>
        </p:txBody>
      </p:sp>
    </p:spTree>
    <p:extLst>
      <p:ext uri="{BB962C8B-B14F-4D97-AF65-F5344CB8AC3E}">
        <p14:creationId xmlns="" xmlns:p14="http://schemas.microsoft.com/office/powerpoint/2010/main" val="17785860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CEA622E-A7F9-4287-A347-25AC0BF145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2CEA622E-A7F9-4287-A347-25AC0BF145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49DAA90-C917-4BBC-982B-12D33DBB62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C49DAA90-C917-4BBC-982B-12D33DBB62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3E79153-221C-487C-86E6-1E0EFC5805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B3E79153-221C-487C-86E6-1E0EFC5805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EA08931-A2F9-4B16-AB29-B29274523E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EEA08931-A2F9-4B16-AB29-B29274523E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6D7FC71-E3DF-485C-B8CC-CDF6841910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56D7FC71-E3DF-485C-B8CC-CDF6841910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A5CB5A-EA71-4D82-9839-DF0D9AD475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D9A5CB5A-EA71-4D82-9839-DF0D9AD475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97F9AD3-3F76-4192-A567-A923AB5DB9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dgm id="{097F9AD3-3F76-4192-A567-A923AB5DB9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499F5A5-F3F1-4DBE-8538-6F4C218435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>
                                            <p:graphicEl>
                                              <a:dgm id="{2499F5A5-F3F1-4DBE-8538-6F4C218435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5BBFA53-EB00-46C3-BFEA-59C65FF9A3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65BBFA53-EB00-46C3-BFEA-59C65FF9A3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6876548-67AC-4267-ABAB-30659ACC96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06876548-67AC-4267-ABAB-30659ACC96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E8C7B2B-43DC-4DDA-AF6F-B3841A0BAB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">
                                            <p:graphicEl>
                                              <a:dgm id="{AE8C7B2B-43DC-4DDA-AF6F-B3841A0BAB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41D5812-AB86-4284-BB58-FFA04E4525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">
                                            <p:graphicEl>
                                              <a:dgm id="{641D5812-AB86-4284-BB58-FFA04E4525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lvl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718B0F80-1C8E-49FA-9B66-C9285753E25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6E92190-8FD9-8D4B-B97B-918456CE2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205" y="813049"/>
            <a:ext cx="3933390" cy="4937287"/>
          </a:xfrm>
        </p:spPr>
        <p:txBody>
          <a:bodyPr anchor="ctr">
            <a:normAutofit/>
          </a:bodyPr>
          <a:lstStyle/>
          <a:p>
            <a:pPr algn="l"/>
            <a:r>
              <a:rPr lang="zh-CN" altLang="en-US" sz="4800" i="0" dirty="0">
                <a:solidFill>
                  <a:schemeClr val="tx1"/>
                </a:solidFill>
              </a:rPr>
              <a:t>编辑提升什么</a:t>
            </a:r>
          </a:p>
        </p:txBody>
      </p:sp>
      <p:sp>
        <p:nvSpPr>
          <p:cNvPr id="10" name="Freeform 6">
            <a:extLst>
              <a:ext uri="{FF2B5EF4-FFF2-40B4-BE49-F238E27FC236}">
                <a16:creationId xmlns="" xmlns:a16="http://schemas.microsoft.com/office/drawing/2014/main" id="{CEF2B853-4083-4B70-AC2A-F79D8080934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 flipH="1">
            <a:off x="0" y="643466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graphicFrame>
        <p:nvGraphicFramePr>
          <p:cNvPr id="4" name="内容占位符 3">
            <a:extLst>
              <a:ext uri="{FF2B5EF4-FFF2-40B4-BE49-F238E27FC236}">
                <a16:creationId xmlns="" xmlns:a16="http://schemas.microsoft.com/office/drawing/2014/main" id="{E7CFDC3B-2FA9-4122-8DB2-23198EA607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500250380"/>
              </p:ext>
            </p:extLst>
          </p:nvPr>
        </p:nvGraphicFramePr>
        <p:xfrm>
          <a:off x="4495799" y="812142"/>
          <a:ext cx="7414995" cy="4937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D434EAAF-BF44-4CCC-84D4-105F3370AF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0459361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BD75E88-E0B5-4869-896D-435B4C6240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6BD75E88-E0B5-4869-896D-435B4C6240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0EAD8A-B5B8-4F05-A8E4-438BC58515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AB0EAD8A-B5B8-4F05-A8E4-438BC58515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A654E59-C42C-4959-9C9D-A908C6D7A4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1A654E59-C42C-4959-9C9D-A908C6D7A4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CA200D1-4C0B-4397-9699-54191A9582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6CA200D1-4C0B-4397-9699-54191A9582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E2392F9-3950-4E88-97D1-741A3FC2A8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1E2392F9-3950-4E88-97D1-741A3FC2A8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4305A85-9334-4087-9C9C-FA6F28A0C0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24305A85-9334-4087-9C9C-FA6F28A0C0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1BAAFEF-A433-432E-9A69-E216A2CDBF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dgm id="{91BAAFEF-A433-432E-9A69-E216A2CDBF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11C6AB2-F036-403D-8978-95CC79AF7A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>
                                            <p:graphicEl>
                                              <a:dgm id="{111C6AB2-F036-403D-8978-95CC79AF7A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lvlOne"/>
        </p:bldSub>
      </p:bldGraphic>
    </p:bldLst>
  </p:timing>
</p:sld>
</file>

<file path=ppt/theme/theme1.xml><?xml version="1.0" encoding="utf-8"?>
<a:theme xmlns:a="http://schemas.openxmlformats.org/drawingml/2006/main" name="标题">
  <a:themeElements>
    <a:clrScheme name="Headlines">
      <a:dk1>
        <a:sysClr val="windowText" lastClr="000000"/>
      </a:dk1>
      <a:lt1>
        <a:sysClr val="window" lastClr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Headlines">
      <a:majorFont>
        <a:latin typeface="Century Schoolbook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Headlines" id="{3841520A-25F2-4EB8-BE4C-611DB5ABEED9}" vid="{ECD25A4C-D97E-4C12-84B1-63580BFFAEE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796</Words>
  <Application>Microsoft Office PowerPoint</Application>
  <PresentationFormat>自定义</PresentationFormat>
  <Paragraphs>129</Paragraphs>
  <Slides>14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标题</vt:lpstr>
      <vt:lpstr>编辑成长</vt:lpstr>
      <vt:lpstr>新时代新要求</vt:lpstr>
      <vt:lpstr>编辑是什么</vt:lpstr>
      <vt:lpstr>编辑干什么</vt:lpstr>
      <vt:lpstr>编辑工作性质</vt:lpstr>
      <vt:lpstr>编辑分工</vt:lpstr>
      <vt:lpstr>编辑成为什么</vt:lpstr>
      <vt:lpstr>优秀编辑素质</vt:lpstr>
      <vt:lpstr>编辑提升什么</vt:lpstr>
      <vt:lpstr>编辑养成什么</vt:lpstr>
      <vt:lpstr>待解决的问题</vt:lpstr>
      <vt:lpstr>编辑培养方式</vt:lpstr>
      <vt:lpstr>理想成长路径</vt:lpstr>
      <vt:lpstr>敬请批评指正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编辑成长</dc:title>
  <dc:creator>LvJS</dc:creator>
  <cp:lastModifiedBy>jianglei</cp:lastModifiedBy>
  <cp:revision>24</cp:revision>
  <dcterms:created xsi:type="dcterms:W3CDTF">2020-10-26T01:11:05Z</dcterms:created>
  <dcterms:modified xsi:type="dcterms:W3CDTF">2020-12-03T08:24:36Z</dcterms:modified>
</cp:coreProperties>
</file>