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ink/ink1.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3" r:id="rId9"/>
    <p:sldId id="264" r:id="rId10"/>
    <p:sldId id="265" r:id="rId11"/>
    <p:sldId id="266" r:id="rId12"/>
    <p:sldId id="267" r:id="rId13"/>
    <p:sldId id="268" r:id="rId14"/>
    <p:sldId id="272" r:id="rId15"/>
    <p:sldId id="273"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64" y="1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ink/ink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6-08T17:13:53"/>
    </inkml:context>
    <inkml:brush xml:id="br0">
      <inkml:brushProperty name="width" value="0.05" units="cm"/>
      <inkml:brushProperty name="height" value="0.05" units="cm"/>
      <inkml:brushProperty name="color" value="#333333"/>
    </inkml:brush>
  </inkml:definitions>
  <inkml:trace contextRef="#ctx0" brushRef="#br0">0 1,'0'0</inkml:trace>
</inkml:ink>
</file>

<file path=ppt/ink/ink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6-08T17:13:53"/>
    </inkml:context>
    <inkml:brush xml:id="br0">
      <inkml:brushProperty name="width" value="0.025" units="cm"/>
      <inkml:brushProperty name="height" value="0.025" units="cm"/>
      <inkml:brushProperty name="color" value="#000000"/>
    </inkml:brush>
  </inkml:definitions>
  <inkml:trace contextRef="#ctx0" brushRef="#br0">0 2,'0'-1,"0"0</inkml:trace>
</inkml:ink>
</file>

<file path=ppt/ink/ink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6-08T17:13:53"/>
    </inkml:context>
    <inkml:brush xml:id="br0">
      <inkml:brushProperty name="width" value="0.025" units="cm"/>
      <inkml:brushProperty name="height" value="0.025" units="cm"/>
      <inkml:brushProperty name="color" value="#000000"/>
    </inkml:brush>
  </inkml:definitions>
  <inkml:trace contextRef="#ctx0" brushRef="#br0">1 1,'0'0</inkml:trace>
</inkml:ink>
</file>

<file path=ppt/ink/ink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6-08T17:13:53"/>
    </inkml:context>
    <inkml:brush xml:id="br0">
      <inkml:brushProperty name="width" value="0.025" units="cm"/>
      <inkml:brushProperty name="height" value="0.025" units="cm"/>
      <inkml:brushProperty name="color" value="#000000"/>
    </inkml:brush>
  </inkml:definitions>
  <inkml:trace contextRef="#ctx0" brushRef="#br0">1 1,'0'0</inkml:trace>
</inkml:ink>
</file>

<file path=ppt/ink/ink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6-08T17:13:53"/>
    </inkml:context>
    <inkml:brush xml:id="br0">
      <inkml:brushProperty name="width" value="0.025" units="cm"/>
      <inkml:brushProperty name="height" value="0.025" units="cm"/>
      <inkml:brushProperty name="color" value="#000000"/>
    </inkml:brush>
  </inkml:definitions>
  <inkml:trace contextRef="#ctx0" brushRef="#br0">0 1,'0'0</inkml:trace>
</inkml:ink>
</file>

<file path=ppt/ink/ink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6-08T17:13:53"/>
    </inkml:context>
    <inkml:brush xml:id="br0">
      <inkml:brushProperty name="width" value="0.025" units="cm"/>
      <inkml:brushProperty name="height" value="0.025" units="cm"/>
      <inkml:brushProperty name="color" value="#000000"/>
    </inkml:brush>
  </inkml:definitions>
  <inkml:trace contextRef="#ctx0" brushRef="#br0">1 1,'0'0</inkml:trace>
</inkml:ink>
</file>

<file path=ppt/ink/ink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6-08T17:13:53"/>
    </inkml:context>
    <inkml:brush xml:id="br0">
      <inkml:brushProperty name="width" value="0.025" units="cm"/>
      <inkml:brushProperty name="height" value="0.025" units="cm"/>
      <inkml:brushProperty name="color" value="#000000"/>
    </inkml:brush>
  </inkml:definitions>
  <inkml:trace contextRef="#ctx0" brushRef="#br0">1 1,'0'0</inkml:trace>
</inkml:ink>
</file>

<file path=ppt/ink/ink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6-08T17:13:53"/>
    </inkml:context>
    <inkml:brush xml:id="br0">
      <inkml:brushProperty name="width" value="0.025" units="cm"/>
      <inkml:brushProperty name="height" value="0.025" units="cm"/>
      <inkml:brushProperty name="color" value="#000000"/>
    </inkml:brush>
  </inkml:definitions>
  <inkml:trace contextRef="#ctx0" brushRef="#br0">1 0,'0'0</inkml:trace>
</inkml:ink>
</file>

<file path=ppt/ink/ink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6-08T17:13:53"/>
    </inkml:context>
    <inkml:brush xml:id="br0">
      <inkml:brushProperty name="width" value="0.025" units="cm"/>
      <inkml:brushProperty name="height" value="0.025" units="cm"/>
      <inkml:brushProperty name="color" value="#000000"/>
    </inkml:brush>
  </inkml:definitions>
  <inkml:trace contextRef="#ctx0" brushRef="#br0">1 0,'-1'0</inkml:trace>
</inkml:ink>
</file>

<file path=ppt/ink/ink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6-08T17:13:53"/>
    </inkml:context>
    <inkml:brush xml:id="br0">
      <inkml:brushProperty name="width" value="0.025" units="cm"/>
      <inkml:brushProperty name="height" value="0.025" units="cm"/>
      <inkml:brushProperty name="color" value="#000000"/>
    </inkml:brush>
  </inkml:definitions>
  <inkml:trace contextRef="#ctx0" brushRef="#br0">1 0,'-1'0</inkml:trace>
</inkml:ink>
</file>

<file path=ppt/ink/ink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6-08T17:13:53"/>
    </inkml:context>
    <inkml:brush xml:id="br0">
      <inkml:brushProperty name="width" value="0.025" units="cm"/>
      <inkml:brushProperty name="height" value="0.025" units="cm"/>
      <inkml:brushProperty name="color" value="#000000"/>
    </inkml:brush>
  </inkml:definitions>
  <inkml:trace contextRef="#ctx0" brushRef="#br0">1 0,'0'0</inkml:trace>
</inkml:ink>
</file>

<file path=ppt/ink/ink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6-08T17:13:53"/>
    </inkml:context>
    <inkml:brush xml:id="br0">
      <inkml:brushProperty name="width" value="0.05" units="cm"/>
      <inkml:brushProperty name="height" value="0.05" units="cm"/>
      <inkml:brushProperty name="color" value="#000000"/>
    </inkml:brush>
  </inkml:definitions>
  <inkml:trace contextRef="#ctx0" brushRef="#br0">1 1,'4579'0,"-4561"0</inkml:trace>
</inkml:ink>
</file>

<file path=ppt/ink/ink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6-08T17:13:53"/>
    </inkml:context>
    <inkml:brush xml:id="br0">
      <inkml:brushProperty name="width" value="0.025" units="cm"/>
      <inkml:brushProperty name="height" value="0.025" units="cm"/>
      <inkml:brushProperty name="color" value="#000000"/>
    </inkml:brush>
  </inkml:definitions>
  <inkml:trace contextRef="#ctx0" brushRef="#br0">1 0,'0'0</inkml:trace>
</inkml:ink>
</file>

<file path=ppt/ink/ink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6-08T17:13:53"/>
    </inkml:context>
    <inkml:brush xml:id="br0">
      <inkml:brushProperty name="width" value="0.025" units="cm"/>
      <inkml:brushProperty name="height" value="0.025" units="cm"/>
      <inkml:brushProperty name="color" value="#000000"/>
    </inkml:brush>
  </inkml:definitions>
  <inkml:trace contextRef="#ctx0" brushRef="#br0">1 0,'0'0</inkml:trace>
</inkml:ink>
</file>

<file path=ppt/ink/ink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6-08T17:13:53"/>
    </inkml:context>
    <inkml:brush xml:id="br0">
      <inkml:brushProperty name="width" value="0.025" units="cm"/>
      <inkml:brushProperty name="height" value="0.025" units="cm"/>
      <inkml:brushProperty name="color" value="#000000"/>
    </inkml:brush>
  </inkml:definitions>
  <inkml:trace contextRef="#ctx0" brushRef="#br0">1 0,'0'0</inkml:trace>
</inkml:ink>
</file>

<file path=ppt/ink/ink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6-08T17:13:53"/>
    </inkml:context>
    <inkml:brush xml:id="br0">
      <inkml:brushProperty name="width" value="0.025" units="cm"/>
      <inkml:brushProperty name="height" value="0.025" units="cm"/>
      <inkml:brushProperty name="color" value="#000000"/>
    </inkml:brush>
  </inkml:definitions>
  <inkml:trace contextRef="#ctx0" brushRef="#br0">1 0,'0'0</inkml:trace>
</inkml:ink>
</file>

<file path=ppt/ink/ink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6-08T17:13:53"/>
    </inkml:context>
    <inkml:brush xml:id="br0">
      <inkml:brushProperty name="width" value="0.025" units="cm"/>
      <inkml:brushProperty name="height" value="0.025" units="cm"/>
      <inkml:brushProperty name="color" value="#000000"/>
    </inkml:brush>
  </inkml:definitions>
  <inkml:trace contextRef="#ctx0" brushRef="#br0">1 0,'0'0</inkml:trace>
</inkml:ink>
</file>

<file path=ppt/ink/ink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6-08T17:13:53"/>
    </inkml:context>
    <inkml:brush xml:id="br0">
      <inkml:brushProperty name="width" value="0.025" units="cm"/>
      <inkml:brushProperty name="height" value="0.025" units="cm"/>
      <inkml:brushProperty name="color" value="#000000"/>
    </inkml:brush>
  </inkml:definitions>
  <inkml:trace contextRef="#ctx0" brushRef="#br0">1 0,'0'0</inkml:trace>
</inkml:ink>
</file>

<file path=ppt/ink/ink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6-08T17:13:53"/>
    </inkml:context>
    <inkml:brush xml:id="br0">
      <inkml:brushProperty name="width" value="0.025" units="cm"/>
      <inkml:brushProperty name="height" value="0.025" units="cm"/>
      <inkml:brushProperty name="color" value="#000000"/>
    </inkml:brush>
  </inkml:definitions>
  <inkml:trace contextRef="#ctx0" brushRef="#br0">1 0,'0'0</inkml:trace>
</inkml:ink>
</file>

<file path=ppt/ink/ink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6-08T17:13:53"/>
    </inkml:context>
    <inkml:brush xml:id="br0">
      <inkml:brushProperty name="width" value="0.025" units="cm"/>
      <inkml:brushProperty name="height" value="0.025" units="cm"/>
      <inkml:brushProperty name="color" value="#000000"/>
    </inkml:brush>
  </inkml:definitions>
  <inkml:trace contextRef="#ctx0" brushRef="#br0">1 0</inkml:trace>
  <inkml:trace contextRef="#ctx0" brushRef="#br0">1 0</inkml:trace>
</inkml:ink>
</file>

<file path=ppt/ink/ink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6-08T17:13:53"/>
    </inkml:context>
    <inkml:brush xml:id="br0">
      <inkml:brushProperty name="width" value="0.025" units="cm"/>
      <inkml:brushProperty name="height" value="0.025" units="cm"/>
      <inkml:brushProperty name="color" value="#000000"/>
    </inkml:brush>
  </inkml:definitions>
  <inkml:trace contextRef="#ctx0" brushRef="#br0">1 0</inkml:trace>
</inkml:ink>
</file>

<file path=ppt/ink/ink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6-08T17:13:53"/>
    </inkml:context>
    <inkml:brush xml:id="br0">
      <inkml:brushProperty name="width" value="0.025" units="cm"/>
      <inkml:brushProperty name="height" value="0.025" units="cm"/>
      <inkml:brushProperty name="color" value="#000000"/>
    </inkml:brush>
  </inkml:definitions>
  <inkml:trace contextRef="#ctx0" brushRef="#br0">1 0,'-1'0</inkml:trace>
</inkml:ink>
</file>

<file path=ppt/ink/ink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6-08T17:13:53"/>
    </inkml:context>
    <inkml:brush xml:id="br0">
      <inkml:brushProperty name="width" value="0.05" units="cm"/>
      <inkml:brushProperty name="height" value="0.05" units="cm"/>
      <inkml:brushProperty name="color" value="#000000"/>
    </inkml:brush>
  </inkml:definitions>
  <inkml:trace contextRef="#ctx0" brushRef="#br0">0 0,'978'190</inkml:trace>
</inkml:ink>
</file>

<file path=ppt/ink/ink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6-08T17:13:53"/>
    </inkml:context>
    <inkml:brush xml:id="br0">
      <inkml:brushProperty name="width" value="0.025" units="cm"/>
      <inkml:brushProperty name="height" value="0.025" units="cm"/>
      <inkml:brushProperty name="color" value="#000000"/>
    </inkml:brush>
  </inkml:definitions>
  <inkml:trace contextRef="#ctx0" brushRef="#br0">1 0</inkml:trace>
</inkml:ink>
</file>

<file path=ppt/ink/ink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6-08T17:13:53"/>
    </inkml:context>
    <inkml:brush xml:id="br0">
      <inkml:brushProperty name="width" value="0.025" units="cm"/>
      <inkml:brushProperty name="height" value="0.025" units="cm"/>
      <inkml:brushProperty name="color" value="#000000"/>
    </inkml:brush>
  </inkml:definitions>
  <inkml:trace contextRef="#ctx0" brushRef="#br0">1 0</inkml:trace>
  <inkml:trace contextRef="#ctx0" brushRef="#br0">1 0</inkml:trace>
</inkml:ink>
</file>

<file path=ppt/ink/ink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6-08T17:13:53"/>
    </inkml:context>
    <inkml:brush xml:id="br0">
      <inkml:brushProperty name="width" value="0.05" units="cm"/>
      <inkml:brushProperty name="height" value="0.05" units="cm"/>
      <inkml:brushProperty name="color" value="#000000"/>
    </inkml:brush>
  </inkml:definitions>
  <inkml:trace contextRef="#ctx0" brushRef="#br0">1 1,'4579'0,"-4561"0</inkml:trace>
</inkml:ink>
</file>

<file path=ppt/ink/ink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6-08T17:13:53"/>
    </inkml:context>
    <inkml:brush xml:id="br0">
      <inkml:brushProperty name="width" value="0.05" units="cm"/>
      <inkml:brushProperty name="height" value="0.05" units="cm"/>
      <inkml:brushProperty name="color" value="#000000"/>
    </inkml:brush>
  </inkml:definitions>
  <inkml:trace contextRef="#ctx0" brushRef="#br0">1 1,'4579'0,"-4561"0</inkml:trace>
</inkml:ink>
</file>

<file path=ppt/ink/ink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6-08T17:13:53"/>
    </inkml:context>
    <inkml:brush xml:id="br0">
      <inkml:brushProperty name="width" value="0.05" units="cm"/>
      <inkml:brushProperty name="height" value="0.05" units="cm"/>
      <inkml:brushProperty name="color" value="#000000"/>
    </inkml:brush>
  </inkml:definitions>
  <inkml:trace contextRef="#ctx0" brushRef="#br0">1 1,'4579'0,"-4561"0</inkml:trace>
</inkml:ink>
</file>

<file path=ppt/ink/ink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6-08T17:13:53"/>
    </inkml:context>
    <inkml:brush xml:id="br0">
      <inkml:brushProperty name="width" value="0.05" units="cm"/>
      <inkml:brushProperty name="height" value="0.05" units="cm"/>
      <inkml:brushProperty name="color" value="#000000"/>
    </inkml:brush>
  </inkml:definitions>
  <inkml:trace contextRef="#ctx0" brushRef="#br0">0 0,'978'190</inkml:trace>
</inkml:ink>
</file>

<file path=ppt/ink/ink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6-08T17:13:53"/>
    </inkml:context>
    <inkml:brush xml:id="br0">
      <inkml:brushProperty name="width" value="0.05" units="cm"/>
      <inkml:brushProperty name="height" value="0.05" units="cm"/>
      <inkml:brushProperty name="color" value="#000000"/>
    </inkml:brush>
  </inkml:definitions>
  <inkml:trace contextRef="#ctx0" brushRef="#br0">0 0,'978'190</inkml:trace>
</inkml:ink>
</file>

<file path=ppt/ink/ink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6-08T17:13:53"/>
    </inkml:context>
    <inkml:brush xml:id="br0">
      <inkml:brushProperty name="width" value="0.05" units="cm"/>
      <inkml:brushProperty name="height" value="0.05" units="cm"/>
      <inkml:brushProperty name="color" value="#000000"/>
    </inkml:brush>
  </inkml:definitions>
  <inkml:trace contextRef="#ctx0" brushRef="#br0">0 0,'978'190</inkml:trace>
</inkml:ink>
</file>

<file path=ppt/ink/ink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6-08T17:13:53"/>
    </inkml:context>
    <inkml:brush xml:id="br0">
      <inkml:brushProperty name="width" value="0.025" units="cm"/>
      <inkml:brushProperty name="height" value="0.025" units="cm"/>
      <inkml:brushProperty name="color" value="#333333"/>
    </inkml:brush>
  </inkml:definitions>
  <inkml:trace contextRef="#ctx0" brushRef="#br0">0 0,'0'0</inkml:trace>
</inkml:ink>
</file>

<file path=ppt/ink/ink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6-08T17:13:53"/>
    </inkml:context>
    <inkml:brush xml:id="br0">
      <inkml:brushProperty name="width" value="0.025" units="cm"/>
      <inkml:brushProperty name="height" value="0.025" units="cm"/>
      <inkml:brushProperty name="color" value="#333333"/>
    </inkml:brush>
  </inkml:definitions>
  <inkml:trace contextRef="#ctx0" brushRef="#br0">1 0,'0'0</inkml:trace>
</inkml:ink>
</file>

<file path=ppt/ink/ink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6-08T17:13:53"/>
    </inkml:context>
    <inkml:brush xml:id="br0">
      <inkml:brushProperty name="width" value="0.025" units="cm"/>
      <inkml:brushProperty name="height" value="0.025" units="cm"/>
      <inkml:brushProperty name="color" value="#333333"/>
    </inkml:brush>
  </inkml:definitions>
  <inkml:trace contextRef="#ctx0" brushRef="#br0">1 0,'0'0</inkml:trace>
</inkml:ink>
</file>

<file path=ppt/ink/ink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6-08T17:13:53"/>
    </inkml:context>
    <inkml:brush xml:id="br0">
      <inkml:brushProperty name="width" value="0.025" units="cm"/>
      <inkml:brushProperty name="height" value="0.025" units="cm"/>
      <inkml:brushProperty name="color" value="#333333"/>
    </inkml:brush>
  </inkml:definitions>
  <inkml:trace contextRef="#ctx0" brushRef="#br0">1 0,'0'0</inkml:trace>
</inkml:ink>
</file>

<file path=ppt/ink/ink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6-08T17:13:53"/>
    </inkml:context>
    <inkml:brush xml:id="br0">
      <inkml:brushProperty name="width" value="0.025" units="cm"/>
      <inkml:brushProperty name="height" value="0.025" units="cm"/>
      <inkml:brushProperty name="color" value="#333333"/>
    </inkml:brush>
  </inkml:definitions>
  <inkml:trace contextRef="#ctx0" brushRef="#br0">0 1</inkml:trace>
</inkml:ink>
</file>

<file path=ppt/ink/ink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6-08T17:13:53"/>
    </inkml:context>
    <inkml:brush xml:id="br0">
      <inkml:brushProperty name="width" value="0.025" units="cm"/>
      <inkml:brushProperty name="height" value="0.025" units="cm"/>
      <inkml:brushProperty name="color" value="#333333"/>
    </inkml:brush>
  </inkml:definitions>
  <inkml:trace contextRef="#ctx0" brushRef="#br0">1 0,'0'0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17233DA8-41A2-40CE-85A3-D581A41F3755}"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2BBF1D7-3F36-4FEB-A9F9-67046AEF5F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17233DA8-41A2-40CE-85A3-D581A41F3755}"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2BBF1D7-3F36-4FEB-A9F9-67046AEF5F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CN" altLang="en-US"/>
              <a:t>单击此处编辑母版标题样式</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单击此处编辑母版文本样式</a:t>
            </a:r>
            <a:endParaRPr lang="zh-CN" altLang="en-US"/>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17233DA8-41A2-40CE-85A3-D581A41F3755}"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2BBF1D7-3F36-4FEB-A9F9-67046AEF5F7B}" type="slidenum">
              <a:rPr lang="zh-CN" altLang="en-US" smtClean="0"/>
            </a:fld>
            <a:endParaRPr lang="zh-CN"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endParaRPr lang="en-US" sz="8000" baseline="0" dirty="0">
              <a:ln w="3175" cmpd="sng">
                <a:noFill/>
              </a:ln>
              <a:solidFill>
                <a:schemeClr val="accent1">
                  <a:lumMod val="60000"/>
                  <a:lumOff val="40000"/>
                </a:schemeClr>
              </a:solidFill>
              <a:effectLst/>
              <a:latin typeface="Arial" panose="020B0604020202020204"/>
            </a:endParaRP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endParaRPr lang="en-US" sz="8000" baseline="0" dirty="0">
              <a:ln w="3175" cmpd="sng">
                <a:noFill/>
              </a:ln>
              <a:solidFill>
                <a:schemeClr val="accent1">
                  <a:lumMod val="60000"/>
                  <a:lumOff val="40000"/>
                </a:schemeClr>
              </a:solidFill>
              <a:effectLst/>
              <a:latin typeface="Arial" panose="020B0604020202020204"/>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17233DA8-41A2-40CE-85A3-D581A41F3755}"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2BBF1D7-3F36-4FEB-A9F9-67046AEF5F7B}"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CN" altLang="en-US"/>
              <a:t>单击此处编辑母版标题样式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单击此处编辑母版文本样式</a:t>
            </a:r>
            <a:endParaRPr lang="zh-CN" altLang="en-US"/>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17233DA8-41A2-40CE-85A3-D581A41F3755}"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2BBF1D7-3F36-4FEB-A9F9-67046AEF5F7B}" type="slidenum">
              <a:rPr lang="zh-CN" altLang="en-US" smtClean="0"/>
            </a:fld>
            <a:endParaRPr lang="zh-CN"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endParaRPr lang="en-US" sz="8000" baseline="0" dirty="0">
              <a:ln w="3175" cmpd="sng">
                <a:noFill/>
              </a:ln>
              <a:solidFill>
                <a:schemeClr val="accent1">
                  <a:lumMod val="60000"/>
                  <a:lumOff val="40000"/>
                </a:schemeClr>
              </a:solidFill>
              <a:effectLst/>
              <a:latin typeface="Arial" panose="020B0604020202020204"/>
            </a:endParaRP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endParaRPr lang="en-US" sz="8000" baseline="0" dirty="0">
              <a:ln w="3175" cmpd="sng">
                <a:noFill/>
              </a:ln>
              <a:solidFill>
                <a:schemeClr val="accent1">
                  <a:lumMod val="60000"/>
                  <a:lumOff val="40000"/>
                </a:schemeClr>
              </a:solidFill>
              <a:effectLst/>
              <a:latin typeface="Arial" panose="020B0604020202020204"/>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zh-CN" altLang="en-US"/>
              <a:t>单击此处编辑母版标题样式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单击此处编辑母版文本样式</a:t>
            </a:r>
            <a:endParaRPr lang="zh-CN" altLang="en-US"/>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17233DA8-41A2-40CE-85A3-D581A41F3755}"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2BBF1D7-3F36-4FEB-A9F9-67046AEF5F7B}"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17233DA8-41A2-40CE-85A3-D581A41F3755}"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2BBF1D7-3F36-4FEB-A9F9-67046AEF5F7B}"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17233DA8-41A2-40CE-85A3-D581A41F3755}"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2BBF1D7-3F36-4FEB-A9F9-67046AEF5F7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17233DA8-41A2-40CE-85A3-D581A41F3755}"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2BBF1D7-3F36-4FEB-A9F9-67046AEF5F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17233DA8-41A2-40CE-85A3-D581A41F3755}"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2BBF1D7-3F36-4FEB-A9F9-67046AEF5F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fld id="{17233DA8-41A2-40CE-85A3-D581A41F3755}"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2BBF1D7-3F36-4FEB-A9F9-67046AEF5F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675745" y="2737245"/>
            <a:ext cx="4185623" cy="3304117"/>
          </a:xfrm>
        </p:spPr>
        <p:txBody>
          <a:bodyPr>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p>
            <a:fld id="{17233DA8-41A2-40CE-85A3-D581A41F3755}"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B2BBF1D7-3F36-4FEB-A9F9-67046AEF5F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17233DA8-41A2-40CE-85A3-D581A41F3755}"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B2BBF1D7-3F36-4FEB-A9F9-67046AEF5F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233DA8-41A2-40CE-85A3-D581A41F3755}"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B2BBF1D7-3F36-4FEB-A9F9-67046AEF5F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zh-CN" altLang="en-US"/>
              <a:t>单击此处编辑母版标题样式</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200" indent="0">
              <a:buNone/>
              <a:defRPr sz="1400"/>
            </a:lvl2pPr>
            <a:lvl3pPr marL="914400" indent="0">
              <a:buNone/>
              <a:defRPr sz="1200"/>
            </a:lvl3pPr>
            <a:lvl4pPr marL="1370965" indent="0">
              <a:buNone/>
              <a:defRPr sz="1000"/>
            </a:lvl4pPr>
            <a:lvl5pPr marL="1828165" indent="0">
              <a:buNone/>
              <a:defRPr sz="1000"/>
            </a:lvl5pPr>
            <a:lvl6pPr marL="2285365" indent="0">
              <a:buNone/>
              <a:defRPr sz="1000"/>
            </a:lvl6pPr>
            <a:lvl7pPr marL="2742565" indent="0">
              <a:buNone/>
              <a:defRPr sz="1000"/>
            </a:lvl7pPr>
            <a:lvl8pPr marL="3199130" indent="0">
              <a:buNone/>
              <a:defRPr sz="1000"/>
            </a:lvl8pPr>
            <a:lvl9pPr marL="365633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17233DA8-41A2-40CE-85A3-D581A41F3755}"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2BBF1D7-3F36-4FEB-A9F9-67046AEF5F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2BBF1D7-3F36-4FEB-A9F9-67046AEF5F7B}" type="slidenum">
              <a:rPr lang="zh-CN" altLang="en-US" smtClean="0"/>
            </a:fld>
            <a:endParaRPr lang="zh-CN" altLang="en-US"/>
          </a:p>
        </p:txBody>
      </p:sp>
      <p:sp>
        <p:nvSpPr>
          <p:cNvPr id="5" name="Date Placeholder 4"/>
          <p:cNvSpPr>
            <a:spLocks noGrp="1"/>
          </p:cNvSpPr>
          <p:nvPr>
            <p:ph type="dt" sz="half" idx="10"/>
          </p:nvPr>
        </p:nvSpPr>
        <p:spPr/>
        <p:txBody>
          <a:bodyPr/>
          <a:lstStyle/>
          <a:p>
            <a:fld id="{17233DA8-41A2-40CE-85A3-D581A41F3755}" type="datetimeFigureOut">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7233DA8-41A2-40CE-85A3-D581A41F3755}" type="datetimeFigureOut">
              <a:rPr lang="zh-CN" altLang="en-US" smtClean="0"/>
            </a:fld>
            <a:endParaRPr lang="zh-CN"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2BBF1D7-3F36-4FEB-A9F9-67046AEF5F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8.png"/><Relationship Id="rId1"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9" Type="http://schemas.openxmlformats.org/officeDocument/2006/relationships/customXml" Target="../ink/ink5.xml"/><Relationship Id="rId8" Type="http://schemas.openxmlformats.org/officeDocument/2006/relationships/image" Target="../media/image4.png"/><Relationship Id="rId7" Type="http://schemas.openxmlformats.org/officeDocument/2006/relationships/customXml" Target="../ink/ink4.xml"/><Relationship Id="rId6" Type="http://schemas.openxmlformats.org/officeDocument/2006/relationships/image" Target="../media/image3.png"/><Relationship Id="rId50" Type="http://schemas.openxmlformats.org/officeDocument/2006/relationships/slideLayout" Target="../slideLayouts/slideLayout2.xml"/><Relationship Id="rId5" Type="http://schemas.openxmlformats.org/officeDocument/2006/relationships/customXml" Target="../ink/ink3.xml"/><Relationship Id="rId49" Type="http://schemas.openxmlformats.org/officeDocument/2006/relationships/image" Target="../media/image12.png"/><Relationship Id="rId48" Type="http://schemas.openxmlformats.org/officeDocument/2006/relationships/customXml" Target="../ink/ink37.xml"/><Relationship Id="rId47" Type="http://schemas.openxmlformats.org/officeDocument/2006/relationships/image" Target="../media/image11.png"/><Relationship Id="rId46" Type="http://schemas.openxmlformats.org/officeDocument/2006/relationships/customXml" Target="../ink/ink36.xml"/><Relationship Id="rId45" Type="http://schemas.openxmlformats.org/officeDocument/2006/relationships/image" Target="../media/image10.png"/><Relationship Id="rId44" Type="http://schemas.openxmlformats.org/officeDocument/2006/relationships/customXml" Target="../ink/ink35.xml"/><Relationship Id="rId43" Type="http://schemas.openxmlformats.org/officeDocument/2006/relationships/customXml" Target="../ink/ink34.xml"/><Relationship Id="rId42" Type="http://schemas.openxmlformats.org/officeDocument/2006/relationships/customXml" Target="../ink/ink33.xml"/><Relationship Id="rId41" Type="http://schemas.openxmlformats.org/officeDocument/2006/relationships/customXml" Target="../ink/ink32.xml"/><Relationship Id="rId40" Type="http://schemas.openxmlformats.org/officeDocument/2006/relationships/customXml" Target="../ink/ink31.xml"/><Relationship Id="rId4" Type="http://schemas.openxmlformats.org/officeDocument/2006/relationships/image" Target="../media/image2.png"/><Relationship Id="rId39" Type="http://schemas.openxmlformats.org/officeDocument/2006/relationships/customXml" Target="../ink/ink30.xml"/><Relationship Id="rId38" Type="http://schemas.openxmlformats.org/officeDocument/2006/relationships/customXml" Target="../ink/ink29.xml"/><Relationship Id="rId37" Type="http://schemas.openxmlformats.org/officeDocument/2006/relationships/image" Target="../media/image9.png"/><Relationship Id="rId36" Type="http://schemas.openxmlformats.org/officeDocument/2006/relationships/customXml" Target="../ink/ink28.xml"/><Relationship Id="rId35" Type="http://schemas.openxmlformats.org/officeDocument/2006/relationships/image" Target="../media/image8.png"/><Relationship Id="rId34" Type="http://schemas.openxmlformats.org/officeDocument/2006/relationships/customXml" Target="../ink/ink27.xml"/><Relationship Id="rId33" Type="http://schemas.openxmlformats.org/officeDocument/2006/relationships/customXml" Target="../ink/ink26.xml"/><Relationship Id="rId32" Type="http://schemas.openxmlformats.org/officeDocument/2006/relationships/customXml" Target="../ink/ink25.xml"/><Relationship Id="rId31" Type="http://schemas.openxmlformats.org/officeDocument/2006/relationships/customXml" Target="../ink/ink24.xml"/><Relationship Id="rId30" Type="http://schemas.openxmlformats.org/officeDocument/2006/relationships/customXml" Target="../ink/ink23.xml"/><Relationship Id="rId3" Type="http://schemas.openxmlformats.org/officeDocument/2006/relationships/customXml" Target="../ink/ink2.xml"/><Relationship Id="rId29" Type="http://schemas.openxmlformats.org/officeDocument/2006/relationships/customXml" Target="../ink/ink22.xml"/><Relationship Id="rId28" Type="http://schemas.openxmlformats.org/officeDocument/2006/relationships/customXml" Target="../ink/ink21.xml"/><Relationship Id="rId27" Type="http://schemas.openxmlformats.org/officeDocument/2006/relationships/customXml" Target="../ink/ink20.xml"/><Relationship Id="rId26" Type="http://schemas.openxmlformats.org/officeDocument/2006/relationships/customXml" Target="../ink/ink19.xml"/><Relationship Id="rId25" Type="http://schemas.openxmlformats.org/officeDocument/2006/relationships/customXml" Target="../ink/ink18.xml"/><Relationship Id="rId24" Type="http://schemas.openxmlformats.org/officeDocument/2006/relationships/image" Target="../media/image7.png"/><Relationship Id="rId23" Type="http://schemas.openxmlformats.org/officeDocument/2006/relationships/customXml" Target="../ink/ink17.xml"/><Relationship Id="rId22" Type="http://schemas.openxmlformats.org/officeDocument/2006/relationships/customXml" Target="../ink/ink16.xml"/><Relationship Id="rId21" Type="http://schemas.openxmlformats.org/officeDocument/2006/relationships/customXml" Target="../ink/ink15.xml"/><Relationship Id="rId20" Type="http://schemas.openxmlformats.org/officeDocument/2006/relationships/customXml" Target="../ink/ink14.xml"/><Relationship Id="rId2" Type="http://schemas.openxmlformats.org/officeDocument/2006/relationships/image" Target="../media/image1.png"/><Relationship Id="rId19" Type="http://schemas.openxmlformats.org/officeDocument/2006/relationships/customXml" Target="../ink/ink13.xml"/><Relationship Id="rId18" Type="http://schemas.openxmlformats.org/officeDocument/2006/relationships/customXml" Target="../ink/ink12.xml"/><Relationship Id="rId17" Type="http://schemas.openxmlformats.org/officeDocument/2006/relationships/customXml" Target="../ink/ink11.xml"/><Relationship Id="rId16" Type="http://schemas.openxmlformats.org/officeDocument/2006/relationships/image" Target="../media/image6.png"/><Relationship Id="rId15" Type="http://schemas.openxmlformats.org/officeDocument/2006/relationships/customXml" Target="../ink/ink10.xml"/><Relationship Id="rId14" Type="http://schemas.openxmlformats.org/officeDocument/2006/relationships/customXml" Target="../ink/ink9.xml"/><Relationship Id="rId13" Type="http://schemas.openxmlformats.org/officeDocument/2006/relationships/image" Target="../media/image5.png"/><Relationship Id="rId12" Type="http://schemas.openxmlformats.org/officeDocument/2006/relationships/customXml" Target="../ink/ink8.xml"/><Relationship Id="rId11" Type="http://schemas.openxmlformats.org/officeDocument/2006/relationships/customXml" Target="../ink/ink7.xml"/><Relationship Id="rId10" Type="http://schemas.openxmlformats.org/officeDocument/2006/relationships/customXml" Target="../ink/ink6.xml"/><Relationship Id="rId1" Type="http://schemas.openxmlformats.org/officeDocument/2006/relationships/customXml" Target="../ink/ink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507067" y="1005225"/>
            <a:ext cx="7766936" cy="1646302"/>
          </a:xfrm>
        </p:spPr>
        <p:txBody>
          <a:bodyPr/>
          <a:lstStyle/>
          <a:p>
            <a:pPr algn="ctr"/>
            <a:r>
              <a:rPr lang="zh-CN" altLang="en-US" dirty="0">
                <a:latin typeface="华文新魏" panose="02010800040101010101" pitchFamily="2" charset="-122"/>
                <a:ea typeface="华文新魏" panose="02010800040101010101" pitchFamily="2" charset="-122"/>
              </a:rPr>
              <a:t>发挥渠道优势</a:t>
            </a:r>
            <a:br>
              <a:rPr lang="en-US" altLang="zh-CN" dirty="0">
                <a:latin typeface="华文新魏" panose="02010800040101010101" pitchFamily="2" charset="-122"/>
                <a:ea typeface="华文新魏" panose="02010800040101010101" pitchFamily="2" charset="-122"/>
              </a:rPr>
            </a:br>
            <a:r>
              <a:rPr lang="zh-CN" altLang="en-US" dirty="0">
                <a:latin typeface="华文新魏" panose="02010800040101010101" pitchFamily="2" charset="-122"/>
                <a:ea typeface="华文新魏" panose="02010800040101010101" pitchFamily="2" charset="-122"/>
              </a:rPr>
              <a:t>做好教材推广工作</a:t>
            </a:r>
            <a:endParaRPr lang="zh-CN" altLang="en-US" dirty="0">
              <a:latin typeface="华文新魏" panose="02010800040101010101" pitchFamily="2" charset="-122"/>
              <a:ea typeface="华文新魏" panose="02010800040101010101" pitchFamily="2" charset="-122"/>
            </a:endParaRPr>
          </a:p>
        </p:txBody>
      </p:sp>
      <p:sp>
        <p:nvSpPr>
          <p:cNvPr id="3" name="副标题 2"/>
          <p:cNvSpPr>
            <a:spLocks noGrp="1"/>
          </p:cNvSpPr>
          <p:nvPr>
            <p:ph type="subTitle" idx="1"/>
          </p:nvPr>
        </p:nvSpPr>
        <p:spPr>
          <a:xfrm>
            <a:off x="1638685" y="3429000"/>
            <a:ext cx="7766936" cy="1096899"/>
          </a:xfrm>
        </p:spPr>
        <p:txBody>
          <a:bodyPr>
            <a:noAutofit/>
          </a:bodyPr>
          <a:lstStyle/>
          <a:p>
            <a:pPr algn="ctr"/>
            <a:r>
              <a:rPr lang="zh-CN" altLang="en-US" sz="2400" dirty="0">
                <a:latin typeface="华文新魏" panose="02010800040101010101" pitchFamily="2" charset="-122"/>
                <a:ea typeface="华文新魏" panose="02010800040101010101" pitchFamily="2" charset="-122"/>
              </a:rPr>
              <a:t>长沙湖大文化传播有限公司</a:t>
            </a:r>
            <a:endParaRPr lang="en-US" altLang="zh-CN" sz="2400" dirty="0">
              <a:latin typeface="华文新魏" panose="02010800040101010101" pitchFamily="2" charset="-122"/>
              <a:ea typeface="华文新魏" panose="02010800040101010101" pitchFamily="2" charset="-122"/>
            </a:endParaRPr>
          </a:p>
          <a:p>
            <a:pPr algn="ctr"/>
            <a:r>
              <a:rPr lang="zh-CN" altLang="en-US" sz="2400" dirty="0">
                <a:latin typeface="华文新魏" panose="02010800040101010101" pitchFamily="2" charset="-122"/>
                <a:ea typeface="华文新魏" panose="02010800040101010101" pitchFamily="2" charset="-122"/>
              </a:rPr>
              <a:t>（湖南大学高校出版图书代办站）</a:t>
            </a:r>
            <a:endParaRPr lang="en-US" altLang="zh-CN" sz="2400" dirty="0">
              <a:latin typeface="华文新魏" panose="02010800040101010101" pitchFamily="2" charset="-122"/>
              <a:ea typeface="华文新魏" panose="02010800040101010101" pitchFamily="2" charset="-122"/>
            </a:endParaRPr>
          </a:p>
          <a:p>
            <a:pPr algn="ctr"/>
            <a:r>
              <a:rPr lang="zh-CN" altLang="en-US" sz="2400" dirty="0">
                <a:latin typeface="华文新魏" panose="02010800040101010101" pitchFamily="2" charset="-122"/>
                <a:ea typeface="华文新魏" panose="02010800040101010101" pitchFamily="2" charset="-122"/>
              </a:rPr>
              <a:t>廖湘岳</a:t>
            </a:r>
            <a:endParaRPr lang="zh-CN" altLang="en-US" sz="2400" dirty="0">
              <a:latin typeface="华文新魏" panose="02010800040101010101" pitchFamily="2" charset="-122"/>
              <a:ea typeface="华文新魏" panose="02010800040101010101"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2800" dirty="0">
                <a:latin typeface="华文新魏" panose="02010800040101010101" pitchFamily="2" charset="-122"/>
                <a:ea typeface="华文新魏" panose="02010800040101010101" pitchFamily="2" charset="-122"/>
              </a:rPr>
              <a:t>2</a:t>
            </a:r>
            <a:r>
              <a:rPr lang="zh-CN" altLang="en-US" sz="2800" dirty="0">
                <a:latin typeface="华文新魏" panose="02010800040101010101" pitchFamily="2" charset="-122"/>
                <a:ea typeface="华文新魏" panose="02010800040101010101" pitchFamily="2" charset="-122"/>
              </a:rPr>
              <a:t>、</a:t>
            </a:r>
            <a:r>
              <a:rPr lang="en-US" altLang="zh-CN" sz="2800" dirty="0">
                <a:latin typeface="华文新魏" panose="02010800040101010101" pitchFamily="2" charset="-122"/>
                <a:ea typeface="华文新魏" panose="02010800040101010101" pitchFamily="2" charset="-122"/>
              </a:rPr>
              <a:t>2019</a:t>
            </a:r>
            <a:r>
              <a:rPr lang="zh-CN" altLang="en-US" sz="2800" dirty="0">
                <a:latin typeface="华文新魏" panose="02010800040101010101" pitchFamily="2" charset="-122"/>
                <a:ea typeface="华文新魏" panose="02010800040101010101" pitchFamily="2" charset="-122"/>
              </a:rPr>
              <a:t>年至</a:t>
            </a:r>
            <a:r>
              <a:rPr lang="en-US" altLang="zh-CN" sz="2800" dirty="0">
                <a:latin typeface="华文新魏" panose="02010800040101010101" pitchFamily="2" charset="-122"/>
                <a:ea typeface="华文新魏" panose="02010800040101010101" pitchFamily="2" charset="-122"/>
              </a:rPr>
              <a:t>2020</a:t>
            </a:r>
            <a:r>
              <a:rPr lang="zh-CN" altLang="en-US" sz="2800" dirty="0">
                <a:latin typeface="华文新魏" panose="02010800040101010101" pitchFamily="2" charset="-122"/>
                <a:ea typeface="华文新魏" panose="02010800040101010101" pitchFamily="2" charset="-122"/>
              </a:rPr>
              <a:t>年扶贫帮困工作</a:t>
            </a:r>
            <a:endParaRPr lang="zh-CN" altLang="en-US" sz="2800" dirty="0">
              <a:latin typeface="华文新魏" panose="02010800040101010101" pitchFamily="2" charset="-122"/>
              <a:ea typeface="华文新魏" panose="02010800040101010101" pitchFamily="2" charset="-122"/>
            </a:endParaRPr>
          </a:p>
        </p:txBody>
      </p:sp>
      <p:sp>
        <p:nvSpPr>
          <p:cNvPr id="3" name="内容占位符 2"/>
          <p:cNvSpPr>
            <a:spLocks noGrp="1"/>
          </p:cNvSpPr>
          <p:nvPr>
            <p:ph idx="1"/>
          </p:nvPr>
        </p:nvSpPr>
        <p:spPr>
          <a:xfrm>
            <a:off x="594205" y="2592750"/>
            <a:ext cx="4498957" cy="4669702"/>
          </a:xfrm>
        </p:spPr>
        <p:txBody>
          <a:bodyPr>
            <a:noAutofit/>
          </a:bodyPr>
          <a:lstStyle/>
          <a:p>
            <a:r>
              <a:rPr lang="en-US" altLang="zh-CN" sz="2400" dirty="0"/>
              <a:t>      2020</a:t>
            </a:r>
            <a:r>
              <a:rPr lang="zh-CN" altLang="en-US" sz="2400" dirty="0"/>
              <a:t>年赴湖南省隆回县白水洞村，对口帮扶瑶族老人，送去慰问品、慰问金。</a:t>
            </a:r>
            <a:endParaRPr lang="zh-CN" altLang="en-US" sz="2400" dirty="0"/>
          </a:p>
          <a:p>
            <a:r>
              <a:rPr lang="zh-CN" altLang="en-US" sz="2400" dirty="0"/>
              <a:t>      </a:t>
            </a:r>
            <a:r>
              <a:rPr lang="en-US" altLang="zh-CN" sz="2400" dirty="0"/>
              <a:t>2020</a:t>
            </a:r>
            <a:r>
              <a:rPr lang="zh-CN" altLang="en-US" sz="2400" dirty="0"/>
              <a:t>年参加湖南省蓝山县扶贫帮困赠书活动。</a:t>
            </a:r>
            <a:endParaRPr lang="zh-CN" altLang="en-US" sz="2400" dirty="0"/>
          </a:p>
        </p:txBody>
      </p:sp>
      <p:pic>
        <p:nvPicPr>
          <p:cNvPr id="4" name="图片 3"/>
          <p:cNvPicPr>
            <a:picLocks noChangeAspect="1"/>
          </p:cNvPicPr>
          <p:nvPr/>
        </p:nvPicPr>
        <p:blipFill>
          <a:blip r:embed="rId1"/>
          <a:stretch>
            <a:fillRect/>
          </a:stretch>
        </p:blipFill>
        <p:spPr>
          <a:xfrm>
            <a:off x="5521167" y="1497479"/>
            <a:ext cx="3407959" cy="4541914"/>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9352" y="644235"/>
            <a:ext cx="7663103" cy="1918855"/>
          </a:xfrm>
        </p:spPr>
        <p:txBody>
          <a:bodyPr>
            <a:normAutofit/>
          </a:bodyPr>
          <a:lstStyle/>
          <a:p>
            <a:r>
              <a:rPr lang="en-US" altLang="zh-CN" sz="2800" kern="100" dirty="0">
                <a:effectLst/>
                <a:latin typeface="+mn-ea"/>
                <a:ea typeface="+mn-ea"/>
                <a:cs typeface="Times New Roman" panose="02020603050405020304" pitchFamily="18" charset="0"/>
              </a:rPr>
              <a:t> 3</a:t>
            </a:r>
            <a:r>
              <a:rPr lang="zh-CN" altLang="zh-CN" sz="2800" kern="100" dirty="0">
                <a:effectLst/>
                <a:latin typeface="+mn-ea"/>
                <a:ea typeface="+mn-ea"/>
                <a:cs typeface="Times New Roman" panose="02020603050405020304" pitchFamily="18" charset="0"/>
              </a:rPr>
              <a:t>、“为爱行千里，书香暖童心”活动</a:t>
            </a:r>
            <a:br>
              <a:rPr lang="en-US" altLang="zh-CN" sz="2800" kern="100" dirty="0">
                <a:effectLst/>
                <a:latin typeface="Calibri" panose="020F0502020204030204" pitchFamily="34" charset="0"/>
                <a:ea typeface="宋体" panose="02010600030101010101" pitchFamily="2" charset="-122"/>
                <a:cs typeface="Times New Roman" panose="02020603050405020304" pitchFamily="18" charset="0"/>
              </a:rPr>
            </a:br>
            <a:b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b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      </a:t>
            </a:r>
            <a:endParaRPr lang="zh-CN" altLang="en-US" sz="2200" dirty="0">
              <a:solidFill>
                <a:schemeClr val="tx1"/>
              </a:solidFill>
              <a:latin typeface="华文新魏" panose="02010800040101010101" pitchFamily="2" charset="-122"/>
              <a:ea typeface="华文新魏" panose="02010800040101010101" pitchFamily="2" charset="-122"/>
            </a:endParaRPr>
          </a:p>
        </p:txBody>
      </p:sp>
      <p:pic>
        <p:nvPicPr>
          <p:cNvPr id="5" name="图片 4"/>
          <p:cNvPicPr>
            <a:picLocks noChangeAspect="1"/>
          </p:cNvPicPr>
          <p:nvPr/>
        </p:nvPicPr>
        <p:blipFill>
          <a:blip r:embed="rId1"/>
          <a:stretch>
            <a:fillRect/>
          </a:stretch>
        </p:blipFill>
        <p:spPr>
          <a:xfrm>
            <a:off x="607908" y="3067772"/>
            <a:ext cx="5273497" cy="2432515"/>
          </a:xfrm>
          <a:prstGeom prst="rect">
            <a:avLst/>
          </a:prstGeom>
          <a:ln>
            <a:noFill/>
          </a:ln>
          <a:effectLst>
            <a:outerShdw blurRad="292100" dist="139700" dir="2700000" algn="tl" rotWithShape="0">
              <a:srgbClr val="333333">
                <a:alpha val="65000"/>
              </a:srgbClr>
            </a:outerShdw>
          </a:effectLst>
        </p:spPr>
      </p:pic>
      <p:pic>
        <p:nvPicPr>
          <p:cNvPr id="6" name="图片 5"/>
          <p:cNvPicPr>
            <a:picLocks noChangeAspect="1"/>
          </p:cNvPicPr>
          <p:nvPr/>
        </p:nvPicPr>
        <p:blipFill>
          <a:blip r:embed="rId2"/>
          <a:stretch>
            <a:fillRect/>
          </a:stretch>
        </p:blipFill>
        <p:spPr>
          <a:xfrm>
            <a:off x="6096000" y="1828766"/>
            <a:ext cx="4544288" cy="3671521"/>
          </a:xfrm>
          <a:prstGeom prst="rect">
            <a:avLst/>
          </a:prstGeom>
          <a:ln>
            <a:noFill/>
          </a:ln>
          <a:effectLst>
            <a:outerShdw blurRad="292100" dist="139700" dir="2700000" algn="tl" rotWithShape="0">
              <a:srgbClr val="333333">
                <a:alpha val="65000"/>
              </a:srgbClr>
            </a:outerShdw>
          </a:effectLst>
        </p:spPr>
      </p:pic>
      <p:sp>
        <p:nvSpPr>
          <p:cNvPr id="7" name="文本框 6"/>
          <p:cNvSpPr txBox="1"/>
          <p:nvPr/>
        </p:nvSpPr>
        <p:spPr>
          <a:xfrm>
            <a:off x="533400" y="1245771"/>
            <a:ext cx="4980710" cy="1568450"/>
          </a:xfrm>
          <a:prstGeom prst="rect">
            <a:avLst/>
          </a:prstGeom>
          <a:noFill/>
        </p:spPr>
        <p:txBody>
          <a:bodyPr wrap="square" rtlCol="0">
            <a:spAutoFit/>
          </a:bodyPr>
          <a:lstStyle/>
          <a:p>
            <a:r>
              <a:rPr lang="en-US" altLang="zh-CN" sz="1800" kern="100" dirty="0">
                <a:solidFill>
                  <a:schemeClr val="tx1"/>
                </a:solidFill>
                <a:effectLst/>
                <a:latin typeface="华文新魏" panose="02010800040101010101" pitchFamily="2" charset="-122"/>
                <a:ea typeface="华文新魏" panose="02010800040101010101" pitchFamily="2" charset="-122"/>
                <a:cs typeface="Times New Roman" panose="02020603050405020304" pitchFamily="18" charset="0"/>
              </a:rPr>
              <a:t>         </a:t>
            </a:r>
            <a:r>
              <a:rPr lang="en-US" altLang="zh-CN" sz="2400" kern="100" dirty="0">
                <a:solidFill>
                  <a:schemeClr val="tx1"/>
                </a:solidFill>
                <a:effectLst/>
                <a:latin typeface="华文新魏" panose="02010800040101010101" pitchFamily="2" charset="-122"/>
                <a:ea typeface="华文新魏" panose="02010800040101010101" pitchFamily="2" charset="-122"/>
                <a:cs typeface="Times New Roman" panose="02020603050405020304" pitchFamily="18" charset="0"/>
              </a:rPr>
              <a:t>2020</a:t>
            </a:r>
            <a:r>
              <a:rPr lang="zh-CN" altLang="en-US" sz="2400" kern="100" dirty="0">
                <a:solidFill>
                  <a:schemeClr val="tx1"/>
                </a:solidFill>
                <a:effectLst/>
                <a:latin typeface="华文新魏" panose="02010800040101010101" pitchFamily="2" charset="-122"/>
                <a:ea typeface="华文新魏" panose="02010800040101010101" pitchFamily="2" charset="-122"/>
                <a:cs typeface="Times New Roman" panose="02020603050405020304" pitchFamily="18" charset="0"/>
              </a:rPr>
              <a:t>年我公司“学习斋”书店策划的“为爱行千里，书香暖童心”活动，向西藏那曲市儿童福利院捐赠图书和儿童学习用品一批。</a:t>
            </a:r>
            <a:endParaRPr lang="zh-CN" alt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三、校企改革</a:t>
            </a:r>
            <a:endParaRPr lang="zh-CN" altLang="en-US" dirty="0"/>
          </a:p>
        </p:txBody>
      </p:sp>
      <p:sp>
        <p:nvSpPr>
          <p:cNvPr id="3" name="内容占位符 2"/>
          <p:cNvSpPr>
            <a:spLocks noGrp="1"/>
          </p:cNvSpPr>
          <p:nvPr>
            <p:ph idx="1"/>
          </p:nvPr>
        </p:nvSpPr>
        <p:spPr>
          <a:xfrm>
            <a:off x="677334" y="1807298"/>
            <a:ext cx="8596668" cy="3880773"/>
          </a:xfrm>
        </p:spPr>
        <p:txBody>
          <a:bodyPr>
            <a:normAutofit lnSpcReduction="20000"/>
          </a:bodyPr>
          <a:lstStyle/>
          <a:p>
            <a:r>
              <a:rPr lang="zh-CN" altLang="en-US" sz="2400" dirty="0"/>
              <a:t>我站校企改革主要过程</a:t>
            </a:r>
            <a:endParaRPr lang="en-US" altLang="zh-CN" sz="2400" dirty="0"/>
          </a:p>
          <a:p>
            <a:endParaRPr lang="en-US" altLang="zh-CN" sz="2400" dirty="0"/>
          </a:p>
          <a:p>
            <a:r>
              <a:rPr lang="en-US" altLang="zh-CN" sz="2400" dirty="0"/>
              <a:t>1</a:t>
            </a:r>
            <a:r>
              <a:rPr lang="zh-CN" altLang="en-US" sz="2400" dirty="0"/>
              <a:t>、</a:t>
            </a:r>
            <a:r>
              <a:rPr lang="en-US" altLang="zh-CN" sz="2400" dirty="0"/>
              <a:t>2009</a:t>
            </a:r>
            <a:r>
              <a:rPr lang="zh-CN" altLang="en-US" sz="2400" dirty="0"/>
              <a:t>年湖南大学对出版社进行了校企改制工作。我站当年也报学校一并纳入校企改制，学校和教育部通过了我站校企改革方案，但是财政部只批准了出版社的校企改制，我们代办站没批准通过。</a:t>
            </a:r>
            <a:endParaRPr lang="en-US" altLang="zh-CN" sz="2400" dirty="0"/>
          </a:p>
          <a:p>
            <a:endParaRPr lang="en-US" altLang="zh-CN" sz="2400" dirty="0"/>
          </a:p>
          <a:p>
            <a:r>
              <a:rPr lang="en-US" altLang="zh-CN" sz="2400" dirty="0"/>
              <a:t>2</a:t>
            </a:r>
            <a:r>
              <a:rPr lang="zh-CN" altLang="en-US" sz="2400" dirty="0"/>
              <a:t>、</a:t>
            </a:r>
            <a:r>
              <a:rPr lang="en-US" altLang="zh-CN" sz="2400" dirty="0"/>
              <a:t>2013</a:t>
            </a:r>
            <a:r>
              <a:rPr lang="zh-CN" altLang="en-US" sz="2400" dirty="0"/>
              <a:t>年我站经过湖南大学出版社董事会同意，报请湖南大学资产经营公司批准，成功将湖南大学图书代办站转企改制成为长沙湖大文化传播有限公司。</a:t>
            </a:r>
            <a:endParaRPr lang="en-US" altLang="zh-CN" sz="2400" dirty="0"/>
          </a:p>
          <a:p>
            <a:endParaRPr lang="zh-CN" alt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97226" y="782062"/>
            <a:ext cx="4040138" cy="5445556"/>
          </a:xfrm>
        </p:spPr>
        <p:txBody>
          <a:bodyPr>
            <a:normAutofit/>
          </a:bodyPr>
          <a:lstStyle/>
          <a:p>
            <a:r>
              <a:rPr lang="en-US" altLang="zh-CN" sz="2400" dirty="0"/>
              <a:t>3</a:t>
            </a:r>
            <a:r>
              <a:rPr lang="zh-CN" altLang="en-US" sz="2400" dirty="0"/>
              <a:t>、</a:t>
            </a:r>
            <a:r>
              <a:rPr lang="en-US" altLang="zh-CN" sz="2400" dirty="0"/>
              <a:t>2019</a:t>
            </a:r>
            <a:r>
              <a:rPr lang="zh-CN" altLang="en-US" sz="2400" dirty="0"/>
              <a:t>年</a:t>
            </a:r>
            <a:r>
              <a:rPr lang="en-US" altLang="zh-CN" sz="2400" dirty="0"/>
              <a:t>-2020</a:t>
            </a:r>
            <a:r>
              <a:rPr lang="zh-CN" altLang="en-US" sz="2400" dirty="0"/>
              <a:t>年，我公司按照学校要求，向学校和教育部做了保留企业的论证报告，报告主要从本校教材科工作职能，湖南大学校园书店，高校教材销售三方面基本业务以及公司与学校教学科研相关性等方面进行了论证，最终报教育部，财政部批准同意我校保留该企业。</a:t>
            </a:r>
            <a:endParaRPr lang="zh-CN" altLang="en-US" sz="2400" dirty="0"/>
          </a:p>
        </p:txBody>
      </p:sp>
      <p:pic>
        <p:nvPicPr>
          <p:cNvPr id="7" name="图片 6"/>
          <p:cNvPicPr>
            <a:picLocks noChangeAspect="1"/>
          </p:cNvPicPr>
          <p:nvPr/>
        </p:nvPicPr>
        <p:blipFill>
          <a:blip r:embed="rId1"/>
          <a:stretch>
            <a:fillRect/>
          </a:stretch>
        </p:blipFill>
        <p:spPr>
          <a:xfrm>
            <a:off x="5189669" y="782062"/>
            <a:ext cx="3372254" cy="4760577"/>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84180" y="2644170"/>
            <a:ext cx="5432801" cy="1569660"/>
          </a:xfrm>
          <a:prstGeom prst="rect">
            <a:avLst/>
          </a:prstGeom>
          <a:noFill/>
        </p:spPr>
        <p:txBody>
          <a:bodyPr wrap="square" lIns="91440" tIns="45720" rIns="91440" bIns="45720">
            <a:spAutoFit/>
          </a:bodyPr>
          <a:lstStyle/>
          <a:p>
            <a:pPr algn="ctr"/>
            <a:r>
              <a:rPr lang="zh-CN" altLang="en-US" sz="9600" b="1" dirty="0">
                <a:ln w="22225">
                  <a:solidFill>
                    <a:schemeClr val="accent2"/>
                  </a:solidFill>
                  <a:prstDash val="solid"/>
                </a:ln>
                <a:solidFill>
                  <a:schemeClr val="accent2">
                    <a:lumMod val="40000"/>
                    <a:lumOff val="60000"/>
                  </a:schemeClr>
                </a:solidFill>
              </a:rPr>
              <a:t>谢谢大家</a:t>
            </a:r>
            <a:endParaRPr lang="zh-CN" altLang="en-US" sz="9600" b="1" cap="none" spc="0" dirty="0">
              <a:ln w="22225">
                <a:solidFill>
                  <a:schemeClr val="accent2"/>
                </a:solidFill>
                <a:prstDash val="solid"/>
              </a:ln>
              <a:solidFill>
                <a:schemeClr val="accent2">
                  <a:lumMod val="40000"/>
                  <a:lumOff val="60000"/>
                </a:schemeClr>
              </a:solidFill>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94206" y="1308535"/>
            <a:ext cx="8596668" cy="3880773"/>
          </a:xfrm>
        </p:spPr>
        <p:txBody>
          <a:bodyPr>
            <a:normAutofit/>
          </a:bodyPr>
          <a:lstStyle/>
          <a:p>
            <a:pPr algn="ctr"/>
            <a:r>
              <a:rPr lang="zh-CN" altLang="en-US" sz="6000" dirty="0"/>
              <a:t>一、社站合作</a:t>
            </a:r>
            <a:endParaRPr lang="en-US" altLang="zh-CN" sz="6000" dirty="0"/>
          </a:p>
          <a:p>
            <a:pPr algn="ctr"/>
            <a:r>
              <a:rPr lang="zh-CN" altLang="en-US" sz="6000" dirty="0"/>
              <a:t>二、社会公益</a:t>
            </a:r>
            <a:endParaRPr lang="en-US" altLang="zh-CN" sz="6000" dirty="0"/>
          </a:p>
          <a:p>
            <a:pPr algn="ctr"/>
            <a:r>
              <a:rPr lang="zh-CN" altLang="en-US" sz="6000" dirty="0"/>
              <a:t>三、校企改革</a:t>
            </a:r>
            <a:endParaRPr lang="zh-CN" altLang="en-US" sz="6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4000" dirty="0"/>
              <a:t>一、社站合作</a:t>
            </a:r>
            <a:endParaRPr lang="zh-CN" altLang="en-US" sz="4000" dirty="0"/>
          </a:p>
        </p:txBody>
      </p:sp>
      <p:sp>
        <p:nvSpPr>
          <p:cNvPr id="3" name="内容占位符 2"/>
          <p:cNvSpPr>
            <a:spLocks noGrp="1"/>
          </p:cNvSpPr>
          <p:nvPr>
            <p:ph idx="1"/>
          </p:nvPr>
        </p:nvSpPr>
        <p:spPr/>
        <p:txBody>
          <a:bodyPr>
            <a:normAutofit/>
          </a:bodyPr>
          <a:lstStyle/>
          <a:p>
            <a:r>
              <a:rPr lang="en-US" altLang="zh-CN" sz="3200" dirty="0">
                <a:latin typeface="华文新魏" panose="02010800040101010101" pitchFamily="2" charset="-122"/>
                <a:ea typeface="华文新魏" panose="02010800040101010101" pitchFamily="2" charset="-122"/>
              </a:rPr>
              <a:t>1.</a:t>
            </a:r>
            <a:r>
              <a:rPr lang="zh-CN" altLang="en-US" sz="3200" dirty="0">
                <a:latin typeface="华文新魏" panose="02010800040101010101" pitchFamily="2" charset="-122"/>
                <a:ea typeface="华文新魏" panose="02010800040101010101" pitchFamily="2" charset="-122"/>
              </a:rPr>
              <a:t>公司介绍</a:t>
            </a:r>
            <a:endParaRPr lang="en-US" altLang="zh-CN" sz="3200" dirty="0">
              <a:latin typeface="华文新魏" panose="02010800040101010101" pitchFamily="2" charset="-122"/>
              <a:ea typeface="华文新魏" panose="02010800040101010101" pitchFamily="2" charset="-122"/>
            </a:endParaRPr>
          </a:p>
          <a:p>
            <a:r>
              <a:rPr lang="en-US" altLang="zh-CN" sz="3200" dirty="0">
                <a:latin typeface="华文新魏" panose="02010800040101010101" pitchFamily="2" charset="-122"/>
                <a:ea typeface="华文新魏" panose="02010800040101010101" pitchFamily="2" charset="-122"/>
              </a:rPr>
              <a:t>  </a:t>
            </a:r>
            <a:r>
              <a:rPr lang="zh-CN" altLang="en-US" sz="3200" dirty="0">
                <a:latin typeface="华文新魏" panose="02010800040101010101" pitchFamily="2" charset="-122"/>
                <a:ea typeface="华文新魏" panose="02010800040101010101" pitchFamily="2" charset="-122"/>
              </a:rPr>
              <a:t>我站成立于</a:t>
            </a:r>
            <a:r>
              <a:rPr lang="en-US" altLang="zh-CN" sz="3200" dirty="0">
                <a:latin typeface="华文新魏" panose="02010800040101010101" pitchFamily="2" charset="-122"/>
                <a:ea typeface="华文新魏" panose="02010800040101010101" pitchFamily="2" charset="-122"/>
              </a:rPr>
              <a:t>1987</a:t>
            </a:r>
            <a:r>
              <a:rPr lang="zh-CN" altLang="en-US" sz="3200" dirty="0">
                <a:latin typeface="华文新魏" panose="02010800040101010101" pitchFamily="2" charset="-122"/>
                <a:ea typeface="华文新魏" panose="02010800040101010101" pitchFamily="2" charset="-122"/>
              </a:rPr>
              <a:t>年，多年来一直是一套人马三块牌子在开展业务工作。三块牌子：一是湖南大学出版社的全资子公司；二是长沙湖大文化传播有限公司（湖南大学高校出版图书代办站）；三是承担湖南大学教材科的实操工作职能。</a:t>
            </a:r>
            <a:endParaRPr lang="zh-CN" altLang="en-US" sz="3200" dirty="0">
              <a:latin typeface="华文新魏" panose="02010800040101010101" pitchFamily="2" charset="-122"/>
              <a:ea typeface="华文新魏" panose="0201080004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63479" y="1011382"/>
            <a:ext cx="8596668" cy="5570307"/>
          </a:xfrm>
        </p:spPr>
        <p:txBody>
          <a:bodyPr/>
          <a:lstStyle/>
          <a:p>
            <a:r>
              <a:rPr lang="en-US" altLang="zh-CN" sz="3600" dirty="0"/>
              <a:t>2.</a:t>
            </a:r>
            <a:r>
              <a:rPr lang="zh-CN" altLang="en-US" sz="3600" dirty="0"/>
              <a:t>社站合作</a:t>
            </a:r>
            <a:endParaRPr lang="en-US" altLang="zh-CN" sz="3600" dirty="0"/>
          </a:p>
          <a:p>
            <a:endParaRPr lang="en-US" altLang="zh-CN" sz="3600" dirty="0"/>
          </a:p>
          <a:p>
            <a:pPr algn="ctr"/>
            <a:r>
              <a:rPr lang="zh-CN" altLang="en-US" sz="2000" dirty="0">
                <a:solidFill>
                  <a:schemeClr val="accent1">
                    <a:lumMod val="60000"/>
                    <a:lumOff val="40000"/>
                  </a:schemeClr>
                </a:solidFill>
              </a:rPr>
              <a:t>精品、名优、品牌、规划教材推行</a:t>
            </a:r>
            <a:endParaRPr lang="en-US" altLang="zh-CN" sz="500" dirty="0">
              <a:solidFill>
                <a:schemeClr val="accent1">
                  <a:lumMod val="60000"/>
                  <a:lumOff val="40000"/>
                </a:schemeClr>
              </a:solidFill>
            </a:endParaRPr>
          </a:p>
          <a:p>
            <a:pPr marL="0" indent="0" algn="ctr">
              <a:buNone/>
            </a:pPr>
            <a:endParaRPr lang="en-US" altLang="zh-CN" sz="500" dirty="0">
              <a:solidFill>
                <a:schemeClr val="accent1">
                  <a:lumMod val="60000"/>
                  <a:lumOff val="40000"/>
                </a:schemeClr>
              </a:solidFill>
            </a:endParaRPr>
          </a:p>
          <a:p>
            <a:pPr marL="0" indent="0">
              <a:buNone/>
            </a:pPr>
            <a:endParaRPr lang="en-US" altLang="zh-CN" b="1" dirty="0"/>
          </a:p>
          <a:p>
            <a:r>
              <a:rPr lang="zh-CN" altLang="en-US" sz="4800" b="1" dirty="0"/>
              <a:t>      社          </a:t>
            </a:r>
            <a:r>
              <a:rPr lang="zh-CN" altLang="en-US" sz="4800" dirty="0"/>
              <a:t>站          校</a:t>
            </a:r>
            <a:endParaRPr lang="en-US" altLang="zh-CN" sz="4800" dirty="0"/>
          </a:p>
          <a:p>
            <a:r>
              <a:rPr lang="en-US" altLang="zh-CN" sz="2000" dirty="0">
                <a:solidFill>
                  <a:schemeClr val="accent2">
                    <a:lumMod val="60000"/>
                    <a:lumOff val="40000"/>
                  </a:schemeClr>
                </a:solidFill>
              </a:rPr>
              <a:t>                                           </a:t>
            </a:r>
            <a:r>
              <a:rPr lang="zh-CN" altLang="en-US" sz="2000" dirty="0">
                <a:solidFill>
                  <a:schemeClr val="accent1">
                    <a:lumMod val="60000"/>
                    <a:lumOff val="40000"/>
                  </a:schemeClr>
                </a:solidFill>
              </a:rPr>
              <a:t>采购、销售                     报订</a:t>
            </a:r>
            <a:endParaRPr lang="en-US" altLang="zh-CN" sz="2000" dirty="0">
              <a:solidFill>
                <a:schemeClr val="accent1">
                  <a:lumMod val="60000"/>
                  <a:lumOff val="40000"/>
                </a:schemeClr>
              </a:solidFill>
            </a:endParaRPr>
          </a:p>
        </p:txBody>
      </p:sp>
      <mc:AlternateContent xmlns:mc="http://schemas.openxmlformats.org/markup-compatibility/2006" xmlns:p14="http://schemas.microsoft.com/office/powerpoint/2010/main">
        <mc:Choice Requires="p14">
          <p:contentPart r:id="rId1" p14:bwMode="auto">
            <p14:nvContentPartPr>
              <p14:cNvPr id="28" name="墨迹 27"/>
              <p14:cNvContentPartPr/>
              <p14:nvPr/>
            </p14:nvContentPartPr>
            <p14:xfrm>
              <a:off x="470924" y="2569396"/>
              <a:ext cx="360" cy="360"/>
            </p14:xfrm>
          </p:contentPart>
        </mc:Choice>
        <mc:Fallback xmlns="">
          <p:pic>
            <p:nvPicPr>
              <p:cNvPr id="28" name="墨迹 27"/>
            </p:nvPicPr>
            <p:blipFill>
              <a:blip r:embed="rId2"/>
            </p:blipFill>
            <p:spPr>
              <a:xfrm>
                <a:off x="470924" y="2569396"/>
                <a:ext cx="360" cy="360"/>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7" name="墨迹 6"/>
              <p14:cNvContentPartPr/>
              <p14:nvPr/>
            </p14:nvContentPartPr>
            <p14:xfrm>
              <a:off x="3061484" y="3802036"/>
              <a:ext cx="1655280" cy="360"/>
            </p14:xfrm>
          </p:contentPart>
        </mc:Choice>
        <mc:Fallback xmlns="">
          <p:pic>
            <p:nvPicPr>
              <p:cNvPr id="7" name="墨迹 6"/>
            </p:nvPicPr>
            <p:blipFill>
              <a:blip r:embed="rId4"/>
            </p:blipFill>
            <p:spPr>
              <a:xfrm>
                <a:off x="3061484" y="3802036"/>
                <a:ext cx="1655280" cy="360"/>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16" name="墨迹 15"/>
              <p14:cNvContentPartPr/>
              <p14:nvPr/>
            </p14:nvContentPartPr>
            <p14:xfrm rot="1016834">
              <a:off x="4385674" y="3681057"/>
              <a:ext cx="352440" cy="68760"/>
            </p14:xfrm>
          </p:contentPart>
        </mc:Choice>
        <mc:Fallback xmlns="">
          <p:pic>
            <p:nvPicPr>
              <p:cNvPr id="16" name="墨迹 15"/>
            </p:nvPicPr>
            <p:blipFill>
              <a:blip r:embed="rId6"/>
            </p:blipFill>
            <p:spPr>
              <a:xfrm rot="1016834">
                <a:off x="4385674" y="3681057"/>
                <a:ext cx="352440" cy="68760"/>
              </a:xfrm>
              <a:prstGeom prst="rect"/>
            </p:spPr>
          </p:pic>
        </mc:Fallback>
      </mc:AlternateContent>
      <p:grpSp>
        <p:nvGrpSpPr>
          <p:cNvPr id="23" name="组合 22"/>
          <p:cNvGrpSpPr/>
          <p:nvPr/>
        </p:nvGrpSpPr>
        <p:grpSpPr>
          <a:xfrm>
            <a:off x="4721150" y="3798865"/>
            <a:ext cx="9720" cy="3240"/>
            <a:chOff x="4721150" y="3798865"/>
            <a:chExt cx="9720" cy="3240"/>
          </a:xfrm>
        </p:grpSpPr>
        <mc:AlternateContent xmlns:mc="http://schemas.openxmlformats.org/markup-compatibility/2006" xmlns:p14="http://schemas.microsoft.com/office/powerpoint/2010/main">
          <mc:Choice Requires="p14">
            <p:contentPart r:id="rId7" p14:bwMode="auto">
              <p14:nvContentPartPr>
                <p14:cNvPr id="17" name="墨迹 16"/>
                <p14:cNvContentPartPr/>
                <p14:nvPr/>
              </p14:nvContentPartPr>
              <p14:xfrm>
                <a:off x="4721150" y="3798865"/>
                <a:ext cx="360" cy="360"/>
              </p14:xfrm>
            </p:contentPart>
          </mc:Choice>
          <mc:Fallback xmlns="">
            <p:pic>
              <p:nvPicPr>
                <p:cNvPr id="17" name="墨迹 16"/>
              </p:nvPicPr>
              <p:blipFill>
                <a:blip r:embed="rId8"/>
              </p:blipFill>
              <p:spPr>
                <a:xfrm>
                  <a:off x="4721150" y="3798865"/>
                  <a:ext cx="360" cy="360"/>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8" name="墨迹 17"/>
                <p14:cNvContentPartPr/>
                <p14:nvPr/>
              </p14:nvContentPartPr>
              <p14:xfrm>
                <a:off x="4724030" y="3798865"/>
                <a:ext cx="360" cy="360"/>
              </p14:xfrm>
            </p:contentPart>
          </mc:Choice>
          <mc:Fallback xmlns="">
            <p:pic>
              <p:nvPicPr>
                <p:cNvPr id="18" name="墨迹 17"/>
              </p:nvPicPr>
              <p:blipFill>
                <a:blip r:embed="rId8"/>
              </p:blipFill>
              <p:spPr>
                <a:xfrm>
                  <a:off x="4724030" y="3798865"/>
                  <a:ext cx="360" cy="360"/>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9" name="墨迹 18"/>
                <p14:cNvContentPartPr/>
                <p14:nvPr/>
              </p14:nvContentPartPr>
              <p14:xfrm>
                <a:off x="4727270" y="3798865"/>
                <a:ext cx="360" cy="360"/>
              </p14:xfrm>
            </p:contentPart>
          </mc:Choice>
          <mc:Fallback xmlns="">
            <p:pic>
              <p:nvPicPr>
                <p:cNvPr id="19" name="墨迹 18"/>
              </p:nvPicPr>
              <p:blipFill>
                <a:blip r:embed="rId8"/>
              </p:blipFill>
              <p:spPr>
                <a:xfrm>
                  <a:off x="4727270" y="3798865"/>
                  <a:ext cx="360" cy="360"/>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20" name="墨迹 19"/>
                <p14:cNvContentPartPr/>
                <p14:nvPr/>
              </p14:nvContentPartPr>
              <p14:xfrm>
                <a:off x="4727270" y="3798865"/>
                <a:ext cx="360" cy="360"/>
              </p14:xfrm>
            </p:contentPart>
          </mc:Choice>
          <mc:Fallback xmlns="">
            <p:pic>
              <p:nvPicPr>
                <p:cNvPr id="20" name="墨迹 19"/>
              </p:nvPicPr>
              <p:blipFill>
                <a:blip r:embed="rId8"/>
              </p:blipFill>
              <p:spPr>
                <a:xfrm>
                  <a:off x="4727270" y="3798865"/>
                  <a:ext cx="360" cy="360"/>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21" name="墨迹 20"/>
                <p14:cNvContentPartPr/>
                <p14:nvPr/>
              </p14:nvContentPartPr>
              <p14:xfrm>
                <a:off x="4725830" y="3801745"/>
                <a:ext cx="360" cy="360"/>
              </p14:xfrm>
            </p:contentPart>
          </mc:Choice>
          <mc:Fallback xmlns="">
            <p:pic>
              <p:nvPicPr>
                <p:cNvPr id="21" name="墨迹 20"/>
              </p:nvPicPr>
              <p:blipFill>
                <a:blip r:embed="rId13"/>
              </p:blipFill>
              <p:spPr>
                <a:xfrm>
                  <a:off x="4725830" y="3801745"/>
                  <a:ext cx="360" cy="360"/>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22" name="墨迹 21"/>
                <p14:cNvContentPartPr/>
                <p14:nvPr/>
              </p14:nvContentPartPr>
              <p14:xfrm>
                <a:off x="4730510" y="3798865"/>
                <a:ext cx="360" cy="360"/>
              </p14:xfrm>
            </p:contentPart>
          </mc:Choice>
          <mc:Fallback xmlns="">
            <p:pic>
              <p:nvPicPr>
                <p:cNvPr id="22" name="墨迹 21"/>
              </p:nvPicPr>
              <p:blipFill>
                <a:blip r:embed="rId8"/>
              </p:blipFill>
              <p:spPr>
                <a:xfrm>
                  <a:off x="4730510" y="3798865"/>
                  <a:ext cx="360" cy="360"/>
                </a:xfrm>
                <a:prstGeom prst="rect"/>
              </p:spPr>
            </p:pic>
          </mc:Fallback>
        </mc:AlternateContent>
      </p:grpSp>
      <p:grpSp>
        <p:nvGrpSpPr>
          <p:cNvPr id="32" name="组合 31"/>
          <p:cNvGrpSpPr/>
          <p:nvPr/>
        </p:nvGrpSpPr>
        <p:grpSpPr>
          <a:xfrm>
            <a:off x="4721150" y="3804985"/>
            <a:ext cx="9720" cy="2160"/>
            <a:chOff x="4721150" y="3804985"/>
            <a:chExt cx="9720" cy="2160"/>
          </a:xfrm>
        </p:grpSpPr>
        <mc:AlternateContent xmlns:mc="http://schemas.openxmlformats.org/markup-compatibility/2006" xmlns:p14="http://schemas.microsoft.com/office/powerpoint/2010/main">
          <mc:Choice Requires="p14">
            <p:contentPart r:id="rId15" p14:bwMode="auto">
              <p14:nvContentPartPr>
                <p14:cNvPr id="24" name="墨迹 23"/>
                <p14:cNvContentPartPr/>
                <p14:nvPr/>
              </p14:nvContentPartPr>
              <p14:xfrm>
                <a:off x="4721150" y="3806065"/>
                <a:ext cx="360" cy="1080"/>
              </p14:xfrm>
            </p:contentPart>
          </mc:Choice>
          <mc:Fallback xmlns="">
            <p:pic>
              <p:nvPicPr>
                <p:cNvPr id="24" name="墨迹 23"/>
              </p:nvPicPr>
              <p:blipFill>
                <a:blip r:embed="rId16"/>
              </p:blipFill>
              <p:spPr>
                <a:xfrm>
                  <a:off x="4721150" y="3806065"/>
                  <a:ext cx="360" cy="1080"/>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25" name="墨迹 24"/>
                <p14:cNvContentPartPr/>
                <p14:nvPr/>
              </p14:nvContentPartPr>
              <p14:xfrm>
                <a:off x="4727270" y="3804985"/>
                <a:ext cx="360" cy="360"/>
              </p14:xfrm>
            </p:contentPart>
          </mc:Choice>
          <mc:Fallback xmlns="">
            <p:pic>
              <p:nvPicPr>
                <p:cNvPr id="25" name="墨迹 24"/>
              </p:nvPicPr>
              <p:blipFill>
                <a:blip r:embed="rId8"/>
              </p:blipFill>
              <p:spPr>
                <a:xfrm>
                  <a:off x="4727270" y="3804985"/>
                  <a:ext cx="360" cy="360"/>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26" name="墨迹 25"/>
                <p14:cNvContentPartPr/>
                <p14:nvPr/>
              </p14:nvContentPartPr>
              <p14:xfrm>
                <a:off x="4727270" y="3804985"/>
                <a:ext cx="360" cy="360"/>
              </p14:xfrm>
            </p:contentPart>
          </mc:Choice>
          <mc:Fallback xmlns="">
            <p:pic>
              <p:nvPicPr>
                <p:cNvPr id="26" name="墨迹 25"/>
              </p:nvPicPr>
              <p:blipFill>
                <a:blip r:embed="rId8"/>
              </p:blipFill>
              <p:spPr>
                <a:xfrm>
                  <a:off x="4727270" y="3804985"/>
                  <a:ext cx="360" cy="360"/>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27" name="墨迹 26"/>
                <p14:cNvContentPartPr/>
                <p14:nvPr/>
              </p14:nvContentPartPr>
              <p14:xfrm>
                <a:off x="4729070" y="3804985"/>
                <a:ext cx="360" cy="360"/>
              </p14:xfrm>
            </p:contentPart>
          </mc:Choice>
          <mc:Fallback xmlns="">
            <p:pic>
              <p:nvPicPr>
                <p:cNvPr id="27" name="墨迹 26"/>
              </p:nvPicPr>
              <p:blipFill>
                <a:blip r:embed="rId8"/>
              </p:blipFill>
              <p:spPr>
                <a:xfrm>
                  <a:off x="4729070" y="3804985"/>
                  <a:ext cx="360" cy="360"/>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30" name="墨迹 29"/>
                <p14:cNvContentPartPr/>
                <p14:nvPr/>
              </p14:nvContentPartPr>
              <p14:xfrm>
                <a:off x="4730510" y="3804985"/>
                <a:ext cx="360" cy="360"/>
              </p14:xfrm>
            </p:contentPart>
          </mc:Choice>
          <mc:Fallback xmlns="">
            <p:pic>
              <p:nvPicPr>
                <p:cNvPr id="30" name="墨迹 29"/>
              </p:nvPicPr>
              <p:blipFill>
                <a:blip r:embed="rId8"/>
              </p:blipFill>
              <p:spPr>
                <a:xfrm>
                  <a:off x="4730510" y="3804985"/>
                  <a:ext cx="360" cy="360"/>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31" name="墨迹 30"/>
                <p14:cNvContentPartPr/>
                <p14:nvPr/>
              </p14:nvContentPartPr>
              <p14:xfrm>
                <a:off x="4730510" y="3804985"/>
                <a:ext cx="360" cy="360"/>
              </p14:xfrm>
            </p:contentPart>
          </mc:Choice>
          <mc:Fallback xmlns="">
            <p:pic>
              <p:nvPicPr>
                <p:cNvPr id="31" name="墨迹 30"/>
              </p:nvPicPr>
              <p:blipFill>
                <a:blip r:embed="rId8"/>
              </p:blipFill>
              <p:spPr>
                <a:xfrm>
                  <a:off x="4730510" y="3804985"/>
                  <a:ext cx="360" cy="360"/>
                </a:xfrm>
                <a:prstGeom prst="rect"/>
              </p:spPr>
            </p:pic>
          </mc:Fallback>
        </mc:AlternateContent>
      </p:grpSp>
      <mc:AlternateContent xmlns:mc="http://schemas.openxmlformats.org/markup-compatibility/2006" xmlns:p14="http://schemas.microsoft.com/office/powerpoint/2010/main">
        <mc:Choice Requires="p14">
          <p:contentPart r:id="rId22" p14:bwMode="auto">
            <p14:nvContentPartPr>
              <p14:cNvPr id="33" name="墨迹 32"/>
              <p14:cNvContentPartPr/>
              <p14:nvPr/>
            </p14:nvContentPartPr>
            <p14:xfrm>
              <a:off x="4127030" y="3803230"/>
              <a:ext cx="360" cy="360"/>
            </p14:xfrm>
          </p:contentPart>
        </mc:Choice>
        <mc:Fallback xmlns="">
          <p:pic>
            <p:nvPicPr>
              <p:cNvPr id="33" name="墨迹 32"/>
            </p:nvPicPr>
            <p:blipFill>
              <a:blip r:embed="rId8"/>
            </p:blipFill>
            <p:spPr>
              <a:xfrm>
                <a:off x="4127030" y="3803230"/>
                <a:ext cx="360" cy="360"/>
              </a:xfrm>
              <a:prstGeom prst="rect"/>
            </p:spPr>
          </p:pic>
        </mc:Fallback>
      </mc:AlternateContent>
      <p:grpSp>
        <p:nvGrpSpPr>
          <p:cNvPr id="36" name="组合 35"/>
          <p:cNvGrpSpPr/>
          <p:nvPr/>
        </p:nvGrpSpPr>
        <p:grpSpPr>
          <a:xfrm>
            <a:off x="4190750" y="3771550"/>
            <a:ext cx="360" cy="360"/>
            <a:chOff x="4190750" y="3771550"/>
            <a:chExt cx="360" cy="360"/>
          </a:xfrm>
        </p:grpSpPr>
        <mc:AlternateContent xmlns:mc="http://schemas.openxmlformats.org/markup-compatibility/2006" xmlns:p14="http://schemas.microsoft.com/office/powerpoint/2010/main">
          <mc:Choice Requires="p14">
            <p:contentPart r:id="rId23" p14:bwMode="auto">
              <p14:nvContentPartPr>
                <p14:cNvPr id="34" name="墨迹 33"/>
                <p14:cNvContentPartPr/>
                <p14:nvPr/>
              </p14:nvContentPartPr>
              <p14:xfrm>
                <a:off x="4190750" y="3771550"/>
                <a:ext cx="360" cy="360"/>
              </p14:xfrm>
            </p:contentPart>
          </mc:Choice>
          <mc:Fallback xmlns="">
            <p:pic>
              <p:nvPicPr>
                <p:cNvPr id="34" name="墨迹 33"/>
              </p:nvPicPr>
              <p:blipFill>
                <a:blip r:embed="rId24"/>
              </p:blipFill>
              <p:spPr>
                <a:xfrm>
                  <a:off x="4190750" y="3771550"/>
                  <a:ext cx="360" cy="360"/>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35" name="墨迹 34"/>
                <p14:cNvContentPartPr/>
                <p14:nvPr/>
              </p14:nvContentPartPr>
              <p14:xfrm>
                <a:off x="4190750" y="3771550"/>
                <a:ext cx="360" cy="360"/>
              </p14:xfrm>
            </p:contentPart>
          </mc:Choice>
          <mc:Fallback xmlns="">
            <p:pic>
              <p:nvPicPr>
                <p:cNvPr id="35" name="墨迹 34"/>
              </p:nvPicPr>
              <p:blipFill>
                <a:blip r:embed="rId24"/>
              </p:blipFill>
              <p:spPr>
                <a:xfrm>
                  <a:off x="4190750" y="3771550"/>
                  <a:ext cx="360" cy="360"/>
                </a:xfrm>
                <a:prstGeom prst="rect"/>
              </p:spPr>
            </p:pic>
          </mc:Fallback>
        </mc:AlternateContent>
      </p:grpSp>
      <p:grpSp>
        <p:nvGrpSpPr>
          <p:cNvPr id="44" name="组合 43"/>
          <p:cNvGrpSpPr/>
          <p:nvPr/>
        </p:nvGrpSpPr>
        <p:grpSpPr>
          <a:xfrm>
            <a:off x="5047910" y="3873070"/>
            <a:ext cx="360" cy="360"/>
            <a:chOff x="5047910" y="3873070"/>
            <a:chExt cx="360" cy="360"/>
          </a:xfrm>
        </p:grpSpPr>
        <mc:AlternateContent xmlns:mc="http://schemas.openxmlformats.org/markup-compatibility/2006" xmlns:p14="http://schemas.microsoft.com/office/powerpoint/2010/main">
          <mc:Choice Requires="p14">
            <p:contentPart r:id="rId26" p14:bwMode="auto">
              <p14:nvContentPartPr>
                <p14:cNvPr id="37" name="墨迹 36"/>
                <p14:cNvContentPartPr/>
                <p14:nvPr/>
              </p14:nvContentPartPr>
              <p14:xfrm>
                <a:off x="5047910" y="3873070"/>
                <a:ext cx="360" cy="360"/>
              </p14:xfrm>
            </p:contentPart>
          </mc:Choice>
          <mc:Fallback xmlns="">
            <p:pic>
              <p:nvPicPr>
                <p:cNvPr id="37" name="墨迹 36"/>
              </p:nvPicPr>
              <p:blipFill>
                <a:blip r:embed="rId8"/>
              </p:blipFill>
              <p:spPr>
                <a:xfrm>
                  <a:off x="5047910" y="3873070"/>
                  <a:ext cx="360" cy="360"/>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38" name="墨迹 37"/>
                <p14:cNvContentPartPr/>
                <p14:nvPr/>
              </p14:nvContentPartPr>
              <p14:xfrm>
                <a:off x="5047910" y="3873070"/>
                <a:ext cx="360" cy="360"/>
              </p14:xfrm>
            </p:contentPart>
          </mc:Choice>
          <mc:Fallback xmlns="">
            <p:pic>
              <p:nvPicPr>
                <p:cNvPr id="38" name="墨迹 37"/>
              </p:nvPicPr>
              <p:blipFill>
                <a:blip r:embed="rId8"/>
              </p:blipFill>
              <p:spPr>
                <a:xfrm>
                  <a:off x="5047910" y="3873070"/>
                  <a:ext cx="360" cy="360"/>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39" name="墨迹 38"/>
                <p14:cNvContentPartPr/>
                <p14:nvPr/>
              </p14:nvContentPartPr>
              <p14:xfrm>
                <a:off x="5047910" y="3873070"/>
                <a:ext cx="360" cy="360"/>
              </p14:xfrm>
            </p:contentPart>
          </mc:Choice>
          <mc:Fallback xmlns="">
            <p:pic>
              <p:nvPicPr>
                <p:cNvPr id="39" name="墨迹 38"/>
              </p:nvPicPr>
              <p:blipFill>
                <a:blip r:embed="rId8"/>
              </p:blipFill>
              <p:spPr>
                <a:xfrm>
                  <a:off x="5047910" y="3873070"/>
                  <a:ext cx="360" cy="360"/>
                </a:xfrm>
                <a:prstGeom prst="rect"/>
              </p:spPr>
            </p:pic>
          </mc:Fallback>
        </mc:AlternateContent>
      </p:grpSp>
      <p:grpSp>
        <p:nvGrpSpPr>
          <p:cNvPr id="43" name="组合 42"/>
          <p:cNvGrpSpPr/>
          <p:nvPr/>
        </p:nvGrpSpPr>
        <p:grpSpPr>
          <a:xfrm>
            <a:off x="2964950" y="2565190"/>
            <a:ext cx="360" cy="360"/>
            <a:chOff x="2964950" y="2565190"/>
            <a:chExt cx="360" cy="360"/>
          </a:xfrm>
        </p:grpSpPr>
        <mc:AlternateContent xmlns:mc="http://schemas.openxmlformats.org/markup-compatibility/2006" xmlns:p14="http://schemas.microsoft.com/office/powerpoint/2010/main">
          <mc:Choice Requires="p14">
            <p:contentPart r:id="rId29" p14:bwMode="auto">
              <p14:nvContentPartPr>
                <p14:cNvPr id="40" name="墨迹 39"/>
                <p14:cNvContentPartPr/>
                <p14:nvPr/>
              </p14:nvContentPartPr>
              <p14:xfrm>
                <a:off x="2964950" y="2565190"/>
                <a:ext cx="360" cy="360"/>
              </p14:xfrm>
            </p:contentPart>
          </mc:Choice>
          <mc:Fallback xmlns="">
            <p:pic>
              <p:nvPicPr>
                <p:cNvPr id="40" name="墨迹 39"/>
              </p:nvPicPr>
              <p:blipFill>
                <a:blip r:embed="rId8"/>
              </p:blipFill>
              <p:spPr>
                <a:xfrm>
                  <a:off x="2964950" y="2565190"/>
                  <a:ext cx="360" cy="360"/>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41" name="墨迹 40"/>
                <p14:cNvContentPartPr/>
                <p14:nvPr/>
              </p14:nvContentPartPr>
              <p14:xfrm>
                <a:off x="2964950" y="2565190"/>
                <a:ext cx="360" cy="360"/>
              </p14:xfrm>
            </p:contentPart>
          </mc:Choice>
          <mc:Fallback xmlns="">
            <p:pic>
              <p:nvPicPr>
                <p:cNvPr id="41" name="墨迹 40"/>
              </p:nvPicPr>
              <p:blipFill>
                <a:blip r:embed="rId8"/>
              </p:blipFill>
              <p:spPr>
                <a:xfrm>
                  <a:off x="2964950" y="2565190"/>
                  <a:ext cx="360" cy="360"/>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42" name="墨迹 41"/>
                <p14:cNvContentPartPr/>
                <p14:nvPr/>
              </p14:nvContentPartPr>
              <p14:xfrm>
                <a:off x="2964950" y="2565190"/>
                <a:ext cx="360" cy="360"/>
              </p14:xfrm>
            </p:contentPart>
          </mc:Choice>
          <mc:Fallback xmlns="">
            <p:pic>
              <p:nvPicPr>
                <p:cNvPr id="42" name="墨迹 41"/>
              </p:nvPicPr>
              <p:blipFill>
                <a:blip r:embed="rId8"/>
              </p:blipFill>
              <p:spPr>
                <a:xfrm>
                  <a:off x="2964950" y="2565190"/>
                  <a:ext cx="360" cy="360"/>
                </a:xfrm>
                <a:prstGeom prst="rect"/>
              </p:spPr>
            </p:pic>
          </mc:Fallback>
        </mc:AlternateContent>
      </p:grpSp>
      <mc:AlternateContent xmlns:mc="http://schemas.openxmlformats.org/markup-compatibility/2006" xmlns:p14="http://schemas.microsoft.com/office/powerpoint/2010/main">
        <mc:Choice Requires="p14">
          <p:contentPart r:id="rId32" p14:bwMode="auto">
            <p14:nvContentPartPr>
              <p14:cNvPr id="45" name="墨迹 44"/>
              <p14:cNvContentPartPr/>
              <p14:nvPr/>
            </p14:nvContentPartPr>
            <p14:xfrm>
              <a:off x="2850830" y="2628550"/>
              <a:ext cx="360" cy="360"/>
            </p14:xfrm>
          </p:contentPart>
        </mc:Choice>
        <mc:Fallback xmlns="">
          <p:pic>
            <p:nvPicPr>
              <p:cNvPr id="45" name="墨迹 44"/>
            </p:nvPicPr>
            <p:blipFill>
              <a:blip r:embed="rId8"/>
            </p:blipFill>
            <p:spPr>
              <a:xfrm>
                <a:off x="2850830" y="2628550"/>
                <a:ext cx="360" cy="360"/>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46" name="墨迹 45"/>
              <p14:cNvContentPartPr/>
              <p14:nvPr/>
            </p14:nvContentPartPr>
            <p14:xfrm>
              <a:off x="2850830" y="2628550"/>
              <a:ext cx="360" cy="360"/>
            </p14:xfrm>
          </p:contentPart>
        </mc:Choice>
        <mc:Fallback xmlns="">
          <p:pic>
            <p:nvPicPr>
              <p:cNvPr id="46" name="墨迹 45"/>
            </p:nvPicPr>
            <p:blipFill>
              <a:blip r:embed="rId8"/>
            </p:blipFill>
            <p:spPr>
              <a:xfrm>
                <a:off x="2850830" y="2628550"/>
                <a:ext cx="360" cy="360"/>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47" name="墨迹 46"/>
              <p14:cNvContentPartPr/>
              <p14:nvPr/>
            </p14:nvContentPartPr>
            <p14:xfrm>
              <a:off x="2526830" y="2666710"/>
              <a:ext cx="360" cy="360"/>
            </p14:xfrm>
          </p:contentPart>
        </mc:Choice>
        <mc:Fallback xmlns="">
          <p:pic>
            <p:nvPicPr>
              <p:cNvPr id="47" name="墨迹 46"/>
            </p:nvPicPr>
            <p:blipFill>
              <a:blip r:embed="rId35"/>
            </p:blipFill>
            <p:spPr>
              <a:xfrm>
                <a:off x="2526830" y="2666710"/>
                <a:ext cx="360" cy="360"/>
              </a:xfrm>
              <a:prstGeom prst="rect"/>
            </p:spPr>
          </p:pic>
        </mc:Fallback>
      </mc:AlternateContent>
      <mc:AlternateContent xmlns:mc="http://schemas.openxmlformats.org/markup-compatibility/2006" xmlns:p14="http://schemas.microsoft.com/office/powerpoint/2010/main">
        <mc:Choice Requires="p14">
          <p:contentPart r:id="rId36" p14:bwMode="auto">
            <p14:nvContentPartPr>
              <p14:cNvPr id="48" name="墨迹 47"/>
              <p14:cNvContentPartPr/>
              <p14:nvPr/>
            </p14:nvContentPartPr>
            <p14:xfrm>
              <a:off x="2507750" y="2698390"/>
              <a:ext cx="360" cy="360"/>
            </p14:xfrm>
          </p:contentPart>
        </mc:Choice>
        <mc:Fallback xmlns="">
          <p:pic>
            <p:nvPicPr>
              <p:cNvPr id="48" name="墨迹 47"/>
            </p:nvPicPr>
            <p:blipFill>
              <a:blip r:embed="rId37"/>
            </p:blipFill>
            <p:spPr>
              <a:xfrm>
                <a:off x="2507750" y="2698390"/>
                <a:ext cx="360" cy="360"/>
              </a:xfrm>
              <a:prstGeom prst="rect"/>
            </p:spPr>
          </p:pic>
        </mc:Fallback>
      </mc:AlternateContent>
      <mc:AlternateContent xmlns:mc="http://schemas.openxmlformats.org/markup-compatibility/2006" xmlns:p14="http://schemas.microsoft.com/office/powerpoint/2010/main">
        <mc:Choice Requires="p14">
          <p:contentPart r:id="rId38" p14:bwMode="auto">
            <p14:nvContentPartPr>
              <p14:cNvPr id="49" name="墨迹 48"/>
              <p14:cNvContentPartPr/>
              <p14:nvPr/>
            </p14:nvContentPartPr>
            <p14:xfrm>
              <a:off x="3003110" y="4190590"/>
              <a:ext cx="360" cy="360"/>
            </p14:xfrm>
          </p:contentPart>
        </mc:Choice>
        <mc:Fallback xmlns="">
          <p:pic>
            <p:nvPicPr>
              <p:cNvPr id="49" name="墨迹 48"/>
            </p:nvPicPr>
            <p:blipFill>
              <a:blip r:embed="rId24"/>
            </p:blipFill>
            <p:spPr>
              <a:xfrm>
                <a:off x="3003110" y="4190590"/>
                <a:ext cx="360" cy="360"/>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50" name="墨迹 49"/>
              <p14:cNvContentPartPr/>
              <p14:nvPr/>
            </p14:nvContentPartPr>
            <p14:xfrm>
              <a:off x="4114430" y="3854350"/>
              <a:ext cx="360" cy="360"/>
            </p14:xfrm>
          </p:contentPart>
        </mc:Choice>
        <mc:Fallback xmlns="">
          <p:pic>
            <p:nvPicPr>
              <p:cNvPr id="50" name="墨迹 49"/>
            </p:nvPicPr>
            <p:blipFill>
              <a:blip r:embed="rId37"/>
            </p:blipFill>
            <p:spPr>
              <a:xfrm>
                <a:off x="4114430" y="3854350"/>
                <a:ext cx="360" cy="360"/>
              </a:xfrm>
              <a:prstGeom prst="rect"/>
            </p:spPr>
          </p:pic>
        </mc:Fallback>
      </mc:AlternateContent>
      <mc:AlternateContent xmlns:mc="http://schemas.openxmlformats.org/markup-compatibility/2006" xmlns:p14="http://schemas.microsoft.com/office/powerpoint/2010/main">
        <mc:Choice Requires="p14">
          <p:contentPart r:id="rId40" p14:bwMode="auto">
            <p14:nvContentPartPr>
              <p14:cNvPr id="51" name="墨迹 50"/>
              <p14:cNvContentPartPr/>
              <p14:nvPr/>
            </p14:nvContentPartPr>
            <p14:xfrm>
              <a:off x="4171670" y="3784510"/>
              <a:ext cx="360" cy="360"/>
            </p14:xfrm>
          </p:contentPart>
        </mc:Choice>
        <mc:Fallback xmlns="">
          <p:pic>
            <p:nvPicPr>
              <p:cNvPr id="51" name="墨迹 50"/>
            </p:nvPicPr>
            <p:blipFill>
              <a:blip r:embed="rId35"/>
            </p:blipFill>
            <p:spPr>
              <a:xfrm>
                <a:off x="4171670" y="3784510"/>
                <a:ext cx="360" cy="360"/>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52" name="墨迹 51"/>
              <p14:cNvContentPartPr/>
              <p14:nvPr/>
            </p14:nvContentPartPr>
            <p14:xfrm>
              <a:off x="5472175" y="3792316"/>
              <a:ext cx="1655280" cy="360"/>
            </p14:xfrm>
          </p:contentPart>
        </mc:Choice>
        <mc:Fallback xmlns="">
          <p:pic>
            <p:nvPicPr>
              <p:cNvPr id="52" name="墨迹 51"/>
            </p:nvPicPr>
            <p:blipFill>
              <a:blip r:embed="rId4"/>
            </p:blipFill>
            <p:spPr>
              <a:xfrm>
                <a:off x="5472175" y="3792316"/>
                <a:ext cx="1655280" cy="360"/>
              </a:xfrm>
              <a:prstGeom prst="rect"/>
            </p:spPr>
          </p:pic>
        </mc:Fallback>
      </mc:AlternateContent>
      <mc:AlternateContent xmlns:mc="http://schemas.openxmlformats.org/markup-compatibility/2006" xmlns:p14="http://schemas.microsoft.com/office/powerpoint/2010/main">
        <mc:Choice Requires="p14">
          <p:contentPart r:id="rId42" p14:bwMode="auto">
            <p14:nvContentPartPr>
              <p14:cNvPr id="53" name="墨迹 52"/>
              <p14:cNvContentPartPr/>
              <p14:nvPr/>
            </p14:nvContentPartPr>
            <p14:xfrm>
              <a:off x="3061484" y="3994399"/>
              <a:ext cx="1655280" cy="360"/>
            </p14:xfrm>
          </p:contentPart>
        </mc:Choice>
        <mc:Fallback xmlns="">
          <p:pic>
            <p:nvPicPr>
              <p:cNvPr id="53" name="墨迹 52"/>
            </p:nvPicPr>
            <p:blipFill>
              <a:blip r:embed="rId4"/>
            </p:blipFill>
            <p:spPr>
              <a:xfrm>
                <a:off x="3061484" y="3994399"/>
                <a:ext cx="1655280" cy="360"/>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54" name="墨迹 53"/>
              <p14:cNvContentPartPr/>
              <p14:nvPr/>
            </p14:nvContentPartPr>
            <p14:xfrm>
              <a:off x="5472175" y="3994399"/>
              <a:ext cx="1655280" cy="360"/>
            </p14:xfrm>
          </p:contentPart>
        </mc:Choice>
        <mc:Fallback xmlns="">
          <p:pic>
            <p:nvPicPr>
              <p:cNvPr id="54" name="墨迹 53"/>
            </p:nvPicPr>
            <p:blipFill>
              <a:blip r:embed="rId4"/>
            </p:blipFill>
            <p:spPr>
              <a:xfrm>
                <a:off x="5472175" y="3994399"/>
                <a:ext cx="1655280" cy="360"/>
              </a:xfrm>
              <a:prstGeom prst="rect"/>
            </p:spPr>
          </p:pic>
        </mc:Fallback>
      </mc:AlternateContent>
      <mc:AlternateContent xmlns:mc="http://schemas.openxmlformats.org/markup-compatibility/2006" xmlns:p14="http://schemas.microsoft.com/office/powerpoint/2010/main">
        <mc:Choice Requires="p14">
          <p:contentPart r:id="rId44" p14:bwMode="auto">
            <p14:nvContentPartPr>
              <p14:cNvPr id="55" name="墨迹 54"/>
              <p14:cNvContentPartPr/>
              <p14:nvPr/>
            </p14:nvContentPartPr>
            <p14:xfrm rot="11808141">
              <a:off x="5472915" y="4051166"/>
              <a:ext cx="352440" cy="68760"/>
            </p14:xfrm>
          </p:contentPart>
        </mc:Choice>
        <mc:Fallback xmlns="">
          <p:pic>
            <p:nvPicPr>
              <p:cNvPr id="55" name="墨迹 54"/>
            </p:nvPicPr>
            <p:blipFill>
              <a:blip r:embed="rId45"/>
            </p:blipFill>
            <p:spPr>
              <a:xfrm rot="11808141">
                <a:off x="5472915" y="4051166"/>
                <a:ext cx="352440" cy="68760"/>
              </a:xfrm>
              <a:prstGeom prst="rect"/>
            </p:spPr>
          </p:pic>
        </mc:Fallback>
      </mc:AlternateContent>
      <mc:AlternateContent xmlns:mc="http://schemas.openxmlformats.org/markup-compatibility/2006" xmlns:p14="http://schemas.microsoft.com/office/powerpoint/2010/main">
        <mc:Choice Requires="p14">
          <p:contentPart r:id="rId46" p14:bwMode="auto">
            <p14:nvContentPartPr>
              <p14:cNvPr id="56" name="墨迹 55"/>
              <p14:cNvContentPartPr/>
              <p14:nvPr/>
            </p14:nvContentPartPr>
            <p14:xfrm rot="11783629">
              <a:off x="3064023" y="4058093"/>
              <a:ext cx="352440" cy="68760"/>
            </p14:xfrm>
          </p:contentPart>
        </mc:Choice>
        <mc:Fallback xmlns="">
          <p:pic>
            <p:nvPicPr>
              <p:cNvPr id="56" name="墨迹 55"/>
            </p:nvPicPr>
            <p:blipFill>
              <a:blip r:embed="rId47"/>
            </p:blipFill>
            <p:spPr>
              <a:xfrm rot="11783629">
                <a:off x="3064023" y="4058093"/>
                <a:ext cx="352440" cy="68760"/>
              </a:xfrm>
              <a:prstGeom prst="rect"/>
            </p:spPr>
          </p:pic>
        </mc:Fallback>
      </mc:AlternateContent>
      <mc:AlternateContent xmlns:mc="http://schemas.openxmlformats.org/markup-compatibility/2006" xmlns:p14="http://schemas.microsoft.com/office/powerpoint/2010/main">
        <mc:Choice Requires="p14">
          <p:contentPart r:id="rId48" p14:bwMode="auto">
            <p14:nvContentPartPr>
              <p14:cNvPr id="57" name="墨迹 56"/>
              <p14:cNvContentPartPr/>
              <p14:nvPr/>
            </p14:nvContentPartPr>
            <p14:xfrm rot="738357">
              <a:off x="6771737" y="3686788"/>
              <a:ext cx="352440" cy="68760"/>
            </p14:xfrm>
          </p:contentPart>
        </mc:Choice>
        <mc:Fallback xmlns="">
          <p:pic>
            <p:nvPicPr>
              <p:cNvPr id="57" name="墨迹 56"/>
            </p:nvPicPr>
            <p:blipFill>
              <a:blip r:embed="rId49"/>
            </p:blipFill>
            <p:spPr>
              <a:xfrm rot="738357">
                <a:off x="6771737" y="3686788"/>
                <a:ext cx="352440" cy="68760"/>
              </a:xfrm>
              <a:prstGeom prst="rect"/>
            </p:spPr>
          </p:pic>
        </mc:Fallback>
      </mc:AlternateContent>
      <p:sp>
        <p:nvSpPr>
          <p:cNvPr id="2" name="等腰三角形 1"/>
          <p:cNvSpPr/>
          <p:nvPr/>
        </p:nvSpPr>
        <p:spPr>
          <a:xfrm rot="16200000">
            <a:off x="7860891" y="4219863"/>
            <a:ext cx="248661" cy="10011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某校数据（某社教材）</a:t>
            </a:r>
            <a:endParaRPr lang="zh-CN" altLang="en-US" dirty="0"/>
          </a:p>
        </p:txBody>
      </p:sp>
      <p:graphicFrame>
        <p:nvGraphicFramePr>
          <p:cNvPr id="4" name="表格 4"/>
          <p:cNvGraphicFramePr>
            <a:graphicFrameLocks noGrp="1"/>
          </p:cNvGraphicFramePr>
          <p:nvPr>
            <p:ph idx="1"/>
          </p:nvPr>
        </p:nvGraphicFramePr>
        <p:xfrm>
          <a:off x="677863" y="2160588"/>
          <a:ext cx="8596312" cy="2595880"/>
        </p:xfrm>
        <a:graphic>
          <a:graphicData uri="http://schemas.openxmlformats.org/drawingml/2006/table">
            <a:tbl>
              <a:tblPr firstRow="1" bandRow="1">
                <a:tableStyleId>{5C22544A-7EE6-4342-B048-85BDC9FD1C3A}</a:tableStyleId>
              </a:tblPr>
              <a:tblGrid>
                <a:gridCol w="2149078"/>
                <a:gridCol w="2149078"/>
                <a:gridCol w="2149078"/>
                <a:gridCol w="2149078"/>
              </a:tblGrid>
              <a:tr h="370840">
                <a:tc>
                  <a:txBody>
                    <a:bodyPr/>
                    <a:lstStyle/>
                    <a:p>
                      <a:endParaRPr lang="zh-CN" altLang="en-US"/>
                    </a:p>
                  </a:txBody>
                  <a:tcPr/>
                </a:tc>
                <a:tc>
                  <a:txBody>
                    <a:bodyPr/>
                    <a:lstStyle/>
                    <a:p>
                      <a:r>
                        <a:rPr lang="zh-CN" altLang="en-US" dirty="0"/>
                        <a:t>码洋占比</a:t>
                      </a:r>
                      <a:r>
                        <a:rPr lang="en-US" altLang="zh-CN" dirty="0"/>
                        <a:t>%</a:t>
                      </a:r>
                      <a:endParaRPr lang="zh-CN" altLang="en-US" dirty="0"/>
                    </a:p>
                  </a:txBody>
                  <a:tcPr/>
                </a:tc>
                <a:tc>
                  <a:txBody>
                    <a:bodyPr/>
                    <a:lstStyle/>
                    <a:p>
                      <a:r>
                        <a:rPr lang="zh-CN" altLang="en-US" dirty="0"/>
                        <a:t>实洋占比</a:t>
                      </a:r>
                      <a:r>
                        <a:rPr lang="en-US" altLang="zh-CN" dirty="0"/>
                        <a:t>%</a:t>
                      </a:r>
                      <a:endParaRPr lang="zh-CN" altLang="en-US" dirty="0"/>
                    </a:p>
                  </a:txBody>
                  <a:tcPr/>
                </a:tc>
                <a:tc>
                  <a:txBody>
                    <a:bodyPr/>
                    <a:lstStyle/>
                    <a:p>
                      <a:r>
                        <a:rPr lang="zh-CN" altLang="en-US" dirty="0"/>
                        <a:t>备注</a:t>
                      </a:r>
                      <a:endParaRPr lang="zh-CN" altLang="en-US" dirty="0"/>
                    </a:p>
                  </a:txBody>
                  <a:tcPr/>
                </a:tc>
              </a:tr>
              <a:tr h="370840">
                <a:tc>
                  <a:txBody>
                    <a:bodyPr/>
                    <a:lstStyle/>
                    <a:p>
                      <a:r>
                        <a:rPr lang="en-US" altLang="zh-CN" dirty="0"/>
                        <a:t>2015</a:t>
                      </a:r>
                      <a:r>
                        <a:rPr lang="zh-CN" altLang="en-US" dirty="0"/>
                        <a:t>年</a:t>
                      </a:r>
                      <a:endParaRPr lang="zh-CN" altLang="en-US" dirty="0"/>
                    </a:p>
                  </a:txBody>
                  <a:tcPr/>
                </a:tc>
                <a:tc>
                  <a:txBody>
                    <a:bodyPr/>
                    <a:lstStyle/>
                    <a:p>
                      <a:r>
                        <a:rPr lang="en-US" altLang="zh-CN" dirty="0"/>
                        <a:t>15.23</a:t>
                      </a:r>
                      <a:endParaRPr lang="zh-CN" altLang="en-US" dirty="0"/>
                    </a:p>
                  </a:txBody>
                  <a:tcPr/>
                </a:tc>
                <a:tc>
                  <a:txBody>
                    <a:bodyPr/>
                    <a:lstStyle/>
                    <a:p>
                      <a:r>
                        <a:rPr lang="en-US" altLang="zh-CN" dirty="0"/>
                        <a:t>16.88</a:t>
                      </a:r>
                      <a:endParaRPr lang="zh-CN" altLang="en-US" dirty="0"/>
                    </a:p>
                  </a:txBody>
                  <a:tcPr/>
                </a:tc>
                <a:tc>
                  <a:txBody>
                    <a:bodyPr/>
                    <a:lstStyle/>
                    <a:p>
                      <a:endParaRPr lang="zh-CN" altLang="en-US"/>
                    </a:p>
                  </a:txBody>
                  <a:tcPr/>
                </a:tc>
              </a:tr>
              <a:tr h="370840">
                <a:tc>
                  <a:txBody>
                    <a:bodyPr/>
                    <a:lstStyle/>
                    <a:p>
                      <a:r>
                        <a:rPr lang="en-US" altLang="zh-CN" dirty="0"/>
                        <a:t>2016</a:t>
                      </a:r>
                      <a:r>
                        <a:rPr lang="zh-CN" altLang="en-US" dirty="0"/>
                        <a:t>年</a:t>
                      </a:r>
                      <a:endParaRPr lang="zh-CN" altLang="en-US" dirty="0"/>
                    </a:p>
                  </a:txBody>
                  <a:tcPr/>
                </a:tc>
                <a:tc>
                  <a:txBody>
                    <a:bodyPr/>
                    <a:lstStyle/>
                    <a:p>
                      <a:r>
                        <a:rPr lang="en-US" altLang="zh-CN" dirty="0"/>
                        <a:t>18.33</a:t>
                      </a:r>
                      <a:endParaRPr lang="zh-CN" altLang="en-US" dirty="0"/>
                    </a:p>
                  </a:txBody>
                  <a:tcPr/>
                </a:tc>
                <a:tc>
                  <a:txBody>
                    <a:bodyPr/>
                    <a:lstStyle/>
                    <a:p>
                      <a:r>
                        <a:rPr lang="en-US" altLang="zh-CN" dirty="0"/>
                        <a:t>19.61</a:t>
                      </a:r>
                      <a:endParaRPr lang="zh-CN" altLang="en-US" dirty="0"/>
                    </a:p>
                  </a:txBody>
                  <a:tcPr/>
                </a:tc>
                <a:tc>
                  <a:txBody>
                    <a:bodyPr/>
                    <a:lstStyle/>
                    <a:p>
                      <a:endParaRPr lang="zh-CN" altLang="en-US"/>
                    </a:p>
                  </a:txBody>
                  <a:tcPr/>
                </a:tc>
              </a:tr>
              <a:tr h="370840">
                <a:tc>
                  <a:txBody>
                    <a:bodyPr/>
                    <a:lstStyle/>
                    <a:p>
                      <a:r>
                        <a:rPr lang="en-US" altLang="zh-CN" dirty="0"/>
                        <a:t>2017</a:t>
                      </a:r>
                      <a:r>
                        <a:rPr lang="zh-CN" altLang="en-US" dirty="0"/>
                        <a:t>年</a:t>
                      </a:r>
                      <a:endParaRPr lang="zh-CN" altLang="en-US" dirty="0"/>
                    </a:p>
                  </a:txBody>
                  <a:tcPr/>
                </a:tc>
                <a:tc>
                  <a:txBody>
                    <a:bodyPr/>
                    <a:lstStyle/>
                    <a:p>
                      <a:r>
                        <a:rPr lang="en-US" altLang="zh-CN" dirty="0"/>
                        <a:t>22.28</a:t>
                      </a:r>
                      <a:endParaRPr lang="zh-CN" altLang="en-US" dirty="0"/>
                    </a:p>
                  </a:txBody>
                  <a:tcPr/>
                </a:tc>
                <a:tc>
                  <a:txBody>
                    <a:bodyPr/>
                    <a:lstStyle/>
                    <a:p>
                      <a:r>
                        <a:rPr lang="en-US" altLang="zh-CN" dirty="0"/>
                        <a:t>23.39</a:t>
                      </a:r>
                      <a:endParaRPr lang="zh-CN" altLang="en-US" dirty="0"/>
                    </a:p>
                  </a:txBody>
                  <a:tcPr/>
                </a:tc>
                <a:tc>
                  <a:txBody>
                    <a:bodyPr/>
                    <a:lstStyle/>
                    <a:p>
                      <a:endParaRPr lang="zh-CN" altLang="en-US"/>
                    </a:p>
                  </a:txBody>
                  <a:tcPr/>
                </a:tc>
              </a:tr>
              <a:tr h="370840">
                <a:tc>
                  <a:txBody>
                    <a:bodyPr/>
                    <a:lstStyle/>
                    <a:p>
                      <a:r>
                        <a:rPr lang="en-US" altLang="zh-CN" dirty="0"/>
                        <a:t>2018</a:t>
                      </a:r>
                      <a:r>
                        <a:rPr lang="zh-CN" altLang="en-US" dirty="0"/>
                        <a:t>年</a:t>
                      </a:r>
                      <a:endParaRPr lang="zh-CN" altLang="en-US" dirty="0"/>
                    </a:p>
                  </a:txBody>
                  <a:tcPr/>
                </a:tc>
                <a:tc>
                  <a:txBody>
                    <a:bodyPr/>
                    <a:lstStyle/>
                    <a:p>
                      <a:r>
                        <a:rPr lang="en-US" altLang="zh-CN" dirty="0"/>
                        <a:t>25.73</a:t>
                      </a:r>
                      <a:endParaRPr lang="zh-CN" altLang="en-US" dirty="0"/>
                    </a:p>
                  </a:txBody>
                  <a:tcPr/>
                </a:tc>
                <a:tc>
                  <a:txBody>
                    <a:bodyPr/>
                    <a:lstStyle/>
                    <a:p>
                      <a:r>
                        <a:rPr lang="en-US" altLang="zh-CN" dirty="0"/>
                        <a:t>26.62</a:t>
                      </a:r>
                      <a:endParaRPr lang="zh-CN" altLang="en-US" dirty="0"/>
                    </a:p>
                  </a:txBody>
                  <a:tcPr/>
                </a:tc>
                <a:tc>
                  <a:txBody>
                    <a:bodyPr/>
                    <a:lstStyle/>
                    <a:p>
                      <a:endParaRPr lang="zh-CN" altLang="en-US"/>
                    </a:p>
                  </a:txBody>
                  <a:tcPr/>
                </a:tc>
              </a:tr>
              <a:tr h="370840">
                <a:tc>
                  <a:txBody>
                    <a:bodyPr/>
                    <a:lstStyle/>
                    <a:p>
                      <a:r>
                        <a:rPr lang="en-US" altLang="zh-CN" dirty="0"/>
                        <a:t>2019</a:t>
                      </a:r>
                      <a:r>
                        <a:rPr lang="zh-CN" altLang="en-US" dirty="0"/>
                        <a:t>年</a:t>
                      </a:r>
                      <a:endParaRPr lang="zh-CN" altLang="en-US" dirty="0"/>
                    </a:p>
                  </a:txBody>
                  <a:tcPr/>
                </a:tc>
                <a:tc>
                  <a:txBody>
                    <a:bodyPr/>
                    <a:lstStyle/>
                    <a:p>
                      <a:r>
                        <a:rPr lang="en-US" altLang="zh-CN" dirty="0"/>
                        <a:t>24.34</a:t>
                      </a:r>
                      <a:endParaRPr lang="zh-CN" altLang="en-US" dirty="0"/>
                    </a:p>
                  </a:txBody>
                  <a:tcPr/>
                </a:tc>
                <a:tc>
                  <a:txBody>
                    <a:bodyPr/>
                    <a:lstStyle/>
                    <a:p>
                      <a:r>
                        <a:rPr lang="en-US" altLang="zh-CN" dirty="0"/>
                        <a:t>25.40</a:t>
                      </a:r>
                      <a:endParaRPr lang="zh-CN" altLang="en-US" dirty="0"/>
                    </a:p>
                  </a:txBody>
                  <a:tcPr/>
                </a:tc>
                <a:tc>
                  <a:txBody>
                    <a:bodyPr/>
                    <a:lstStyle/>
                    <a:p>
                      <a:endParaRPr lang="zh-CN" altLang="en-US"/>
                    </a:p>
                  </a:txBody>
                  <a:tcPr/>
                </a:tc>
              </a:tr>
              <a:tr h="370840">
                <a:tc>
                  <a:txBody>
                    <a:bodyPr/>
                    <a:lstStyle/>
                    <a:p>
                      <a:r>
                        <a:rPr lang="en-US" altLang="zh-CN" dirty="0"/>
                        <a:t>2020</a:t>
                      </a:r>
                      <a:r>
                        <a:rPr lang="zh-CN" altLang="en-US" dirty="0"/>
                        <a:t>年</a:t>
                      </a:r>
                      <a:endParaRPr lang="zh-CN" altLang="en-US" dirty="0"/>
                    </a:p>
                  </a:txBody>
                  <a:tcPr/>
                </a:tc>
                <a:tc>
                  <a:txBody>
                    <a:bodyPr/>
                    <a:lstStyle/>
                    <a:p>
                      <a:r>
                        <a:rPr lang="en-US" altLang="zh-CN" dirty="0"/>
                        <a:t>25.73</a:t>
                      </a:r>
                      <a:endParaRPr lang="zh-CN" altLang="en-US" dirty="0"/>
                    </a:p>
                  </a:txBody>
                  <a:tcPr/>
                </a:tc>
                <a:tc>
                  <a:txBody>
                    <a:bodyPr/>
                    <a:lstStyle/>
                    <a:p>
                      <a:r>
                        <a:rPr lang="en-US" altLang="zh-CN" dirty="0"/>
                        <a:t>26.66</a:t>
                      </a:r>
                      <a:endParaRPr lang="zh-CN" altLang="en-US" dirty="0"/>
                    </a:p>
                  </a:txBody>
                  <a:tcPr/>
                </a:tc>
                <a:tc>
                  <a:txBody>
                    <a:bodyPr/>
                    <a:lstStyle/>
                    <a:p>
                      <a:r>
                        <a:rPr lang="zh-CN" altLang="en-US" dirty="0"/>
                        <a:t>受疫情影响</a:t>
                      </a:r>
                      <a:endParaRPr lang="zh-CN" altLang="en-US" dirty="0"/>
                    </a:p>
                  </a:txBody>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4000" dirty="0"/>
              <a:t>二、社会公益</a:t>
            </a:r>
            <a:endParaRPr lang="zh-CN" altLang="en-US" sz="4000" dirty="0"/>
          </a:p>
        </p:txBody>
      </p:sp>
      <p:sp>
        <p:nvSpPr>
          <p:cNvPr id="3" name="内容占位符 2"/>
          <p:cNvSpPr>
            <a:spLocks noGrp="1"/>
          </p:cNvSpPr>
          <p:nvPr>
            <p:ph idx="1"/>
          </p:nvPr>
        </p:nvSpPr>
        <p:spPr>
          <a:xfrm>
            <a:off x="677334" y="2555443"/>
            <a:ext cx="8596668" cy="3880773"/>
          </a:xfrm>
        </p:spPr>
        <p:txBody>
          <a:bodyPr>
            <a:normAutofit/>
          </a:bodyPr>
          <a:lstStyle/>
          <a:p>
            <a:r>
              <a:rPr lang="zh-CN" altLang="en-US" sz="4000" dirty="0"/>
              <a:t>   公司坚持经济发展、品牌建设、社会责任并重，积极参加社会公益活动。</a:t>
            </a:r>
            <a:endParaRPr lang="zh-CN" altLang="en-US" sz="4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2800" dirty="0">
                <a:latin typeface="+mn-ea"/>
                <a:ea typeface="+mn-ea"/>
              </a:rPr>
              <a:t>1.2020</a:t>
            </a:r>
            <a:r>
              <a:rPr lang="zh-CN" altLang="en-US" sz="2800" dirty="0">
                <a:latin typeface="+mn-ea"/>
                <a:ea typeface="+mn-ea"/>
              </a:rPr>
              <a:t>年我公司疫情影响下的教材销售业务工作。</a:t>
            </a:r>
            <a:endParaRPr lang="zh-CN" altLang="en-US" sz="2800" dirty="0">
              <a:latin typeface="+mn-ea"/>
              <a:ea typeface="+mn-ea"/>
            </a:endParaRPr>
          </a:p>
        </p:txBody>
      </p:sp>
      <p:sp>
        <p:nvSpPr>
          <p:cNvPr id="3" name="内容占位符 2"/>
          <p:cNvSpPr>
            <a:spLocks noGrp="1"/>
          </p:cNvSpPr>
          <p:nvPr>
            <p:ph idx="1"/>
          </p:nvPr>
        </p:nvSpPr>
        <p:spPr>
          <a:xfrm>
            <a:off x="319771" y="1143000"/>
            <a:ext cx="9311793" cy="1918856"/>
          </a:xfrm>
        </p:spPr>
        <p:txBody>
          <a:bodyPr>
            <a:noAutofit/>
          </a:bodyPr>
          <a:lstStyle/>
          <a:p>
            <a:r>
              <a:rPr lang="en-US" altLang="zh-CN" sz="2400" dirty="0"/>
              <a:t>2020</a:t>
            </a:r>
            <a:r>
              <a:rPr lang="zh-CN" altLang="en-US" sz="2400" dirty="0"/>
              <a:t>年初开始的新冠肺炎疫情，对我们出版物发行业造成了巨大的影响，书店停业、学校停课，受此影响我公司春季销售业绩同比大幅下降，公司面临着巨大的经营和资金压力。面对疫情公司</a:t>
            </a:r>
            <a:r>
              <a:rPr lang="en-US" altLang="zh-CN" sz="2400" dirty="0"/>
              <a:t>2</a:t>
            </a:r>
            <a:r>
              <a:rPr lang="zh-CN" altLang="en-US" sz="2400" dirty="0"/>
              <a:t>月</a:t>
            </a:r>
            <a:r>
              <a:rPr lang="en-US" altLang="zh-CN" sz="2400" dirty="0"/>
              <a:t>27</a:t>
            </a:r>
            <a:r>
              <a:rPr lang="zh-CN" altLang="en-US" sz="2400" dirty="0"/>
              <a:t>日召开了应急响应工作会议，讨论疫情下如何发挥公司职能，服务高校教学工作，确定了春季教材以邮寄的方式寄送到高校学生家里。</a:t>
            </a:r>
            <a:endParaRPr lang="zh-CN" altLang="en-US" sz="2400" dirty="0"/>
          </a:p>
        </p:txBody>
      </p:sp>
      <p:pic>
        <p:nvPicPr>
          <p:cNvPr id="5" name="图片 4"/>
          <p:cNvPicPr>
            <a:picLocks noChangeAspect="1"/>
          </p:cNvPicPr>
          <p:nvPr/>
        </p:nvPicPr>
        <p:blipFill>
          <a:blip r:embed="rId1"/>
          <a:stretch>
            <a:fillRect/>
          </a:stretch>
        </p:blipFill>
        <p:spPr>
          <a:xfrm>
            <a:off x="2448398" y="3230295"/>
            <a:ext cx="5940530" cy="263513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504154" y="969819"/>
            <a:ext cx="4040138" cy="3995466"/>
          </a:xfrm>
        </p:spPr>
        <p:txBody>
          <a:bodyPr>
            <a:noAutofit/>
          </a:bodyPr>
          <a:lstStyle/>
          <a:p>
            <a:r>
              <a:rPr lang="zh-CN" altLang="en-US" sz="2400" dirty="0">
                <a:solidFill>
                  <a:schemeClr val="tx1"/>
                </a:solidFill>
              </a:rPr>
              <a:t>公司从</a:t>
            </a:r>
            <a:r>
              <a:rPr lang="en-US" altLang="zh-CN" sz="2400" dirty="0">
                <a:solidFill>
                  <a:schemeClr val="tx1"/>
                </a:solidFill>
              </a:rPr>
              <a:t>2020</a:t>
            </a:r>
            <a:r>
              <a:rPr lang="zh-CN" altLang="en-US" sz="2400" dirty="0">
                <a:solidFill>
                  <a:schemeClr val="tx1"/>
                </a:solidFill>
              </a:rPr>
              <a:t>年</a:t>
            </a:r>
            <a:r>
              <a:rPr lang="en-US" altLang="zh-CN" sz="2400" dirty="0">
                <a:solidFill>
                  <a:schemeClr val="tx1"/>
                </a:solidFill>
              </a:rPr>
              <a:t>3</a:t>
            </a:r>
            <a:r>
              <a:rPr lang="zh-CN" altLang="en-US" sz="2400" dirty="0">
                <a:solidFill>
                  <a:schemeClr val="tx1"/>
                </a:solidFill>
              </a:rPr>
              <a:t>月</a:t>
            </a:r>
            <a:r>
              <a:rPr lang="en-US" altLang="zh-CN" sz="2400" dirty="0">
                <a:solidFill>
                  <a:schemeClr val="tx1"/>
                </a:solidFill>
              </a:rPr>
              <a:t>4</a:t>
            </a:r>
            <a:r>
              <a:rPr lang="zh-CN" altLang="en-US" sz="2400" dirty="0">
                <a:solidFill>
                  <a:schemeClr val="tx1"/>
                </a:solidFill>
              </a:rPr>
              <a:t>日起将教材寄往湖北疫区，寄往全国各地，为实现疫情期间“停课不停教，停课不停学”做好保障工作。</a:t>
            </a:r>
            <a:r>
              <a:rPr lang="en-US" altLang="zh-CN" sz="2400" dirty="0">
                <a:solidFill>
                  <a:schemeClr val="tx1"/>
                </a:solidFill>
              </a:rPr>
              <a:t>2020</a:t>
            </a:r>
            <a:r>
              <a:rPr lang="zh-CN" altLang="en-US" sz="2400" dirty="0">
                <a:solidFill>
                  <a:schemeClr val="tx1"/>
                </a:solidFill>
              </a:rPr>
              <a:t>年</a:t>
            </a:r>
            <a:r>
              <a:rPr lang="en-US" altLang="zh-CN" sz="2400" dirty="0">
                <a:solidFill>
                  <a:schemeClr val="tx1"/>
                </a:solidFill>
              </a:rPr>
              <a:t>3</a:t>
            </a:r>
            <a:r>
              <a:rPr lang="zh-CN" altLang="en-US" sz="2400" dirty="0">
                <a:solidFill>
                  <a:schemeClr val="tx1"/>
                </a:solidFill>
              </a:rPr>
              <a:t>月至</a:t>
            </a:r>
            <a:r>
              <a:rPr lang="en-US" altLang="zh-CN" sz="2400" dirty="0">
                <a:solidFill>
                  <a:schemeClr val="tx1"/>
                </a:solidFill>
              </a:rPr>
              <a:t>7</a:t>
            </a:r>
            <a:r>
              <a:rPr lang="zh-CN" altLang="en-US" sz="2400" dirty="0">
                <a:solidFill>
                  <a:schemeClr val="tx1"/>
                </a:solidFill>
              </a:rPr>
              <a:t>月，我公司为湖南大学、湘潭大学、湖南科技大学、湖南工商大学、怀化学院等省内多家高校学生，邮寄教材</a:t>
            </a:r>
            <a:r>
              <a:rPr lang="en-US" altLang="zh-CN" sz="2400" dirty="0">
                <a:solidFill>
                  <a:schemeClr val="tx1"/>
                </a:solidFill>
              </a:rPr>
              <a:t>10</a:t>
            </a:r>
            <a:r>
              <a:rPr lang="zh-CN" altLang="en-US" sz="2400" dirty="0">
                <a:solidFill>
                  <a:schemeClr val="tx1"/>
                </a:solidFill>
              </a:rPr>
              <a:t>余万册，邮寄教材包裹达</a:t>
            </a:r>
            <a:r>
              <a:rPr lang="en-US" altLang="zh-CN" sz="2400" dirty="0">
                <a:solidFill>
                  <a:schemeClr val="tx1"/>
                </a:solidFill>
              </a:rPr>
              <a:t>4</a:t>
            </a:r>
            <a:r>
              <a:rPr lang="zh-CN" altLang="en-US" sz="2400" dirty="0">
                <a:solidFill>
                  <a:schemeClr val="tx1"/>
                </a:solidFill>
              </a:rPr>
              <a:t>万余件，公司承担了全部人工和邮寄等费用几十万元，为防疫抗疫做出了积极贡献。</a:t>
            </a:r>
            <a:endParaRPr lang="zh-CN" altLang="en-US" sz="2400" dirty="0">
              <a:solidFill>
                <a:schemeClr val="tx1"/>
              </a:solidFill>
            </a:endParaRPr>
          </a:p>
        </p:txBody>
      </p:sp>
      <p:pic>
        <p:nvPicPr>
          <p:cNvPr id="5" name="图片 4"/>
          <p:cNvPicPr>
            <a:picLocks noChangeAspect="1"/>
          </p:cNvPicPr>
          <p:nvPr/>
        </p:nvPicPr>
        <p:blipFill>
          <a:blip r:embed="rId1"/>
          <a:stretch>
            <a:fillRect/>
          </a:stretch>
        </p:blipFill>
        <p:spPr>
          <a:xfrm>
            <a:off x="5021300" y="1392382"/>
            <a:ext cx="4172164" cy="3714941"/>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half" idx="2"/>
          </p:nvPr>
        </p:nvSpPr>
        <p:spPr>
          <a:xfrm>
            <a:off x="227917" y="1440105"/>
            <a:ext cx="4108555" cy="3312004"/>
          </a:xfrm>
        </p:spPr>
        <p:txBody>
          <a:bodyPr>
            <a:normAutofit/>
          </a:bodyPr>
          <a:lstStyle/>
          <a:p>
            <a:r>
              <a:rPr lang="zh-CN" altLang="en-US" sz="2400" dirty="0"/>
              <a:t>       图片是我公司</a:t>
            </a:r>
            <a:r>
              <a:rPr lang="en-US" altLang="zh-CN" sz="2400" dirty="0"/>
              <a:t>3</a:t>
            </a:r>
            <a:r>
              <a:rPr lang="zh-CN" altLang="en-US" sz="2400" dirty="0"/>
              <a:t>月</a:t>
            </a:r>
            <a:r>
              <a:rPr lang="en-US" altLang="zh-CN" sz="2400" dirty="0"/>
              <a:t>4</a:t>
            </a:r>
            <a:r>
              <a:rPr lang="zh-CN" altLang="en-US" sz="2400" dirty="0"/>
              <a:t>日快递发出的第一单教材邮件，收件人为湖南大学工商管理学院湖北省武汉市陈同学，随邮包附送一张学校风景明信片以表达对疫区学生的关心，并收到学生的感谢回复。</a:t>
            </a:r>
            <a:endParaRPr lang="zh-CN" altLang="en-US" sz="2400" dirty="0"/>
          </a:p>
        </p:txBody>
      </p:sp>
      <p:pic>
        <p:nvPicPr>
          <p:cNvPr id="5" name="图片 4"/>
          <p:cNvPicPr>
            <a:picLocks noChangeAspect="1"/>
          </p:cNvPicPr>
          <p:nvPr/>
        </p:nvPicPr>
        <p:blipFill>
          <a:blip r:embed="rId1"/>
          <a:stretch>
            <a:fillRect/>
          </a:stretch>
        </p:blipFill>
        <p:spPr>
          <a:xfrm>
            <a:off x="4770130" y="1057756"/>
            <a:ext cx="5267401" cy="38190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theme/theme1.xml><?xml version="1.0" encoding="utf-8"?>
<a:theme xmlns:a="http://schemas.openxmlformats.org/drawingml/2006/main" name="平面">
  <a:themeElements>
    <a:clrScheme name="平面">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平面">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平面">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1376</Words>
  <Application>WPS 演示</Application>
  <PresentationFormat>宽屏</PresentationFormat>
  <Paragraphs>103</Paragraphs>
  <Slides>14</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14</vt:i4>
      </vt:variant>
    </vt:vector>
  </HeadingPairs>
  <TitlesOfParts>
    <vt:vector size="27" baseType="lpstr">
      <vt:lpstr>Arial</vt:lpstr>
      <vt:lpstr>宋体</vt:lpstr>
      <vt:lpstr>Wingdings</vt:lpstr>
      <vt:lpstr>Wingdings 3</vt:lpstr>
      <vt:lpstr>Arial</vt:lpstr>
      <vt:lpstr>华文新魏</vt:lpstr>
      <vt:lpstr>Times New Roman</vt:lpstr>
      <vt:lpstr>Calibri</vt:lpstr>
      <vt:lpstr>微软雅黑</vt:lpstr>
      <vt:lpstr>Arial Unicode MS</vt:lpstr>
      <vt:lpstr>方正姚体</vt:lpstr>
      <vt:lpstr>Trebuchet MS</vt:lpstr>
      <vt:lpstr>平面</vt:lpstr>
      <vt:lpstr>发挥渠道优势 做好教材推广工作</vt:lpstr>
      <vt:lpstr>PowerPoint 演示文稿</vt:lpstr>
      <vt:lpstr>一、社站合作</vt:lpstr>
      <vt:lpstr>PowerPoint 演示文稿</vt:lpstr>
      <vt:lpstr>某校数据（高教版教材）</vt:lpstr>
      <vt:lpstr>二、社会公益</vt:lpstr>
      <vt:lpstr>1.2020年教材销售开展防疫抗疫工作。</vt:lpstr>
      <vt:lpstr>PowerPoint 演示文稿</vt:lpstr>
      <vt:lpstr>PowerPoint 演示文稿</vt:lpstr>
      <vt:lpstr>2、2019年至2020年扶贫帮困工作</vt:lpstr>
      <vt:lpstr> 3、“为爱行千里，书香暖童心”活动        </vt:lpstr>
      <vt:lpstr>三、校企改革</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发挥渠道优势 做好教材推广工作</dc:title>
  <dc:creator>小新</dc:creator>
  <cp:lastModifiedBy>冯芮~百丽</cp:lastModifiedBy>
  <cp:revision>13</cp:revision>
  <dcterms:created xsi:type="dcterms:W3CDTF">2021-06-07T02:39:00Z</dcterms:created>
  <dcterms:modified xsi:type="dcterms:W3CDTF">2021-06-08T09:14:23Z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