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wmf"/>
  <Default Extension="pct" ContentType="image/pct"/>
  <Default Extension="pcx" ContentType="image/pcx"/>
  <Default Extension="tga" ContentType="image/tga"/>
  <Default Extension="avi" ContentType="video/avi"/>
  <Default Extension="wmv" ContentType="video/x-ms-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8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0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1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2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3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4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5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6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7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8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9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0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1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48" r:id="rId5"/>
    <p:sldMasterId id="2147483659" r:id="rId6"/>
    <p:sldMasterId id="2147483670" r:id="rId7"/>
    <p:sldMasterId id="2147483681" r:id="rId8"/>
    <p:sldMasterId id="2147483692" r:id="rId9"/>
    <p:sldMasterId id="2147483703" r:id="rId10"/>
    <p:sldMasterId id="2147483714" r:id="rId11"/>
    <p:sldMasterId id="2147483725" r:id="rId12"/>
    <p:sldMasterId id="2147483736" r:id="rId13"/>
    <p:sldMasterId id="2147483747" r:id="rId14"/>
    <p:sldMasterId id="2147483758" r:id="rId15"/>
    <p:sldMasterId id="2147483769" r:id="rId16"/>
    <p:sldMasterId id="2147483780" r:id="rId17"/>
    <p:sldMasterId id="2147483791" r:id="rId18"/>
    <p:sldMasterId id="2147483802" r:id="rId19"/>
    <p:sldMasterId id="2147483813" r:id="rId20"/>
    <p:sldMasterId id="2147483824" r:id="rId21"/>
    <p:sldMasterId id="2147483835" r:id="rId22"/>
    <p:sldMasterId id="2147483846" r:id="rId23"/>
  </p:sldMasterIdLst>
  <p:notesMasterIdLst>
    <p:notesMasterId r:id="rId24"/>
  </p:notesMasterIdLst>
  <p:handoutMasterIdLst>
    <p:handoutMasterId r:id="rId25"/>
  </p:handoutMasterIdLst>
  <p:sldIdLst>
    <p:sldId id="256" r:id="rId26"/>
    <p:sldId id="380" r:id="rId27"/>
    <p:sldId id="414" r:id="rId28"/>
    <p:sldId id="378" r:id="rId29"/>
    <p:sldId id="389" r:id="rId30"/>
    <p:sldId id="390" r:id="rId31"/>
    <p:sldId id="417" r:id="rId32"/>
    <p:sldId id="418" r:id="rId33"/>
    <p:sldId id="387" r:id="rId34"/>
    <p:sldId id="419" r:id="rId35"/>
    <p:sldId id="388" r:id="rId36"/>
    <p:sldId id="420" r:id="rId37"/>
    <p:sldId id="391" r:id="rId38"/>
    <p:sldId id="422" r:id="rId39"/>
    <p:sldId id="392" r:id="rId40"/>
    <p:sldId id="345" r:id="rId41"/>
    <p:sldId id="425" r:id="rId42"/>
    <p:sldId id="426" r:id="rId43"/>
    <p:sldId id="428" r:id="rId44"/>
    <p:sldId id="429" r:id="rId45"/>
    <p:sldId id="430" r:id="rId46"/>
    <p:sldId id="263" r:id="rId47"/>
    <p:sldId id="362" r:id="rId48"/>
    <p:sldId id="365" r:id="rId49"/>
  </p:sldIdLst>
  <p:sldSz cx="12192000" cy="6858000"/>
  <p:notesSz cx="6858000" cy="9144000"/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enClr>
      <a:srgbClr val="0000FF"/>
    </p:penClr>
  </p:showPr>
  <p:extLst>
    <p:ext uri="smNativeData">
      <pr:smAppRevision xmlns:pr="pr" dt="1526848046" val="694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 showGuides="1">
      <p:cViewPr varScale="1">
        <p:scale>
          <a:sx n="54" d="100"/>
          <a:sy n="54" d="100"/>
        </p:scale>
        <p:origin x="378" y="536"/>
      </p:cViewPr>
      <p:guideLst>
        <p:guide orient="horz" pos="213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17" d="100"/>
        <a:sy n="17" d="100"/>
      </p:scale>
      <p:origin x="0" y="0"/>
    </p:cViewPr>
  </p:sorterViewPr>
  <p:notesViewPr>
    <p:cSldViewPr snapToGrid="0" showGuides="1">
      <p:cViewPr>
        <p:scale>
          <a:sx n="54" d="100"/>
          <a:sy n="54" d="100"/>
        </p:scale>
        <p:origin x="378" y="536"/>
      </p:cViewPr>
    </p:cSldViewPr>
  </p:notesViewPr>
  <p:gridSpacing cx="71755" cy="71755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9" Type="http://schemas.openxmlformats.org/officeDocument/2006/relationships/slideMaster" Target="slideMasters/slideMaster5.xml"/><Relationship Id="rId10" Type="http://schemas.openxmlformats.org/officeDocument/2006/relationships/slideMaster" Target="slideMasters/slideMaster6.xml"/><Relationship Id="rId11" Type="http://schemas.openxmlformats.org/officeDocument/2006/relationships/slideMaster" Target="slideMasters/slideMaster7.xml"/><Relationship Id="rId12" Type="http://schemas.openxmlformats.org/officeDocument/2006/relationships/slideMaster" Target="slideMasters/slideMaster8.xml"/><Relationship Id="rId13" Type="http://schemas.openxmlformats.org/officeDocument/2006/relationships/slideMaster" Target="slideMasters/slideMaster9.xml"/><Relationship Id="rId14" Type="http://schemas.openxmlformats.org/officeDocument/2006/relationships/slideMaster" Target="slideMasters/slideMaster10.xml"/><Relationship Id="rId15" Type="http://schemas.openxmlformats.org/officeDocument/2006/relationships/slideMaster" Target="slideMasters/slideMaster11.xml"/><Relationship Id="rId16" Type="http://schemas.openxmlformats.org/officeDocument/2006/relationships/slideMaster" Target="slideMasters/slideMaster12.xml"/><Relationship Id="rId17" Type="http://schemas.openxmlformats.org/officeDocument/2006/relationships/slideMaster" Target="slideMasters/slideMaster13.xml"/><Relationship Id="rId18" Type="http://schemas.openxmlformats.org/officeDocument/2006/relationships/slideMaster" Target="slideMasters/slideMaster14.xml"/><Relationship Id="rId19" Type="http://schemas.openxmlformats.org/officeDocument/2006/relationships/slideMaster" Target="slideMasters/slideMaster15.xml"/><Relationship Id="rId20" Type="http://schemas.openxmlformats.org/officeDocument/2006/relationships/slideMaster" Target="slideMasters/slideMaster16.xml"/><Relationship Id="rId21" Type="http://schemas.openxmlformats.org/officeDocument/2006/relationships/slideMaster" Target="slideMasters/slideMaster17.xml"/><Relationship Id="rId22" Type="http://schemas.openxmlformats.org/officeDocument/2006/relationships/slideMaster" Target="slideMasters/slideMaster18.xml"/><Relationship Id="rId23" Type="http://schemas.openxmlformats.org/officeDocument/2006/relationships/slideMaster" Target="slideMasters/slideMaster19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slide" Target="slides/slide1.xml"/><Relationship Id="rId27" Type="http://schemas.openxmlformats.org/officeDocument/2006/relationships/slide" Target="slides/slide2.xml"/><Relationship Id="rId28" Type="http://schemas.openxmlformats.org/officeDocument/2006/relationships/slide" Target="slides/slide3.xml"/><Relationship Id="rId29" Type="http://schemas.openxmlformats.org/officeDocument/2006/relationships/slide" Target="slides/slide4.xml"/><Relationship Id="rId30" Type="http://schemas.openxmlformats.org/officeDocument/2006/relationships/slide" Target="slides/slide5.xml"/><Relationship Id="rId31" Type="http://schemas.openxmlformats.org/officeDocument/2006/relationships/slide" Target="slides/slide6.xml"/><Relationship Id="rId32" Type="http://schemas.openxmlformats.org/officeDocument/2006/relationships/slide" Target="slides/slide7.xml"/><Relationship Id="rId33" Type="http://schemas.openxmlformats.org/officeDocument/2006/relationships/slide" Target="slides/slide8.xml"/><Relationship Id="rId34" Type="http://schemas.openxmlformats.org/officeDocument/2006/relationships/slide" Target="slides/slide9.xml"/><Relationship Id="rId35" Type="http://schemas.openxmlformats.org/officeDocument/2006/relationships/slide" Target="slides/slide10.xml"/><Relationship Id="rId36" Type="http://schemas.openxmlformats.org/officeDocument/2006/relationships/slide" Target="slides/slide11.xml"/><Relationship Id="rId37" Type="http://schemas.openxmlformats.org/officeDocument/2006/relationships/slide" Target="slides/slide12.xml"/><Relationship Id="rId38" Type="http://schemas.openxmlformats.org/officeDocument/2006/relationships/slide" Target="slides/slide13.xml"/><Relationship Id="rId39" Type="http://schemas.openxmlformats.org/officeDocument/2006/relationships/slide" Target="slides/slide14.xml"/><Relationship Id="rId40" Type="http://schemas.openxmlformats.org/officeDocument/2006/relationships/slide" Target="slides/slide15.xml"/><Relationship Id="rId41" Type="http://schemas.openxmlformats.org/officeDocument/2006/relationships/slide" Target="slides/slide16.xml"/><Relationship Id="rId42" Type="http://schemas.openxmlformats.org/officeDocument/2006/relationships/slide" Target="slides/slide17.xml"/><Relationship Id="rId43" Type="http://schemas.openxmlformats.org/officeDocument/2006/relationships/slide" Target="slides/slide18.xml"/><Relationship Id="rId44" Type="http://schemas.openxmlformats.org/officeDocument/2006/relationships/slide" Target="slides/slide19.xml"/><Relationship Id="rId45" Type="http://schemas.openxmlformats.org/officeDocument/2006/relationships/slide" Target="slides/slide20.xml"/><Relationship Id="rId46" Type="http://schemas.openxmlformats.org/officeDocument/2006/relationships/slide" Target="slides/slide21.xml"/><Relationship Id="rId47" Type="http://schemas.openxmlformats.org/officeDocument/2006/relationships/slide" Target="slides/slide22.xml"/><Relationship Id="rId48" Type="http://schemas.openxmlformats.org/officeDocument/2006/relationships/slide" Target="slides/slide23.xml"/><Relationship Id="rId49" Type="http://schemas.openxmlformats.org/officeDocument/2006/relationships/slide" Target="slides/slide24.xml"/></Relationships>
</file>

<file path=ppt/handoutMasters/_rels/handoutMaster1.xml.rels><?xml version="1.0" encoding="UTF-8" standalone="yes" ?>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AAAAAAAAAAEgSAADTAgAAAAAAAA==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l">
              <a:defRPr lang="en-us" sz="1200"/>
            </a:pPr>
            <a:r>
              <a:t>西北大学出版社</a:t>
            </a:r>
          </a:p>
        </p:txBody>
      </p:sp>
      <p:sp>
        <p:nvSpPr>
          <p:cNvPr id="3" name="日期占位符 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mFwAAAAAAAC4qAADTAgAAAAAAAA=="/>
              </a:ext>
            </a:extLst>
          </p:cNvSpPr>
          <p:nvPr>
            <p:ph type="dt" sz="quarter" idx="1"/>
          </p:nvPr>
        </p:nvSpPr>
        <p:spPr>
          <a:xfrm>
            <a:off x="3884930" y="0"/>
            <a:ext cx="2971800" cy="45910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en-us" sz="1200"/>
            </a:pPr>
            <a:fld id="{3EADF886-C8D3-F80E-9D15-3E5BB65B6B6B}" type="datetime1">
              <a:t/>
            </a:fld>
          </a:p>
        </p:txBody>
      </p:sp>
      <p:sp>
        <p:nvSpPr>
          <p:cNvPr id="4" name="页脚占位符 3"/>
          <p:cNvSpPr>
            <a:spLocks noGrp="1" noChangeArrowheads="1"/>
            <a:extLst>
              <a:ext uri="smNativeData">
                <pr:smNativeData xmlns:pr="pr" val="SMDATA_12_LtoBWx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AAAAAbjUAAEgSAABAOAAAAAAAAA=="/>
              </a:ext>
            </a:extLst>
          </p:cNvSpPr>
          <p:nvPr>
            <p:ph type="ftr" sz="quarter" idx="2"/>
          </p:nvPr>
        </p:nvSpPr>
        <p:spPr>
          <a:xfrm>
            <a:off x="0" y="8685530"/>
            <a:ext cx="2971800" cy="45847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 algn="l">
              <a:defRPr lang="en-us" sz="1200"/>
            </a:pPr>
          </a:p>
        </p:txBody>
      </p:sp>
      <p:sp>
        <p:nvSpPr>
          <p:cNvPr id="5" name="灯片编号占位符 4"/>
          <p:cNvSpPr>
            <a:spLocks noGrp="1" noChangeArrowheads="1"/>
            <a:extLst>
              <a:ext uri="smNativeData">
                <pr:smNativeData xmlns:pr="pr" val="SMDATA_12_LtoBWx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mFwAAbjUAAC4qAABAOAAAAAAAAA=="/>
              </a:ext>
            </a:extLst>
          </p:cNvSpPr>
          <p:nvPr>
            <p:ph type="sldNum" sz="quarter" idx="3"/>
          </p:nvPr>
        </p:nvSpPr>
        <p:spPr>
          <a:xfrm>
            <a:off x="3884930" y="8685530"/>
            <a:ext cx="2971800" cy="45847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 algn="r">
              <a:defRPr lang="en-us" sz="1200"/>
            </a:pPr>
            <a:fld id="{3EADFFBE-F0D3-F809-9D15-065CB15B6B53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 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AAAAAAAAAAEgSAADTAgAAAAAAAA==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l">
              <a:defRPr lang="en-us" sz="1200"/>
            </a:pPr>
            <a:r>
              <a:t>西北大学出版社</a:t>
            </a:r>
          </a:p>
        </p:txBody>
      </p:sp>
      <p:sp>
        <p:nvSpPr>
          <p:cNvPr id="3" name="日期占位符 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mFwAAAAAAAC4qAADTAgAAAAAAAA=="/>
              </a:ext>
            </a:extLst>
          </p:cNvSpPr>
          <p:nvPr>
            <p:ph type="dt" idx="1"/>
          </p:nvPr>
        </p:nvSpPr>
        <p:spPr>
          <a:xfrm>
            <a:off x="3884930" y="0"/>
            <a:ext cx="2971800" cy="45910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en-us" sz="1200"/>
            </a:pPr>
            <a:fld id="{3EADD745-0BD3-F821-9D15-FD74995B6BA8}" type="datetime1">
              <a:t/>
            </a:fld>
          </a:p>
        </p:txBody>
      </p:sp>
      <p:sp>
        <p:nvSpPr>
          <p:cNvPr id="4" name="幻灯片图像占位符 3"/>
          <p:cNvSpPr>
            <a:spLocks noGrp="1" noChangeArrowheads="1"/>
            <a:extLst>
              <a:ext uri="smNativeData">
                <pr:smNativeData xmlns:pr="pr" val="SMDATA_12_LtoBWxMAAAAlAAAAZAAAAC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4BAAACAcAAPglAAAEGgAAAAAAAA=="/>
              </a:ext>
            </a:extLst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zh-cn"/>
            </a:pPr>
          </a:p>
        </p:txBody>
      </p:sp>
      <p:sp>
        <p:nvSpPr>
          <p:cNvPr id="5" name="备注占位符 4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BAAAEhsAAPglAAA4MQAAAAAAAA=="/>
              </a:ext>
            </a:extLst>
          </p:cNvSpPr>
          <p:nvPr>
            <p:ph type="body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/>
            </a:pPr>
            <a:r>
              <a:t>单击此处编辑母版文本样式</a:t>
            </a:r>
          </a:p>
          <a:p>
            <a:pPr lvl="1">
              <a:defRPr lang="zh-cn"/>
            </a:pPr>
            <a:r>
              <a:t>第二级</a:t>
            </a:r>
          </a:p>
          <a:p>
            <a:pPr lvl="2">
              <a:defRPr lang="zh-cn"/>
            </a:pPr>
            <a:r>
              <a:t>第三级</a:t>
            </a:r>
          </a:p>
          <a:p>
            <a:pPr lvl="3">
              <a:defRPr lang="zh-cn"/>
            </a:pPr>
            <a:r>
              <a:t>第四级</a:t>
            </a:r>
          </a:p>
          <a:p>
            <a:pPr lvl="4">
              <a:defRPr lang="zh-cn"/>
            </a:pPr>
            <a:r>
              <a:t>第五级</a:t>
            </a:r>
          </a:p>
        </p:txBody>
      </p:sp>
      <p:sp>
        <p:nvSpPr>
          <p:cNvPr id="6" name="页脚占位符 5"/>
          <p:cNvSpPr>
            <a:spLocks noGrp="1" noChangeArrowheads="1"/>
            <a:extLst>
              <a:ext uri="smNativeData">
                <pr:smNativeData xmlns:pr="pr" val="SMDATA_12_LtoBWx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AAAAAbjUAAEgSAABAOAAAAAAAAA=="/>
              </a:ext>
            </a:extLst>
          </p:cNvSpPr>
          <p:nvPr>
            <p:ph type="ftr" sz="quarter" idx="4"/>
          </p:nvPr>
        </p:nvSpPr>
        <p:spPr>
          <a:xfrm>
            <a:off x="0" y="8685530"/>
            <a:ext cx="2971800" cy="45847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 algn="l">
              <a:defRPr lang="en-us" sz="1200"/>
            </a:pPr>
          </a:p>
        </p:txBody>
      </p:sp>
      <p:sp>
        <p:nvSpPr>
          <p:cNvPr id="7" name="灯片编号占位符 6"/>
          <p:cNvSpPr>
            <a:spLocks noGrp="1" noChangeArrowheads="1"/>
            <a:extLst>
              <a:ext uri="smNativeData">
                <pr:smNativeData xmlns:pr="pr" val="SMDATA_12_LtoBWx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mFwAAbjUAAC4qAABAOAAAAAAAAA=="/>
              </a:ext>
            </a:extLst>
          </p:cNvSpPr>
          <p:nvPr>
            <p:ph type="sldNum" sz="quarter" idx="5"/>
          </p:nvPr>
        </p:nvSpPr>
        <p:spPr>
          <a:xfrm>
            <a:off x="3884930" y="8685530"/>
            <a:ext cx="2971800" cy="45847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 algn="r">
              <a:defRPr lang="en-us" sz="1200"/>
            </a:pPr>
            <a:fld id="{3EADED7F-31D3-F81B-9D15-C74EA35B6B92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zh-cn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zh-cn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zh-cn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zh-cn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zh-cn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5pPr>
  </p:notesStyle>
</p:notesMaster>
</file>

<file path=ppt/notesSlides/_rels/notesSlide1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pr" val="SMDATA_12_LtoBWxMAAAAlAAAAZAAAAC0AAAAAkAAAAEgAAACQAAAASAAAAAAAAAAB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AAAAAAAAAAAAAAAAAAAAAAAAAAA=="/>
              </a:ext>
            </a:extLst>
          </p:cNvSpPr>
          <p:nvPr>
            <p:ph type="sldImg" idx="2"/>
          </p:nvPr>
        </p:nvSpPr>
        <p:spPr>
          <a:xfrm flipH="1" flipV="1">
            <a:off x="0" y="0"/>
            <a:ext cx="0" cy="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文本占位符 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AAAAAAAAAAAAAAAAA=="/>
              </a:ext>
            </a:extLst>
          </p:cNvSpPr>
          <p:nvPr>
            <p:ph type="body" idx="3"/>
          </p:nvPr>
        </p:nvSpPr>
        <p:spPr>
          <a:xfrm flipH="1" flipV="1">
            <a:off x="0" y="0"/>
            <a:ext cx="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/>
            </a:pPr>
          </a:p>
        </p:txBody>
      </p:sp>
      <p:sp>
        <p:nvSpPr>
          <p:cNvPr id="4" name="页眉占位符 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AAAAAAAAAAAAAAAAA=="/>
              </a:ext>
            </a:extLst>
          </p:cNvSpPr>
          <p:nvPr>
            <p:ph type="hdr" sz="quarter"/>
          </p:nvPr>
        </p:nvSpPr>
        <p:spPr>
          <a:xfrm flipH="1" flipV="1">
            <a:off x="0" y="0"/>
            <a:ext cx="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西北大学出版社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pr" val="SMDATA_12_LtoBWxMAAAAlAAAAZAAAAC0AAAAAkAAAAEgAAACQAAAASAAAAAAAAAAB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k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4BAAACAcAAPglAAAEGgAAAAAAAA=="/>
              </a:ext>
            </a:extLst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EhsAAPglAAA4MQAAAAAAAA=="/>
              </a:ext>
            </a:extLst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/>
            </a:pPr>
          </a:p>
        </p:txBody>
      </p:sp>
      <p:sp>
        <p:nvSpPr>
          <p:cNvPr id="4" name="页眉占位符 4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EgSAADTAgAAAAAAAA==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西北大学出版社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pr" val="SMDATA_12_LtoBWxMAAAAlAAAAZAAAAC0AAAAAkAAAAEgAAACQAAAASAAAAAAAAAAB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4BAAACAcAAPglAAAEGgAAAAAAAA=="/>
              </a:ext>
            </a:extLst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EhsAAPglAAA4MQAAAAAAAA=="/>
              </a:ext>
            </a:extLst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/>
            </a:pPr>
          </a:p>
        </p:txBody>
      </p:sp>
      <p:sp>
        <p:nvSpPr>
          <p:cNvPr id="4" name="页眉占位符 4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EgSAADTAgAAAAAAAA==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西北大学出版社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pr" val="SMDATA_12_LtoBWxMAAAAlAAAAZAAAAC0AAAAAkAAAAEgAAACQAAAASAAAAAAAAAAB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4BAAACAcAAPglAAAEGgAAAAAAAA=="/>
              </a:ext>
            </a:extLst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EhsAAPglAAA4MQAAAAAAAA=="/>
              </a:ext>
            </a:extLst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/>
            </a:pPr>
          </a:p>
        </p:txBody>
      </p:sp>
      <p:sp>
        <p:nvSpPr>
          <p:cNvPr id="4" name="页眉占位符 4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EgSAADTAgAAAAAAAA==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西北大学出版社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pr" val="SMDATA_12_LtoBWxMAAAAlAAAAZAAAAC0AAAAAkAAAAEgAAACQAAAASAAAAAAAAAAB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4BAAACAcAAPglAAAEGgAAAAAAAA=="/>
              </a:ext>
            </a:extLst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EhsAAPglAAA4MQAAAAAAAA=="/>
              </a:ext>
            </a:extLst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/>
            </a:pPr>
          </a:p>
        </p:txBody>
      </p:sp>
      <p:sp>
        <p:nvSpPr>
          <p:cNvPr id="4" name="页眉占位符 4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EgSAADTAgAAAAAAAA==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西北大学出版社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pr" val="SMDATA_12_LtoBWxMAAAAlAAAAZAAAAC0AAAAAkAAAAEgAAACQAAAASAAAAAAAAAAB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4BAAACAcAAPglAAAEGgAAAAAAAA=="/>
              </a:ext>
            </a:extLst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EhsAAPglAAA4MQAAAAAAAA=="/>
              </a:ext>
            </a:extLst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/>
            </a:pPr>
          </a:p>
        </p:txBody>
      </p:sp>
      <p:sp>
        <p:nvSpPr>
          <p:cNvPr id="4" name="页眉占位符 4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EgSAADTAgAAAAAAAA==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西北大学出版社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pr" val="SMDATA_12_LtoBWxMAAAAlAAAAZAAAAC0AAAAAkAAAAEgAAACQAAAASAAAAAAAAAAB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4BAAACAcAAPglAAAEGgAAAAAAAA=="/>
              </a:ext>
            </a:extLst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EhsAAPglAAA4MQAAAAAAAA=="/>
              </a:ext>
            </a:extLst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/>
            </a:pPr>
          </a:p>
        </p:txBody>
      </p:sp>
      <p:sp>
        <p:nvSpPr>
          <p:cNvPr id="4" name="页眉占位符 4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EgSAADTAgAAAAAAAA==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西北大学出版社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pr" val="SMDATA_12_LtoBWxMAAAAlAAAAZAAAAC0AAAAAkAAAAEgAAACQAAAASAAAAAAAAAAB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AAAAAAAAAAAAAAAAAAAAAAAAAAA=="/>
              </a:ext>
            </a:extLst>
          </p:cNvSpPr>
          <p:nvPr>
            <p:ph type="sldImg" idx="2"/>
          </p:nvPr>
        </p:nvSpPr>
        <p:spPr>
          <a:xfrm flipH="1" flipV="1">
            <a:off x="0" y="0"/>
            <a:ext cx="0" cy="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文本占位符 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AAAAAAAAAAAAAAAAA=="/>
              </a:ext>
            </a:extLst>
          </p:cNvSpPr>
          <p:nvPr>
            <p:ph type="body" idx="3"/>
          </p:nvPr>
        </p:nvSpPr>
        <p:spPr>
          <a:xfrm flipH="1" flipV="1">
            <a:off x="0" y="0"/>
            <a:ext cx="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/>
            </a:pPr>
          </a:p>
        </p:txBody>
      </p:sp>
      <p:sp>
        <p:nvSpPr>
          <p:cNvPr id="4" name="页眉占位符 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AAAAAAAAAAAAAAAAA=="/>
              </a:ext>
            </a:extLst>
          </p:cNvSpPr>
          <p:nvPr>
            <p:ph type="hdr" sz="quarter"/>
          </p:nvPr>
        </p:nvSpPr>
        <p:spPr>
          <a:xfrm flipH="1" flipV="1">
            <a:off x="0" y="0"/>
            <a:ext cx="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西北大学出版社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pr" val="SMDATA_12_LtoBWxMAAAAlAAAAZAAAAC0AAAAAkAAAAEgAAACQAAAASAAAAAAAAAAB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4BAAACAcAAPglAAAEGgAAAAAAAA=="/>
              </a:ext>
            </a:extLst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EhsAAPglAAA4MQAAAAAAAA=="/>
              </a:ext>
            </a:extLst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/>
            </a:pPr>
          </a:p>
        </p:txBody>
      </p:sp>
      <p:sp>
        <p:nvSpPr>
          <p:cNvPr id="4" name="页眉占位符 4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EgSAADTAgAAAAAAAA==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西北大学出版社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pr" val="SMDATA_12_LtoBWxMAAAAlAAAAZAAAAC0AAAAAkAAAAEgAAACQAAAASAAAAAAAAAAB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4BAAACAcAAPglAAAEGgAAAAAAAA=="/>
              </a:ext>
            </a:extLst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EhsAAPglAAA4MQAAAAAAAA=="/>
              </a:ext>
            </a:extLst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/>
            </a:pPr>
          </a:p>
        </p:txBody>
      </p:sp>
      <p:sp>
        <p:nvSpPr>
          <p:cNvPr id="4" name="页眉占位符 4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EgSAADTAgAAAAAAAA==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西北大学出版社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pr" val="SMDATA_12_LtoBWxMAAAAlAAAAZAAAAC0AAAAAkAAAAEgAAACQAAAASAAAAAAAAAAB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4BAAACAcAAPglAAAEGgAAAAAAAA=="/>
              </a:ext>
            </a:extLst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EhsAAPglAAA4MQAAAAAAAA=="/>
              </a:ext>
            </a:extLst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/>
            </a:pPr>
          </a:p>
        </p:txBody>
      </p:sp>
      <p:sp>
        <p:nvSpPr>
          <p:cNvPr id="4" name="页眉占位符 4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EgSAADTAgAAAAAAAA==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西北大学出版社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pr" val="SMDATA_12_LtoBWxMAAAAlAAAAZAAAAC0AAAAAkAAAAEgAAACQAAAASAAAAAAAAAAB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4BAAACAcAAPglAAAEGgAAAAAAAA=="/>
              </a:ext>
            </a:extLst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EhsAAPglAAA4MQAAAAAAAA=="/>
              </a:ext>
            </a:extLst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/>
            </a:pPr>
          </a:p>
        </p:txBody>
      </p:sp>
      <p:sp>
        <p:nvSpPr>
          <p:cNvPr id="4" name="页眉占位符 4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EgSAADTAgAAAAAAAA==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西北大学出版社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pr" val="SMDATA_12_LtoBWxMAAAAlAAAAZAAAAC0AAAAAkAAAAEgAAACQAAAASAAAAAAAAAAB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4BAAACAcAAPglAAAEGgAAAAAAAA=="/>
              </a:ext>
            </a:extLst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EhsAAPglAAA4MQAAAAAAAA=="/>
              </a:ext>
            </a:extLst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/>
            </a:pPr>
          </a:p>
        </p:txBody>
      </p:sp>
      <p:sp>
        <p:nvSpPr>
          <p:cNvPr id="4" name="页眉占位符 4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EgSAADTAgAAAAAAAA==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西北大学出版社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pr" val="SMDATA_12_LtoBWxMAAAAlAAAAZAAAAC0AAAAAkAAAAEgAAACQAAAASAAAAAAAAAAB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4BAAACAcAAPglAAAEGgAAAAAAAA=="/>
              </a:ext>
            </a:extLst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EhsAAPglAAA4MQAAAAAAAA=="/>
              </a:ext>
            </a:extLst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/>
            </a:pPr>
          </a:p>
        </p:txBody>
      </p:sp>
      <p:sp>
        <p:nvSpPr>
          <p:cNvPr id="4" name="页眉占位符 4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EgSAADTAgAAAAAAAA==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西北大学出版社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pr" val="SMDATA_12_LtoBWxMAAAAlAAAAZAAAAC0AAAAAkAAAAEgAAACQAAAASAAAAAAAAAAB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AAAAAAAAAAAAAAAAAAAAAAAAAAA=="/>
              </a:ext>
            </a:extLst>
          </p:cNvSpPr>
          <p:nvPr>
            <p:ph type="sldImg" idx="2"/>
          </p:nvPr>
        </p:nvSpPr>
        <p:spPr>
          <a:xfrm flipH="1" flipV="1">
            <a:off x="0" y="0"/>
            <a:ext cx="0" cy="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文本占位符 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AAAAAAAAAAAAAAAAA=="/>
              </a:ext>
            </a:extLst>
          </p:cNvSpPr>
          <p:nvPr>
            <p:ph type="body" idx="3"/>
          </p:nvPr>
        </p:nvSpPr>
        <p:spPr>
          <a:xfrm flipH="1" flipV="1">
            <a:off x="0" y="0"/>
            <a:ext cx="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/>
            </a:pPr>
          </a:p>
        </p:txBody>
      </p:sp>
      <p:sp>
        <p:nvSpPr>
          <p:cNvPr id="4" name="页眉占位符 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AAAAAAAAAAAAAAAAA=="/>
              </a:ext>
            </a:extLst>
          </p:cNvSpPr>
          <p:nvPr>
            <p:ph type="hdr" sz="quarter"/>
          </p:nvPr>
        </p:nvSpPr>
        <p:spPr>
          <a:xfrm flipH="1" flipV="1">
            <a:off x="0" y="0"/>
            <a:ext cx="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西北大学出版社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pr" val="SMDATA_12_LtoBWxMAAAAlAAAAZAAAAC0AAAAAkAAAAEgAAACQAAAASAAAAAAAAAAB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AAAAAAAAAAAAAAAAAAAAAAAAAAA=="/>
              </a:ext>
            </a:extLst>
          </p:cNvSpPr>
          <p:nvPr>
            <p:ph type="sldImg" idx="2"/>
          </p:nvPr>
        </p:nvSpPr>
        <p:spPr>
          <a:xfrm flipH="1" flipV="1">
            <a:off x="0" y="0"/>
            <a:ext cx="0" cy="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文本占位符 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AAAAAAAAAAAAAAAAA=="/>
              </a:ext>
            </a:extLst>
          </p:cNvSpPr>
          <p:nvPr>
            <p:ph type="body" idx="3"/>
          </p:nvPr>
        </p:nvSpPr>
        <p:spPr>
          <a:xfrm flipH="1" flipV="1">
            <a:off x="0" y="0"/>
            <a:ext cx="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/>
            </a:pPr>
          </a:p>
        </p:txBody>
      </p:sp>
      <p:sp>
        <p:nvSpPr>
          <p:cNvPr id="4" name="页眉占位符 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AAAAAAAAAAAAAAAAA=="/>
              </a:ext>
            </a:extLst>
          </p:cNvSpPr>
          <p:nvPr>
            <p:ph type="hdr" sz="quarter"/>
          </p:nvPr>
        </p:nvSpPr>
        <p:spPr>
          <a:xfrm flipH="1" flipV="1">
            <a:off x="0" y="0"/>
            <a:ext cx="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西北大学出版社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pr" val="SMDATA_12_LtoBWxMAAAAlAAAAZAAAAC0AAAAAkAAAAEgAAACQAAAASAAAAAAAAAAB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AAAAAAAAAAAAAAAAAAAAAAAAAAA=="/>
              </a:ext>
            </a:extLst>
          </p:cNvSpPr>
          <p:nvPr>
            <p:ph type="sldImg" idx="2"/>
          </p:nvPr>
        </p:nvSpPr>
        <p:spPr>
          <a:xfrm flipH="1" flipV="1">
            <a:off x="0" y="0"/>
            <a:ext cx="0" cy="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文本占位符 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AAAAAAAAAAAAAAAAA=="/>
              </a:ext>
            </a:extLst>
          </p:cNvSpPr>
          <p:nvPr>
            <p:ph type="body" idx="3"/>
          </p:nvPr>
        </p:nvSpPr>
        <p:spPr>
          <a:xfrm flipH="1" flipV="1">
            <a:off x="0" y="0"/>
            <a:ext cx="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/>
            </a:pPr>
          </a:p>
        </p:txBody>
      </p:sp>
      <p:sp>
        <p:nvSpPr>
          <p:cNvPr id="4" name="页眉占位符 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AAAAAAAAAAAAAAAAA=="/>
              </a:ext>
            </a:extLst>
          </p:cNvSpPr>
          <p:nvPr>
            <p:ph type="hdr" sz="quarter"/>
          </p:nvPr>
        </p:nvSpPr>
        <p:spPr>
          <a:xfrm flipH="1" flipV="1">
            <a:off x="0" y="0"/>
            <a:ext cx="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西北大学出版社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pr" val="SMDATA_12_LtoBWxMAAAAlAAAAZAAAAC0AAAAAkAAAAEgAAACQAAAASAAAAAAAAAAB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4BAAACAcAAPglAAAEGgAAAAAAAA=="/>
              </a:ext>
            </a:extLst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EhsAAPglAAA4MQAAAAAAAA=="/>
              </a:ext>
            </a:extLst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/>
            </a:pPr>
          </a:p>
        </p:txBody>
      </p:sp>
      <p:sp>
        <p:nvSpPr>
          <p:cNvPr id="4" name="页眉占位符 4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EgSAADTAgAAAAAAAA==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西北大学出版社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pr" val="SMDATA_12_LtoBWxMAAAAlAAAAZAAAAC0AAAAAkAAAAEgAAACQAAAASAAAAAAAAAAB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AAAAAAAAAAAAAAAAAAAAAAAAAAA=="/>
              </a:ext>
            </a:extLst>
          </p:cNvSpPr>
          <p:nvPr>
            <p:ph type="sldImg" idx="2"/>
          </p:nvPr>
        </p:nvSpPr>
        <p:spPr>
          <a:xfrm flipH="1" flipV="1">
            <a:off x="0" y="0"/>
            <a:ext cx="0" cy="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文本占位符 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AAAAAAAAAAAAAAAAA=="/>
              </a:ext>
            </a:extLst>
          </p:cNvSpPr>
          <p:nvPr>
            <p:ph type="body" idx="3"/>
          </p:nvPr>
        </p:nvSpPr>
        <p:spPr>
          <a:xfrm flipH="1" flipV="1">
            <a:off x="0" y="0"/>
            <a:ext cx="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/>
            </a:pPr>
          </a:p>
        </p:txBody>
      </p:sp>
      <p:sp>
        <p:nvSpPr>
          <p:cNvPr id="4" name="页眉占位符 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AAAAAAAAAAAAAAAAA=="/>
              </a:ext>
            </a:extLst>
          </p:cNvSpPr>
          <p:nvPr>
            <p:ph type="hdr" sz="quarter"/>
          </p:nvPr>
        </p:nvSpPr>
        <p:spPr>
          <a:xfrm flipH="1" flipV="1">
            <a:off x="0" y="0"/>
            <a:ext cx="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西北大学出版社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pr" val="SMDATA_12_LtoBWxMAAAAlAAAAZAAAAC0AAAAAkAAAAEgAAACQAAAASAAAAAAAAAAB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4BAAACAcAAPglAAAEGgAAAAAAAA=="/>
              </a:ext>
            </a:extLst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EhsAAPglAAA4MQAAAAAAAA=="/>
              </a:ext>
            </a:extLst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/>
            </a:pPr>
          </a:p>
        </p:txBody>
      </p:sp>
      <p:sp>
        <p:nvSpPr>
          <p:cNvPr id="4" name="页眉占位符 4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EgSAADTAgAAAAAAAA==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西北大学出版社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pr" val="SMDATA_12_LtoBWxMAAAAlAAAAZAAAAC0AAAAAkAAAAEgAAACQAAAASAAAAAAAAAAB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4BAAACAcAAPglAAAEGgAAAAAAAA=="/>
              </a:ext>
            </a:extLst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EhsAAPglAAA4MQAAAAAAAA=="/>
              </a:ext>
            </a:extLst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/>
            </a:pPr>
          </a:p>
        </p:txBody>
      </p:sp>
      <p:sp>
        <p:nvSpPr>
          <p:cNvPr id="4" name="页眉占位符 4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EgSAADTAgAAAAAAAA==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西北大学出版社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pr" val="SMDATA_12_LtoBWxMAAAAlAAAAZAAAAC0AAAAAkAAAAEgAAACQAAAASAAAAAAAAAAB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4BAAACAcAAPglAAAEGgAAAAAAAA=="/>
              </a:ext>
            </a:extLst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EhsAAPglAAA4MQAAAAAAAA=="/>
              </a:ext>
            </a:extLst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/>
            </a:pPr>
          </a:p>
        </p:txBody>
      </p:sp>
      <p:sp>
        <p:nvSpPr>
          <p:cNvPr id="4" name="页眉占位符 4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EgSAADTAgAAAAAAAA==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西北大学出版社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pr" val="SMDATA_12_LtoBWxMAAAAlAAAAZAAAAC0AAAAAkAAAAEgAAACQAAAASAAAAAAAAAAB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4BAAACAcAAPglAAAEGgAAAAAAAA=="/>
              </a:ext>
            </a:extLst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EhsAAPglAAA4MQAAAAAAAA=="/>
              </a:ext>
            </a:extLst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/>
            </a:pPr>
          </a:p>
        </p:txBody>
      </p:sp>
      <p:sp>
        <p:nvSpPr>
          <p:cNvPr id="4" name="页眉占位符 4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EgSAADTAgAAAAAAAA==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西北大学出版社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pr" val="SMDATA_12_LtoBWxMAAAAlAAAAZAAAAC0AAAAAkAAAAEgAAACQAAAASAAAAAAAAAAB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4BAAACAcAAPglAAAEGgAAAAAAAA=="/>
              </a:ext>
            </a:extLst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EhsAAPglAAA4MQAAAAAAAA=="/>
              </a:ext>
            </a:extLst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/>
            </a:pPr>
          </a:p>
        </p:txBody>
      </p:sp>
      <p:sp>
        <p:nvSpPr>
          <p:cNvPr id="4" name="页眉占位符 4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EgSAADTAgAAAAAAAA==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en-us"/>
            </a:pPr>
            <a:r>
              <a:t>西北大学出版社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9BQAAPg0AAE1FAAChFQAAAAAAAA=="/>
              </a:ext>
            </a:extLst>
          </p:cNvSpPr>
          <p:nvPr>
            <p:ph type="ctrTitle"/>
          </p:nvPr>
        </p:nvSpPr>
        <p:spPr>
          <a:xfrm>
            <a:off x="932815" y="2152650"/>
            <a:ext cx="10332720" cy="13633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幻灯片副标题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JCwAA1hcAAJA/AADfIgAAAAAAAA=="/>
              </a:ext>
            </a:extLst>
          </p:cNvSpPr>
          <p:nvPr>
            <p:ph type="subTitle" idx="1"/>
          </p:nvPr>
        </p:nvSpPr>
        <p:spPr>
          <a:xfrm>
            <a:off x="1793875" y="3874770"/>
            <a:ext cx="8538845" cy="17938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8B8B8B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F8A8-E6D3-F80E-9D15-105BB65B6B45}" type="slidenum">
              <a:t/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89AE-E0D3-F87F-9D15-162AC75B6B43}" type="datetime1">
              <a:t/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标题和两个栏目，左侧栏目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2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2JQAAAAAAAA=="/>
              </a:ext>
            </a:extLst>
          </p:cNvSpPr>
          <p:nvPr>
            <p:ph type="obj" sz="half" idx="3"/>
          </p:nvPr>
        </p:nvSpPr>
        <p:spPr>
          <a:xfrm>
            <a:off x="6242685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BDC6-88D3-F84B-9D15-7E1EF35B6B2B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9718-56D3-F861-9D15-A034D95B6BF5}" type="datetime1">
              <a:t/>
            </a:fld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A42D-63D3-F852-9D15-9507EA5B6BC0}" type="slidenum">
              <a:t/>
            </a:fld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8D59-17D3-F87B-9D15-E12EC35B6BB4}" type="datetime1">
              <a:t/>
            </a:fld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E89C-D2D3-F81E-9D15-244BA65B6B71}" type="slidenum">
              <a:t/>
            </a:fld>
          </a:p>
        </p:txBody>
      </p:sp>
      <p:sp>
        <p:nvSpPr>
          <p:cNvPr id="3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8F70-3ED3-F879-9D15-C82CC15B6B9D}" type="datetime1">
              <a:t/>
            </a:fld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只显示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2JQAAAAAAAA=="/>
              </a:ext>
            </a:extLst>
          </p:cNvSpPr>
          <p:nvPr>
            <p:ph type="obj"/>
          </p:nvPr>
        </p:nvSpPr>
        <p:spPr>
          <a:xfrm>
            <a:off x="861060" y="358775"/>
            <a:ext cx="10476230" cy="581215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Font typeface="Wingdings" pitchFamily="2" charset="2"/>
              <a:defRPr/>
            </a:pPr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EC0E-40D3-F81A-9D15-B64FA25B6BE3}" type="slidenum">
              <a:t/>
            </a:fld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E070-3ED3-F816-9D15-C843AE5B6B9D}" type="datetime1">
              <a:t/>
            </a:fld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两个文本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0Fg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L5FAAD2JQAAAAAAAA=="/>
              </a:ext>
            </a:extLst>
          </p:cNvSpPr>
          <p:nvPr>
            <p:ph type="obj" sz="half" idx="2"/>
          </p:nvPr>
        </p:nvSpPr>
        <p:spPr>
          <a:xfrm>
            <a:off x="861060" y="401828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AF08-46D3-F859-9D15-B00CE15B6BE5}" type="slidenum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B9A8-E6D3-F84F-9D15-101AF75B6B45}" type="datetime1">
              <a:t/>
            </a:fld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个内容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4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3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4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CC6F-21D3-F83A-9D15-D76F825B6B82}" type="slidenum">
              <a:t/>
            </a:fld>
          </a:p>
        </p:txBody>
      </p:sp>
      <p:sp>
        <p:nvSpPr>
          <p:cNvPr id="8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9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DFF0-BED3-F829-9D15-487C915B6B1D}" type="datetime1">
              <a:t/>
            </a:fld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和两个栏目，右侧栏目具有分割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2JQ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3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EB65-2BD3-F81D-9D15-DD48A55B6B88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88F7-B9D3-F87E-9D15-4F2BC65B6B1A}" type="datetime1">
              <a:t/>
            </a:fld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标题和两个栏目，左侧栏目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2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2JQAAAAAAAA=="/>
              </a:ext>
            </a:extLst>
          </p:cNvSpPr>
          <p:nvPr>
            <p:ph type="obj" sz="half" idx="3"/>
          </p:nvPr>
        </p:nvSpPr>
        <p:spPr>
          <a:xfrm>
            <a:off x="6242685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B99B-D5D3-F84F-9D15-231AF75B6B76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AA20-6ED3-F85C-9D15-9809E45B6BCD}" type="datetime1">
              <a:t/>
            </a:fld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标题和两个文本行，下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0Fg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2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3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D735-7BD3-F821-9D15-8D74995B6BD8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A227-69D3-F854-9D15-9F01EC5B6BCA}" type="datetime1">
              <a:t/>
            </a:fld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个文本行，上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L5FAAD2JQAAAAAAAA=="/>
              </a:ext>
            </a:extLst>
          </p:cNvSpPr>
          <p:nvPr>
            <p:ph type="obj" sz="half" idx="3"/>
          </p:nvPr>
        </p:nvSpPr>
        <p:spPr>
          <a:xfrm>
            <a:off x="861060" y="401828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F4EA-A4D3-F802-9D15-5257BA5B6B07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C85C-12D3-F83E-9D15-E46B865B6BB1}" type="datetime1">
              <a:t/>
            </a:fld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9BQAAPg0AAE1FAAChFQAAAAAAAA=="/>
              </a:ext>
            </a:extLst>
          </p:cNvSpPr>
          <p:nvPr>
            <p:ph type="ctrTitle"/>
          </p:nvPr>
        </p:nvSpPr>
        <p:spPr>
          <a:xfrm>
            <a:off x="932815" y="2152650"/>
            <a:ext cx="10332720" cy="13633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幻灯片副标题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JCwAA1hcAAJA/AADfIgAAAAAAAA=="/>
              </a:ext>
            </a:extLst>
          </p:cNvSpPr>
          <p:nvPr>
            <p:ph type="subTitle" idx="1"/>
          </p:nvPr>
        </p:nvSpPr>
        <p:spPr>
          <a:xfrm>
            <a:off x="1793875" y="3874770"/>
            <a:ext cx="8538845" cy="17938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8B8B8B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F82F-61D3-F80E-9D15-975BB65B6BC2}" type="slidenum">
              <a:t/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E988-C6D3-F81F-9D15-304AA75B6B65}" type="datetime1">
              <a:t/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标题和两个文本行，下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0Fg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2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3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A3D1-9FD3-F855-9D15-6900ED5B6B3C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E089-C7D3-F816-9D15-3143AE5B6B64}" type="datetime1">
              <a:t/>
            </a:fld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2JQAAAAAAAA=="/>
              </a:ext>
            </a:extLst>
          </p:cNvSpPr>
          <p:nvPr>
            <p:ph type="obj" idx="1"/>
          </p:nvPr>
        </p:nvSpPr>
        <p:spPr>
          <a:xfrm>
            <a:off x="861060" y="1578610"/>
            <a:ext cx="10476230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Font typeface="Wingdings" pitchFamily="2" charset="2"/>
              <a:defRPr/>
            </a:pPr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D99E-D0D3-F82F-9D15-267A975B6B73}" type="slidenum">
              <a:t/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E08C-C2D3-F816-9D15-3443AE5B6B61}" type="datetime1">
              <a:t/>
            </a:fld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标题和两个栏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2JQ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2JQAAAAAAAA=="/>
              </a:ext>
            </a:extLst>
          </p:cNvSpPr>
          <p:nvPr>
            <p:ph type="obj" sz="half" idx="2"/>
          </p:nvPr>
        </p:nvSpPr>
        <p:spPr>
          <a:xfrm>
            <a:off x="6242685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DDD2-9CD3-F82B-9D15-6A7E935B6B3F}" type="slidenum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C961-2FD3-F83F-9D15-D96A875B6B8C}" type="datetime1">
              <a:t/>
            </a:fld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CD33-7DD3-F83B-9D15-8B6E835B6BDE}" type="slidenum">
              <a:t/>
            </a:fld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DCqdg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DCqdg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CBD0-9ED3-F83D-9D15-6868855B6B3D}" type="datetime1">
              <a:t/>
            </a:fld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DCqdg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D91E-50D3-F82F-9D15-A67A975B6BF3}" type="slidenum">
              <a:t/>
            </a:fld>
          </a:p>
        </p:txBody>
      </p:sp>
      <p:sp>
        <p:nvSpPr>
          <p:cNvPr id="3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D364-2AD3-F825-9D15-DC709D5B6B89}" type="datetime1">
              <a:t/>
            </a:fld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只显示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2JQAAAAAAAA=="/>
              </a:ext>
            </a:extLst>
          </p:cNvSpPr>
          <p:nvPr>
            <p:ph type="obj"/>
          </p:nvPr>
        </p:nvSpPr>
        <p:spPr>
          <a:xfrm>
            <a:off x="861060" y="358775"/>
            <a:ext cx="10476230" cy="581215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Font typeface="Wingdings" pitchFamily="2" charset="2"/>
              <a:defRPr/>
            </a:pPr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B52C-62D3-F843-9D15-9416FB5B6BC1}" type="slidenum">
              <a:t/>
            </a:fld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DCqdh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85AA-E4D3-F873-9D15-1226CB5B6B47}" type="datetime1">
              <a:t/>
            </a:fld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两个文本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DCqdg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DCqdg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0Fg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DCqdg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L5FAAD2JQAAAAAAAA=="/>
              </a:ext>
            </a:extLst>
          </p:cNvSpPr>
          <p:nvPr>
            <p:ph type="obj" sz="half" idx="2"/>
          </p:nvPr>
        </p:nvSpPr>
        <p:spPr>
          <a:xfrm>
            <a:off x="861060" y="401828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DCqdg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9864-2AD3-F86E-9D15-DC3BD65B6B89}" type="slidenum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A3A4-EAD3-F855-9D15-1C00ED5B6B49}" type="datetime1">
              <a:t/>
            </a:fld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个内容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4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DCqdg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3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DCqdg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4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DCqdg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A5D5-9BD3-F853-9D15-6D06EB5B6B38}" type="slidenum">
              <a:t/>
            </a:fld>
          </a:p>
        </p:txBody>
      </p:sp>
      <p:sp>
        <p:nvSpPr>
          <p:cNvPr id="8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DCqdg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9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DCqdv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F812-5CD3-F80E-9D15-AA5BB65B6BFF}" type="datetime1">
              <a:t/>
            </a:fld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和两个栏目，右侧栏目具有分割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DCqdg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2JQ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3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CBEC-A2D3-F83D-9D15-5468855B6B01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DCqdg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DCqdg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93E8-A6D3-F865-9D15-5030DD5B6B05}" type="datetime1">
              <a:t/>
            </a:fld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标题和两个栏目，左侧栏目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DCqdg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DCqdtY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DCqdg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2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DCqdg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2JQAAAAAAAA=="/>
              </a:ext>
            </a:extLst>
          </p:cNvSpPr>
          <p:nvPr>
            <p:ph type="obj" sz="half" idx="3"/>
          </p:nvPr>
        </p:nvSpPr>
        <p:spPr>
          <a:xfrm>
            <a:off x="6242685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E787-C9D3-F811-9D15-3F44A95B6B6A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A883-CDD3-F85E-9D15-3B0BE65B6B6E}" type="datetime1">
              <a:t/>
            </a:fld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标题和两个文本行，下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0Fg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2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3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84BA-F4D3-F872-9D15-0227CA5B6B57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8954-1AD3-F87F-9D15-EC2AC75B6BB9}" type="datetime1">
              <a:t/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个文本行，上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L5FAAD2JQAAAAAAAA=="/>
              </a:ext>
            </a:extLst>
          </p:cNvSpPr>
          <p:nvPr>
            <p:ph type="obj" sz="half" idx="3"/>
          </p:nvPr>
        </p:nvSpPr>
        <p:spPr>
          <a:xfrm>
            <a:off x="861060" y="401828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FCEC-A2D3-F80A-9D15-545FB25B6B01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D88F-C1D3-F82E-9D15-377B965B6B62}" type="datetime1">
              <a:t/>
            </a:fld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个文本行，上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L5FAAD2JQAAAAAAAA=="/>
              </a:ext>
            </a:extLst>
          </p:cNvSpPr>
          <p:nvPr>
            <p:ph type="obj" sz="half" idx="3"/>
          </p:nvPr>
        </p:nvSpPr>
        <p:spPr>
          <a:xfrm>
            <a:off x="861060" y="401828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DCA7-E9D3-F82A-9D15-1F7F925B6B4A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F8B9-F7D3-F80E-9D15-015BB65B6B54}" type="datetime1">
              <a:t/>
            </a:fld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9BQAAPg0AAE1FAAChFQAAAAAAAA=="/>
              </a:ext>
            </a:extLst>
          </p:cNvSpPr>
          <p:nvPr>
            <p:ph type="ctrTitle"/>
          </p:nvPr>
        </p:nvSpPr>
        <p:spPr>
          <a:xfrm>
            <a:off x="932815" y="2152650"/>
            <a:ext cx="10332720" cy="13633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幻灯片副标题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JCwAA1hcAAJA/AADfIgAAAAAAAA=="/>
              </a:ext>
            </a:extLst>
          </p:cNvSpPr>
          <p:nvPr>
            <p:ph type="subTitle" idx="1"/>
          </p:nvPr>
        </p:nvSpPr>
        <p:spPr>
          <a:xfrm>
            <a:off x="1793875" y="3874770"/>
            <a:ext cx="8538845" cy="17938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8B8B8B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965E-10D3-F860-9D15-E635D85B6BB3}" type="slidenum">
              <a:t/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F62D-63D3-F800-9D15-9555B85B6BC0}" type="datetime1">
              <a:t/>
            </a:fld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2JQAAAAAAAA=="/>
              </a:ext>
            </a:extLst>
          </p:cNvSpPr>
          <p:nvPr>
            <p:ph type="obj" idx="1"/>
          </p:nvPr>
        </p:nvSpPr>
        <p:spPr>
          <a:xfrm>
            <a:off x="861060" y="1578610"/>
            <a:ext cx="10476230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Font typeface="Wingdings" pitchFamily="2" charset="2"/>
              <a:defRPr/>
            </a:pPr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F01F-51D3-F806-9D15-A753BE5B6BF2}" type="slidenum">
              <a:t/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A353-1DD3-F855-9D15-EB00ED5B6BBE}" type="datetime1">
              <a:t/>
            </a:fld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标题和两个栏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2JQ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2JQAAAAAAAA=="/>
              </a:ext>
            </a:extLst>
          </p:cNvSpPr>
          <p:nvPr>
            <p:ph type="obj" sz="half" idx="2"/>
          </p:nvPr>
        </p:nvSpPr>
        <p:spPr>
          <a:xfrm>
            <a:off x="6242685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EEDB-95D3-F818-9D15-634DA05B6B36}" type="slidenum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8C85-CBD3-F87A-9D15-3D2FC25B6B68}" type="datetime1">
              <a:t/>
            </a:fld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C318-56D3-F835-9D15-A0608D5B6BF5}" type="slidenum">
              <a:t/>
            </a:fld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AFF0-BED3-F859-9D15-480CE15B6B1D}" type="datetime1">
              <a:t/>
            </a:fld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DAC2-8CD3-F82C-9D15-7A79945B6B2F}" type="slidenum">
              <a:t/>
            </a:fld>
          </a:p>
        </p:txBody>
      </p:sp>
      <p:sp>
        <p:nvSpPr>
          <p:cNvPr id="3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D1B5-FBD3-F827-9D15-0D729F5B6B58}" type="datetime1">
              <a:t/>
            </a:fld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只显示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2JQAAAAAAAA=="/>
              </a:ext>
            </a:extLst>
          </p:cNvSpPr>
          <p:nvPr>
            <p:ph type="obj"/>
          </p:nvPr>
        </p:nvSpPr>
        <p:spPr>
          <a:xfrm>
            <a:off x="861060" y="358775"/>
            <a:ext cx="10476230" cy="581215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Font typeface="Wingdings" pitchFamily="2" charset="2"/>
              <a:defRPr/>
            </a:pPr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8538-76D3-F873-9D15-8026CB5B6BD5}" type="slidenum">
              <a:t/>
            </a:fld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B64F-01D3-F840-9D15-F715F85B6BA2}" type="datetime1">
              <a:t/>
            </a:fld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两个文本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0Fg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L5FAAD2JQAAAAAAAA=="/>
              </a:ext>
            </a:extLst>
          </p:cNvSpPr>
          <p:nvPr>
            <p:ph type="obj" sz="half" idx="2"/>
          </p:nvPr>
        </p:nvSpPr>
        <p:spPr>
          <a:xfrm>
            <a:off x="861060" y="401828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E83E-70D3-F81E-9D15-864BA65B6BD3}" type="slidenum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D82F-61D3-F82E-9D15-977B965B6BC2}" type="datetime1">
              <a:t/>
            </a:fld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个内容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4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3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4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D74A-04D3-F821-9D15-F274995B6BA7}" type="slidenum">
              <a:t/>
            </a:fld>
          </a:p>
        </p:txBody>
      </p:sp>
      <p:sp>
        <p:nvSpPr>
          <p:cNvPr id="8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9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B111-5FD3-F847-9D15-A912FF5B6BFC}" type="datetime1">
              <a:t/>
            </a:fld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和两个栏目，右侧栏目具有分割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2JQ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3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EBA5-EBD3-F81D-9D15-1D48A55B6B48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85C8-86D3-F873-9D15-7026CB5B6B25}" type="datetime1">
              <a:t/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9BQAAPg0AAE1FAAChFQAAAAAAAA=="/>
              </a:ext>
            </a:extLst>
          </p:cNvSpPr>
          <p:nvPr>
            <p:ph type="ctrTitle"/>
          </p:nvPr>
        </p:nvSpPr>
        <p:spPr>
          <a:xfrm>
            <a:off x="932815" y="2152650"/>
            <a:ext cx="10332720" cy="13633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幻灯片副标题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JCwAA1hcAAJA/AADfIgAAAAAAAA=="/>
              </a:ext>
            </a:extLst>
          </p:cNvSpPr>
          <p:nvPr>
            <p:ph type="subTitle" idx="1"/>
          </p:nvPr>
        </p:nvSpPr>
        <p:spPr>
          <a:xfrm>
            <a:off x="1793875" y="3874770"/>
            <a:ext cx="8538845" cy="17938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8B8B8B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EEE8-A6D3-F818-9D15-504DA05B6B05}" type="slidenum">
              <a:t/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AC3F-71D3-F85A-9D15-870FE25B6BD2}" type="datetime1">
              <a:t/>
            </a:fld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标题和两个栏目，左侧栏目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2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2JQAAAAAAAA=="/>
              </a:ext>
            </a:extLst>
          </p:cNvSpPr>
          <p:nvPr>
            <p:ph type="obj" sz="half" idx="3"/>
          </p:nvPr>
        </p:nvSpPr>
        <p:spPr>
          <a:xfrm>
            <a:off x="6242685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A80B-45D3-F85E-9D15-B30BE65B6BE6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8602-4CD3-F870-9D15-BA25C85B6BEF}" type="datetime1">
              <a:t/>
            </a:fld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标题和两个文本行，下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0Fg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2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3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C4AF-E1D3-F832-9D15-17678A5B6B42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DBD5-9BD3-F82D-9D15-6D78955B6B38}" type="datetime1">
              <a:t/>
            </a:fld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个文本行，上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L5FAAD2JQAAAAAAAA=="/>
              </a:ext>
            </a:extLst>
          </p:cNvSpPr>
          <p:nvPr>
            <p:ph type="obj" sz="half" idx="3"/>
          </p:nvPr>
        </p:nvSpPr>
        <p:spPr>
          <a:xfrm>
            <a:off x="861060" y="401828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AA32-7CD3-F85C-9D15-8A09E45B6BDF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CD8A-C4D3-F83B-9D15-326E835B6B67}" type="datetime1">
              <a:t/>
            </a:fld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9BQAAPg0AAE1FAAChFQAAAAAAAA=="/>
              </a:ext>
            </a:extLst>
          </p:cNvSpPr>
          <p:nvPr>
            <p:ph type="ctrTitle"/>
          </p:nvPr>
        </p:nvSpPr>
        <p:spPr>
          <a:xfrm>
            <a:off x="932815" y="2152650"/>
            <a:ext cx="10332720" cy="13633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幻灯片副标题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JCwAA1hcAAJA/AADfIgAAAAAAAA=="/>
              </a:ext>
            </a:extLst>
          </p:cNvSpPr>
          <p:nvPr>
            <p:ph type="subTitle" idx="1"/>
          </p:nvPr>
        </p:nvSpPr>
        <p:spPr>
          <a:xfrm>
            <a:off x="1793875" y="3874770"/>
            <a:ext cx="8538845" cy="17938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8B8B8B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F6B8-F6D3-F800-9D15-0055B85B6B55}" type="slidenum">
              <a:t/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DAC8-86D3-F82C-9D15-7079945B6B25}" type="datetime1">
              <a:t/>
            </a:fld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2JQAAAAAAAA=="/>
              </a:ext>
            </a:extLst>
          </p:cNvSpPr>
          <p:nvPr>
            <p:ph type="obj" idx="1"/>
          </p:nvPr>
        </p:nvSpPr>
        <p:spPr>
          <a:xfrm>
            <a:off x="861060" y="1578610"/>
            <a:ext cx="10476230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Font typeface="Wingdings" pitchFamily="2" charset="2"/>
              <a:defRPr/>
            </a:pPr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D5C0-8ED3-F823-9D15-78769B5B6B2D}" type="slidenum">
              <a:t/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BE73-3DD3-F848-9D15-CB1DF05B6B9E}" type="datetime1">
              <a:t/>
            </a:fld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标题和两个栏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2JQ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2JQAAAAAAAA=="/>
              </a:ext>
            </a:extLst>
          </p:cNvSpPr>
          <p:nvPr>
            <p:ph type="obj" sz="half" idx="2"/>
          </p:nvPr>
        </p:nvSpPr>
        <p:spPr>
          <a:xfrm>
            <a:off x="6242685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F348-06D3-F805-9D15-F050BD5B6BA5}" type="slidenum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CBDC-92D3-F83D-9D15-6468855B6B31}" type="datetime1">
              <a:t/>
            </a:fld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CEF6-B8D3-F838-9D15-4E6D805B6B1B}" type="slidenum">
              <a:t/>
            </a:fld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88DE-90D3-F87E-9D15-662BC65B6B33}" type="datetime1">
              <a:t/>
            </a:fld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A92E-60D3-F85F-9D15-960AE75B6BC3}" type="slidenum">
              <a:t/>
            </a:fld>
          </a:p>
        </p:txBody>
      </p:sp>
      <p:sp>
        <p:nvSpPr>
          <p:cNvPr id="3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9415-5BD3-F862-9D15-AD37DA5B6BF8}" type="datetime1">
              <a:t/>
            </a:fld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只显示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2JQAAAAAAAA=="/>
              </a:ext>
            </a:extLst>
          </p:cNvSpPr>
          <p:nvPr>
            <p:ph type="obj"/>
          </p:nvPr>
        </p:nvSpPr>
        <p:spPr>
          <a:xfrm>
            <a:off x="861060" y="358775"/>
            <a:ext cx="10476230" cy="581215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Font typeface="Wingdings" pitchFamily="2" charset="2"/>
              <a:defRPr/>
            </a:pPr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8D9C-D2D3-F87B-9D15-242EC35B6B71}" type="slidenum">
              <a:t/>
            </a:fld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E96C-22D3-F81F-9D15-D44AA75B6B81}" type="datetime1">
              <a:t/>
            </a:fld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两个文本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0Fg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L5FAAD2JQAAAAAAAA=="/>
              </a:ext>
            </a:extLst>
          </p:cNvSpPr>
          <p:nvPr>
            <p:ph type="obj" sz="half" idx="2"/>
          </p:nvPr>
        </p:nvSpPr>
        <p:spPr>
          <a:xfrm>
            <a:off x="861060" y="401828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ED00-4ED3-F81B-9D15-B84EA35B6BED}" type="slidenum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BD5E-10D3-F84B-9D15-E61EF35B6BB3}" type="datetime1">
              <a:t/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2JQAAAAAAAA=="/>
              </a:ext>
            </a:extLst>
          </p:cNvSpPr>
          <p:nvPr>
            <p:ph type="obj" idx="1"/>
          </p:nvPr>
        </p:nvSpPr>
        <p:spPr>
          <a:xfrm>
            <a:off x="861060" y="1578610"/>
            <a:ext cx="10476230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Font typeface="Wingdings" pitchFamily="2" charset="2"/>
              <a:defRPr/>
            </a:pPr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8EB5-FBD3-F878-9D15-0D2DC05B6B58}" type="slidenum">
              <a:t/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9E18-56D3-F868-9D15-A03DD05B6BF5}" type="datetime1">
              <a:t/>
            </a:fld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个内容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4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3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4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B3B9-F7D3-F845-9D15-0110FD5B6B54}" type="slidenum">
              <a:t/>
            </a:fld>
          </a:p>
        </p:txBody>
      </p:sp>
      <p:sp>
        <p:nvSpPr>
          <p:cNvPr id="8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9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E4FB-B5D3-F812-9D15-4347AA5B6B16}" type="datetime1">
              <a:t/>
            </a:fld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和两个栏目，右侧栏目具有分割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2JQ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3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E96E-20D3-F81F-9D15-D64AA75B6B83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D51C-52D3-F823-9D15-A4769B5B6BF1}" type="datetime1">
              <a:t/>
            </a:fld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标题和两个栏目，左侧栏目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2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2JQAAAAAAAA=="/>
              </a:ext>
            </a:extLst>
          </p:cNvSpPr>
          <p:nvPr>
            <p:ph type="obj" sz="half" idx="3"/>
          </p:nvPr>
        </p:nvSpPr>
        <p:spPr>
          <a:xfrm>
            <a:off x="6242685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BA86-C8D3-F84C-9D15-3E19F45B6B6B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D2F0-BED3-F824-9D15-48719C5B6B1D}" type="datetime1">
              <a:t/>
            </a:fld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标题和两个文本行，下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0Fg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2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3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F158-16D3-F807-9D15-E052BF5B6BB5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A97D-33D3-F85F-9D15-C50AE75B6B90}" type="datetime1">
              <a:t/>
            </a:fld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个文本行，上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L5FAAD2JQAAAAAAAA=="/>
              </a:ext>
            </a:extLst>
          </p:cNvSpPr>
          <p:nvPr>
            <p:ph type="obj" sz="half" idx="3"/>
          </p:nvPr>
        </p:nvSpPr>
        <p:spPr>
          <a:xfrm>
            <a:off x="861060" y="401828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A781-CFD3-F851-9D15-3904E95B6B6C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9565-2BD3-F863-9D15-DD36DB5B6B88}" type="datetime1">
              <a:t/>
            </a:fld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9BQAAPg0AAE1FAAChFQAAAAAAAA=="/>
              </a:ext>
            </a:extLst>
          </p:cNvSpPr>
          <p:nvPr>
            <p:ph type="ctrTitle"/>
          </p:nvPr>
        </p:nvSpPr>
        <p:spPr>
          <a:xfrm>
            <a:off x="932815" y="2152650"/>
            <a:ext cx="10332720" cy="13633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幻灯片副标题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JCwAA1hcAAJA/AADfIgAAAAAAAA=="/>
              </a:ext>
            </a:extLst>
          </p:cNvSpPr>
          <p:nvPr>
            <p:ph type="subTitle" idx="1"/>
          </p:nvPr>
        </p:nvSpPr>
        <p:spPr>
          <a:xfrm>
            <a:off x="1793875" y="3874770"/>
            <a:ext cx="8538845" cy="17938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8B8B8B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DBE6-A8D3-F82D-9D15-5E78955B6B0B}" type="slidenum">
              <a:t/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DBE8-A6D3-F82D-9D15-5078955B6B05}" type="datetime1">
              <a:t/>
            </a:fld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2JQAAAAAAAA=="/>
              </a:ext>
            </a:extLst>
          </p:cNvSpPr>
          <p:nvPr>
            <p:ph type="obj" idx="1"/>
          </p:nvPr>
        </p:nvSpPr>
        <p:spPr>
          <a:xfrm>
            <a:off x="861060" y="1578610"/>
            <a:ext cx="10476230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Font typeface="Wingdings" pitchFamily="2" charset="2"/>
              <a:defRPr/>
            </a:pPr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B628-66D3-F840-9D15-9015F85B6BC5}" type="slidenum">
              <a:t/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CAC1-8FD3-F83C-9D15-7969845B6B2C}" type="datetime1">
              <a:t/>
            </a:fld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标题和两个栏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2JQ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2JQAAAAAAAA=="/>
              </a:ext>
            </a:extLst>
          </p:cNvSpPr>
          <p:nvPr>
            <p:ph type="obj" sz="half" idx="2"/>
          </p:nvPr>
        </p:nvSpPr>
        <p:spPr>
          <a:xfrm>
            <a:off x="6242685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D5AB-E5D3-F823-9D15-13769B5B6B46}" type="slidenum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DCF4-BAD3-F82A-9D15-4C7F925B6B19}" type="datetime1">
              <a:t/>
            </a:fld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98EA-A4D3-F86E-9D15-523BD65B6B07}" type="slidenum">
              <a:t/>
            </a:fld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C497-D9D3-F832-9D15-2F678A5B6B7A}" type="datetime1">
              <a:t/>
            </a:fld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DE02-4CD3-F828-9D15-BA7D905B6BEF}" type="slidenum">
              <a:t/>
            </a:fld>
          </a:p>
        </p:txBody>
      </p:sp>
      <p:sp>
        <p:nvSpPr>
          <p:cNvPr id="3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93FB-B5D3-F865-9D15-4330DD5B6B16}" type="datetime1">
              <a:t/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标题和两个栏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2JQ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2JQAAAAAAAA=="/>
              </a:ext>
            </a:extLst>
          </p:cNvSpPr>
          <p:nvPr>
            <p:ph type="obj" sz="half" idx="2"/>
          </p:nvPr>
        </p:nvSpPr>
        <p:spPr>
          <a:xfrm>
            <a:off x="6242685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93D0-9ED3-F865-9D15-6830DD5B6B3D}" type="slidenum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9475-3BD3-F862-9D15-CD37DA5B6B98}" type="datetime1">
              <a:t/>
            </a:fld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只显示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2JQAAAAAAAA=="/>
              </a:ext>
            </a:extLst>
          </p:cNvSpPr>
          <p:nvPr>
            <p:ph type="obj"/>
          </p:nvPr>
        </p:nvSpPr>
        <p:spPr>
          <a:xfrm>
            <a:off x="861060" y="358775"/>
            <a:ext cx="10476230" cy="581215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Font typeface="Wingdings" pitchFamily="2" charset="2"/>
              <a:defRPr/>
            </a:pPr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95C1-8FD3-F863-9D15-7936DB5B6B2C}" type="slidenum">
              <a:t/>
            </a:fld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E95B-15D3-F81F-9D15-E34AA75B6BB6}" type="datetime1">
              <a:t/>
            </a:fld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两个文本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0Fg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L5FAAD2JQAAAAAAAA=="/>
              </a:ext>
            </a:extLst>
          </p:cNvSpPr>
          <p:nvPr>
            <p:ph type="obj" sz="half" idx="2"/>
          </p:nvPr>
        </p:nvSpPr>
        <p:spPr>
          <a:xfrm>
            <a:off x="861060" y="401828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B11C-52D3-F847-9D15-A412FF5B6BF1}" type="slidenum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BF5A-14D3-F849-9D15-E21CF15B6BB7}" type="datetime1">
              <a:t/>
            </a:fld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个内容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4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3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4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855F-11D3-F873-9D15-E726CB5B6BB2}" type="slidenum">
              <a:t/>
            </a:fld>
          </a:p>
        </p:txBody>
      </p:sp>
      <p:sp>
        <p:nvSpPr>
          <p:cNvPr id="8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9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BD76-38D3-F84B-9D15-CE1EF35B6B9B}" type="datetime1">
              <a:t/>
            </a:fld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和两个栏目，右侧栏目具有分割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2JQ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3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A0B2-FCD3-F856-9D15-0A03EE5B6B5F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CF08-46D3-F839-9D15-B06C815B6BE5}" type="datetime1">
              <a:t/>
            </a:fld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标题和两个栏目，左侧栏目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2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2JQAAAAAAAA=="/>
              </a:ext>
            </a:extLst>
          </p:cNvSpPr>
          <p:nvPr>
            <p:ph type="obj" sz="half" idx="3"/>
          </p:nvPr>
        </p:nvSpPr>
        <p:spPr>
          <a:xfrm>
            <a:off x="6242685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B630-7ED3-F840-9D15-8815F85B6BDD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9657-19D3-F860-9D15-EF35D85B6BBA}" type="datetime1">
              <a:t/>
            </a:fld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标题和两个文本行，下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0Fg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2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3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D6EB-A5D3-F820-9D15-5375985B6B06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B296-D8D3-F844-9D15-2E11FC5B6B7B}" type="datetime1">
              <a:t/>
            </a:fld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个文本行，上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L5FAAD2JQAAAAAAAA=="/>
              </a:ext>
            </a:extLst>
          </p:cNvSpPr>
          <p:nvPr>
            <p:ph type="obj" sz="half" idx="3"/>
          </p:nvPr>
        </p:nvSpPr>
        <p:spPr>
          <a:xfrm>
            <a:off x="861060" y="401828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EEE2-ACD3-F818-9D15-5A4DA05B6B0F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FE13-5DD3-F808-9D15-AB5DB05B6BFE}" type="datetime1">
              <a:t/>
            </a:fld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9BQAAPg0AAE1FAAChFQAAAAAAAA=="/>
              </a:ext>
            </a:extLst>
          </p:cNvSpPr>
          <p:nvPr>
            <p:ph type="ctrTitle"/>
          </p:nvPr>
        </p:nvSpPr>
        <p:spPr>
          <a:xfrm>
            <a:off x="932815" y="2152650"/>
            <a:ext cx="10332720" cy="13633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幻灯片副标题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JCwAA1hcAAJA/AADfIgAAAAAAAA=="/>
              </a:ext>
            </a:extLst>
          </p:cNvSpPr>
          <p:nvPr>
            <p:ph type="subTitle" idx="1"/>
          </p:nvPr>
        </p:nvSpPr>
        <p:spPr>
          <a:xfrm>
            <a:off x="1793875" y="3874770"/>
            <a:ext cx="8538845" cy="17938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8B8B8B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F9C4-8AD3-F80F-9D15-7C5AB75B6B29}" type="slidenum">
              <a:t/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FFD8-96D3-F809-9D15-605CB15B6B35}" type="datetime1">
              <a:t/>
            </a:fld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2JQAAAAAAAA=="/>
              </a:ext>
            </a:extLst>
          </p:cNvSpPr>
          <p:nvPr>
            <p:ph type="obj" idx="1"/>
          </p:nvPr>
        </p:nvSpPr>
        <p:spPr>
          <a:xfrm>
            <a:off x="861060" y="1578610"/>
            <a:ext cx="10476230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Font typeface="Wingdings" pitchFamily="2" charset="2"/>
              <a:defRPr/>
            </a:pPr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8757-19D3-F871-9D15-EF24C95B6BBA}" type="slidenum">
              <a:t/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CE98-D6D3-F838-9D15-206D805B6B75}" type="datetime1">
              <a:t/>
            </a:fld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标题和两个栏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2JQ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2JQAAAAAAAA=="/>
              </a:ext>
            </a:extLst>
          </p:cNvSpPr>
          <p:nvPr>
            <p:ph type="obj" sz="half" idx="2"/>
          </p:nvPr>
        </p:nvSpPr>
        <p:spPr>
          <a:xfrm>
            <a:off x="6242685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9FC2-8CD3-F869-9D15-7A3CD15B6B2F}" type="slidenum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C126-68D3-F837-9D15-9E628F5B6BCB}" type="datetime1">
              <a:t/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9B0C-42D3-F86D-9D15-B438D55B6BE1}" type="slidenum">
              <a:t/>
            </a:fld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83A0-EED3-F875-9D15-1820CD5B6B4D}" type="datetime1">
              <a:t/>
            </a:fld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B0B5-FBD3-F846-9D15-0D13FE5B6B58}" type="slidenum">
              <a:t/>
            </a:fld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D6EB-A5D3-F820-9D15-5375985B6B06}" type="datetime1">
              <a:t/>
            </a:fld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E8CC-82D3-F81E-9D15-744BA65B6B21}" type="slidenum">
              <a:t/>
            </a:fld>
          </a:p>
        </p:txBody>
      </p:sp>
      <p:sp>
        <p:nvSpPr>
          <p:cNvPr id="3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EF4B-05D3-F819-9D15-F34CA15B6BA6}" type="datetime1">
              <a:t/>
            </a:fld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只显示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2JQAAAAAAAA=="/>
              </a:ext>
            </a:extLst>
          </p:cNvSpPr>
          <p:nvPr>
            <p:ph type="obj"/>
          </p:nvPr>
        </p:nvSpPr>
        <p:spPr>
          <a:xfrm>
            <a:off x="861060" y="358775"/>
            <a:ext cx="10476230" cy="581215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Font typeface="Wingdings" pitchFamily="2" charset="2"/>
              <a:defRPr/>
            </a:pPr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B914-5AD3-F84F-9D15-AC1AF75B6BF9}" type="slidenum">
              <a:t/>
            </a:fld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85BA-F4D3-F873-9D15-0226CB5B6B57}" type="datetime1">
              <a:t/>
            </a:fld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两个文本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0Fg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L5FAAD2JQAAAAAAAA=="/>
              </a:ext>
            </a:extLst>
          </p:cNvSpPr>
          <p:nvPr>
            <p:ph type="obj" sz="half" idx="2"/>
          </p:nvPr>
        </p:nvSpPr>
        <p:spPr>
          <a:xfrm>
            <a:off x="861060" y="401828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B5B4-FAD3-F843-9D15-0C16FB5B6B59}" type="slidenum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EA50-1ED3-F81C-9D15-E849A45B6BBD}" type="datetime1">
              <a:t/>
            </a:fld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个内容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4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3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4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C009-47D3-F836-9D15-B1638E5B6BE4}" type="slidenum">
              <a:t/>
            </a:fld>
          </a:p>
        </p:txBody>
      </p:sp>
      <p:sp>
        <p:nvSpPr>
          <p:cNvPr id="8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9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F82C-62D3-F80E-9D15-945BB65B6BC1}" type="datetime1">
              <a:t/>
            </a:fld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和两个栏目，右侧栏目具有分割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2JQ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3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91BC-F2D3-F867-9D15-0432DF5B6B51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C595-DBD3-F833-9D15-2D668B5B6B78}" type="datetime1">
              <a:t/>
            </a:fld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标题和两个栏目，左侧栏目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2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2JQAAAAAAAA=="/>
              </a:ext>
            </a:extLst>
          </p:cNvSpPr>
          <p:nvPr>
            <p:ph type="obj" sz="half" idx="3"/>
          </p:nvPr>
        </p:nvSpPr>
        <p:spPr>
          <a:xfrm>
            <a:off x="6242685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BCE0-AED3-F84A-9D15-581FF25B6B0D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BF24-6AD3-F849-9D15-9C1CF15B6BC9}" type="datetime1">
              <a:t/>
            </a:fld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标题和两个文本行，下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0Fg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2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3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DFAB-E5D3-F829-9D15-137C915B6B46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CBAF-E1D3-F83D-9D15-1768855B6B42}" type="datetime1">
              <a:t/>
            </a:fld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个文本行，上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L5FAAD2JQAAAAAAAA=="/>
              </a:ext>
            </a:extLst>
          </p:cNvSpPr>
          <p:nvPr>
            <p:ph type="obj" sz="half" idx="3"/>
          </p:nvPr>
        </p:nvSpPr>
        <p:spPr>
          <a:xfrm>
            <a:off x="861060" y="401828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8968-26D3-F87F-9D15-D02AC75B6B85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9DFF-B1D3-F86B-9D15-473ED35B6B12}" type="datetime1">
              <a:t/>
            </a:fld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9BQAAPg0AAE1FAAChFQAAAAAAAA=="/>
              </a:ext>
            </a:extLst>
          </p:cNvSpPr>
          <p:nvPr>
            <p:ph type="ctrTitle"/>
          </p:nvPr>
        </p:nvSpPr>
        <p:spPr>
          <a:xfrm>
            <a:off x="932815" y="2152650"/>
            <a:ext cx="10332720" cy="13633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幻灯片副标题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JCwAA1hcAAJA/AADfIgAAAAAAAA=="/>
              </a:ext>
            </a:extLst>
          </p:cNvSpPr>
          <p:nvPr>
            <p:ph type="subTitle" idx="1"/>
          </p:nvPr>
        </p:nvSpPr>
        <p:spPr>
          <a:xfrm>
            <a:off x="1793875" y="3874770"/>
            <a:ext cx="8538845" cy="17938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8B8B8B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F7C6-88D3-F801-9D15-7E54B95B6B2B}" type="slidenum">
              <a:t/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E6AA-E4D3-F810-9D15-1245A85B6B47}" type="datetime1">
              <a:t/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BF89-C7D3-F849-9D15-311CF15B6B64}" type="slidenum">
              <a:t/>
            </a:fld>
          </a:p>
        </p:txBody>
      </p:sp>
      <p:sp>
        <p:nvSpPr>
          <p:cNvPr id="3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E10F-41D3-F817-9D15-B742AF5B6BE2}" type="datetime1">
              <a:t/>
            </a:fld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2JQAAAAAAAA=="/>
              </a:ext>
            </a:extLst>
          </p:cNvSpPr>
          <p:nvPr>
            <p:ph type="obj" idx="1"/>
          </p:nvPr>
        </p:nvSpPr>
        <p:spPr>
          <a:xfrm>
            <a:off x="861060" y="1578610"/>
            <a:ext cx="10476230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Font typeface="Wingdings" pitchFamily="2" charset="2"/>
              <a:defRPr/>
            </a:pPr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B5A6-E8D3-F843-9D15-1E16FB5B6B4B}" type="slidenum">
              <a:t/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958A-C4D3-F863-9D15-3236DB5B6B67}" type="datetime1">
              <a:t/>
            </a:fld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标题和两个栏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2JQ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2JQAAAAAAAA=="/>
              </a:ext>
            </a:extLst>
          </p:cNvSpPr>
          <p:nvPr>
            <p:ph type="obj" sz="half" idx="2"/>
          </p:nvPr>
        </p:nvSpPr>
        <p:spPr>
          <a:xfrm>
            <a:off x="6242685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E026-68D3-F816-9D15-9E43AE5B6BCB}" type="slidenum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B5C8-86D3-F843-9D15-7016FB5B6B25}" type="datetime1">
              <a:t/>
            </a:fld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9734-7AD3-F861-9D15-8C34D95B6BD9}" type="slidenum">
              <a:t/>
            </a:fld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9AB7-F9D3-F86C-9D15-0F39D45B6B5A}" type="datetime1">
              <a:t/>
            </a:fld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D0EB-A5D3-F826-9D15-53739E5B6B06}" type="slidenum">
              <a:t/>
            </a:fld>
          </a:p>
        </p:txBody>
      </p:sp>
      <p:sp>
        <p:nvSpPr>
          <p:cNvPr id="3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E794-DAD3-F811-9D15-2C44A95B6B79}" type="datetime1">
              <a:t/>
            </a:fld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只显示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2JQAAAAAAAA=="/>
              </a:ext>
            </a:extLst>
          </p:cNvSpPr>
          <p:nvPr>
            <p:ph type="obj"/>
          </p:nvPr>
        </p:nvSpPr>
        <p:spPr>
          <a:xfrm>
            <a:off x="861060" y="358775"/>
            <a:ext cx="10476230" cy="581215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Font typeface="Wingdings" pitchFamily="2" charset="2"/>
              <a:defRPr/>
            </a:pPr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F83E-70D3-F80E-9D15-865BB65B6BD3}" type="slidenum">
              <a:t/>
            </a:fld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8AE7-A9D3-F87C-9D15-5F29C45B6B0A}" type="datetime1">
              <a:t/>
            </a:fld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两个文本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0Fg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L5FAAD2JQAAAAAAAA=="/>
              </a:ext>
            </a:extLst>
          </p:cNvSpPr>
          <p:nvPr>
            <p:ph type="obj" sz="half" idx="2"/>
          </p:nvPr>
        </p:nvSpPr>
        <p:spPr>
          <a:xfrm>
            <a:off x="861060" y="401828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94D2-9CD3-F862-9D15-6A37DA5B6B3F}" type="slidenum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8B2C-62D3-F87D-9D15-9428C55B6BC1}" type="datetime1">
              <a:t/>
            </a:fld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个内容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4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3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4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C6B3-FDD3-F830-9D15-0B65885B6B5E}" type="slidenum">
              <a:t/>
            </a:fld>
          </a:p>
        </p:txBody>
      </p:sp>
      <p:sp>
        <p:nvSpPr>
          <p:cNvPr id="8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9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BFEB-A5D3-F849-9D15-531CF15B6B06}" type="datetime1">
              <a:t/>
            </a:fld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和两个栏目，右侧栏目具有分割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2JQ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3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8379-37D3-F875-9D15-C120CD5B6B94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DE00-4ED3-F828-9D15-B87D905B6BED}" type="datetime1">
              <a:t/>
            </a:fld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标题和两个栏目，左侧栏目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2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2JQAAAAAAAA=="/>
              </a:ext>
            </a:extLst>
          </p:cNvSpPr>
          <p:nvPr>
            <p:ph type="obj" sz="half" idx="3"/>
          </p:nvPr>
        </p:nvSpPr>
        <p:spPr>
          <a:xfrm>
            <a:off x="6242685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F559-17D3-F803-9D15-E156BB5B6BB4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C976-38D3-F83F-9D15-CE6A875B6B9B}" type="datetime1">
              <a:t/>
            </a:fld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标题和两个文本行，下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0Fg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2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3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91A4-EAD3-F867-9D15-1C32DF5B6B49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E0B9-F7D3-F816-9D15-0143AE5B6B54}" type="datetime1">
              <a:t/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只显示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2JQAAAAAAAA=="/>
              </a:ext>
            </a:extLst>
          </p:cNvSpPr>
          <p:nvPr>
            <p:ph type="obj"/>
          </p:nvPr>
        </p:nvSpPr>
        <p:spPr>
          <a:xfrm>
            <a:off x="861060" y="358775"/>
            <a:ext cx="10476230" cy="581215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Font typeface="Wingdings" pitchFamily="2" charset="2"/>
              <a:defRPr/>
            </a:pPr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8CEE-A0D3-F87A-9D15-562FC25B6B03}" type="slidenum">
              <a:t/>
            </a:fld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F769-27D3-F801-9D15-D154B95B6B84}" type="datetime1">
              <a:t/>
            </a:fld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个文本行，上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L5FAAD2JQAAAAAAAA=="/>
              </a:ext>
            </a:extLst>
          </p:cNvSpPr>
          <p:nvPr>
            <p:ph type="obj" sz="half" idx="3"/>
          </p:nvPr>
        </p:nvSpPr>
        <p:spPr>
          <a:xfrm>
            <a:off x="861060" y="401828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8E01-4FD3-F878-9D15-B92DC05B6BEC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DE5F-11D3-F828-9D15-E77D905B6BB2}" type="datetime1">
              <a:t/>
            </a:fld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9BQAAPg0AAE1FAAChFQAAAAAAAA=="/>
              </a:ext>
            </a:extLst>
          </p:cNvSpPr>
          <p:nvPr>
            <p:ph type="ctrTitle"/>
          </p:nvPr>
        </p:nvSpPr>
        <p:spPr>
          <a:xfrm>
            <a:off x="932815" y="2152650"/>
            <a:ext cx="10332720" cy="13633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幻灯片副标题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JCwAA1hcAAJA/AADfIgAAAAAAAA=="/>
              </a:ext>
            </a:extLst>
          </p:cNvSpPr>
          <p:nvPr>
            <p:ph type="subTitle" idx="1"/>
          </p:nvPr>
        </p:nvSpPr>
        <p:spPr>
          <a:xfrm>
            <a:off x="1793875" y="3874770"/>
            <a:ext cx="8538845" cy="17938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8B8B8B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93BC-F2D3-F865-9D15-0430DD5B6B51}" type="slidenum">
              <a:t/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8386-C8D3-F875-9D15-3E20CD5B6B6B}" type="datetime1">
              <a:t/>
            </a:fld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2JQAAAAAAAA=="/>
              </a:ext>
            </a:extLst>
          </p:cNvSpPr>
          <p:nvPr>
            <p:ph type="obj" idx="1"/>
          </p:nvPr>
        </p:nvSpPr>
        <p:spPr>
          <a:xfrm>
            <a:off x="861060" y="1578610"/>
            <a:ext cx="10476230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Font typeface="Wingdings" pitchFamily="2" charset="2"/>
              <a:defRPr/>
            </a:pPr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D3CD-83D3-F825-9D15-75709D5B6B20}" type="slidenum">
              <a:t/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B2CE-80D3-F844-9D15-7611FC5B6B23}" type="datetime1">
              <a:t/>
            </a:fld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标题和两个栏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2JQ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2JQAAAAAAAA=="/>
              </a:ext>
            </a:extLst>
          </p:cNvSpPr>
          <p:nvPr>
            <p:ph type="obj" sz="half" idx="2"/>
          </p:nvPr>
        </p:nvSpPr>
        <p:spPr>
          <a:xfrm>
            <a:off x="6242685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DEA0-EED3-F828-9D15-187D905B6B4D}" type="slidenum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BCFB-B5D3-F84A-9D15-431FF25B6B16}" type="datetime1">
              <a:t/>
            </a:fld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BE52-1CD3-F848-9D15-EA1DF05B6BBF}" type="slidenum">
              <a:t/>
            </a:fld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C561-2FD3-F833-9D15-D9668B5B6B8C}" type="datetime1">
              <a:t/>
            </a:fld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F69A-D4D3-F800-9D15-2255B85B6B77}" type="slidenum">
              <a:t/>
            </a:fld>
          </a:p>
        </p:txBody>
      </p:sp>
      <p:sp>
        <p:nvSpPr>
          <p:cNvPr id="3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C627-69D3-F830-9D15-9F65885B6BCA}" type="datetime1">
              <a:t/>
            </a:fld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只显示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2JQAAAAAAAA=="/>
              </a:ext>
            </a:extLst>
          </p:cNvSpPr>
          <p:nvPr>
            <p:ph type="obj"/>
          </p:nvPr>
        </p:nvSpPr>
        <p:spPr>
          <a:xfrm>
            <a:off x="861060" y="358775"/>
            <a:ext cx="10476230" cy="581215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Font typeface="Wingdings" pitchFamily="2" charset="2"/>
              <a:defRPr/>
            </a:pPr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D1D6-98D3-F827-9D15-6E729F5B6B3B}" type="slidenum">
              <a:t/>
            </a:fld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A5F8-B6D3-F853-9D15-4006EB5B6B15}" type="datetime1">
              <a:t/>
            </a:fld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两个文本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0Fg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L5FAAD2JQAAAAAAAA=="/>
              </a:ext>
            </a:extLst>
          </p:cNvSpPr>
          <p:nvPr>
            <p:ph type="obj" sz="half" idx="2"/>
          </p:nvPr>
        </p:nvSpPr>
        <p:spPr>
          <a:xfrm>
            <a:off x="861060" y="401828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D732-7CD3-F821-9D15-8A74995B6BDF}" type="slidenum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8F7D-33D3-F879-9D15-C52CC15B6B90}" type="datetime1">
              <a:t/>
            </a:fld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个内容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4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3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4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CEA9-E7D3-F838-9D15-116D805B6B44}" type="slidenum">
              <a:t/>
            </a:fld>
          </a:p>
        </p:txBody>
      </p:sp>
      <p:sp>
        <p:nvSpPr>
          <p:cNvPr id="8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9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81CA-84D3-F877-9D15-7222CF5B6B27}" type="datetime1">
              <a:t/>
            </a:fld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和两个栏目，右侧栏目具有分割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2JQ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3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A981-CFD3-F85F-9D15-390AE75B6B6C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C98B-C5D3-F83F-9D15-336A875B6B66}" type="datetime1">
              <a:t/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两个文本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0Fg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L5FAAD2JQAAAAAAAA=="/>
              </a:ext>
            </a:extLst>
          </p:cNvSpPr>
          <p:nvPr>
            <p:ph type="obj" sz="half" idx="2"/>
          </p:nvPr>
        </p:nvSpPr>
        <p:spPr>
          <a:xfrm>
            <a:off x="861060" y="401828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E75E-10D3-F811-9D15-E644A95B6BB3}" type="slidenum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BC7C-32D3-F84A-9D15-C41FF25B6B91}" type="datetime1">
              <a:t/>
            </a:fld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标题和两个栏目，左侧栏目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2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2JQAAAAAAAA=="/>
              </a:ext>
            </a:extLst>
          </p:cNvSpPr>
          <p:nvPr>
            <p:ph type="obj" sz="half" idx="3"/>
          </p:nvPr>
        </p:nvSpPr>
        <p:spPr>
          <a:xfrm>
            <a:off x="6242685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888F-C1D3-F87E-9D15-372BC65B6B62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9E7C-32D3-F868-9D15-C43DD05B6B91}" type="datetime1">
              <a:t/>
            </a:fld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标题和两个文本行，下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0Fg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2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3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9EC0-8ED3-F868-9D15-783DD05B6B2D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E574-3AD3-F813-9D15-CC46AB5B6B99}" type="datetime1">
              <a:t/>
            </a:fld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个文本行，上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L5FAAD2JQAAAAAAAA=="/>
              </a:ext>
            </a:extLst>
          </p:cNvSpPr>
          <p:nvPr>
            <p:ph type="obj" sz="half" idx="3"/>
          </p:nvPr>
        </p:nvSpPr>
        <p:spPr>
          <a:xfrm>
            <a:off x="861060" y="401828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D216-58D3-F824-9D15-AE719C5B6BFB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C842-0CD3-F83E-9D15-FA6B865B6BAF}" type="datetime1">
              <a:t/>
            </a:fld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9BQAAPg0AAE1FAAChFQAAAAAAAA=="/>
              </a:ext>
            </a:extLst>
          </p:cNvSpPr>
          <p:nvPr>
            <p:ph type="ctrTitle"/>
          </p:nvPr>
        </p:nvSpPr>
        <p:spPr>
          <a:xfrm>
            <a:off x="932815" y="2152650"/>
            <a:ext cx="10332720" cy="13633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幻灯片副标题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JCwAA1hcAAJA/AADfIgAAAAAAAA=="/>
              </a:ext>
            </a:extLst>
          </p:cNvSpPr>
          <p:nvPr>
            <p:ph type="subTitle" idx="1"/>
          </p:nvPr>
        </p:nvSpPr>
        <p:spPr>
          <a:xfrm>
            <a:off x="1793875" y="3874770"/>
            <a:ext cx="8538845" cy="17938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8B8B8B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8642-0CD3-F870-9D15-FA25C85B6BAF}" type="slidenum">
              <a:t/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CD58-16D3-F83B-9D15-E06E835B6BB5}" type="datetime1">
              <a:t/>
            </a:fld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2JQAAAAAAAA=="/>
              </a:ext>
            </a:extLst>
          </p:cNvSpPr>
          <p:nvPr>
            <p:ph type="obj" idx="1"/>
          </p:nvPr>
        </p:nvSpPr>
        <p:spPr>
          <a:xfrm>
            <a:off x="861060" y="1578610"/>
            <a:ext cx="10476230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Font typeface="Wingdings" pitchFamily="2" charset="2"/>
              <a:defRPr/>
            </a:pPr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CE84-CAD3-F838-9D15-3C6D805B6B69}" type="slidenum">
              <a:t/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C18B-C5D3-F837-9D15-33628F5B6B66}" type="datetime1">
              <a:t/>
            </a:fld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标题和两个栏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2JQ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2JQAAAAAAAA=="/>
              </a:ext>
            </a:extLst>
          </p:cNvSpPr>
          <p:nvPr>
            <p:ph type="obj" sz="half" idx="2"/>
          </p:nvPr>
        </p:nvSpPr>
        <p:spPr>
          <a:xfrm>
            <a:off x="6242685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9994-DAD3-F86F-9D15-2C3AD75B6B79}" type="slidenum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DDD5-9BD3-F82B-9D15-6D7E935B6B38}" type="datetime1">
              <a:t/>
            </a:fld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B465-2BD3-F842-9D15-DD17FA5B6B88}" type="slidenum">
              <a:t/>
            </a:fld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81D8-96D3-F877-9D15-6022CF5B6B35}" type="datetime1">
              <a:t/>
            </a:fld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A31C-52D3-F855-9D15-A400ED5B6BF1}" type="slidenum">
              <a:t/>
            </a:fld>
          </a:p>
        </p:txBody>
      </p:sp>
      <p:sp>
        <p:nvSpPr>
          <p:cNvPr id="3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CB7D-33D3-F83D-9D15-C568855B6B90}" type="datetime1">
              <a:t/>
            </a:fld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只显示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2JQAAAAAAAA=="/>
              </a:ext>
            </a:extLst>
          </p:cNvSpPr>
          <p:nvPr>
            <p:ph type="obj"/>
          </p:nvPr>
        </p:nvSpPr>
        <p:spPr>
          <a:xfrm>
            <a:off x="861060" y="358775"/>
            <a:ext cx="10476230" cy="581215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Font typeface="Wingdings" pitchFamily="2" charset="2"/>
              <a:defRPr/>
            </a:pPr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A76A-24D3-F851-9D15-D204E95B6B87}" type="slidenum">
              <a:t/>
            </a:fld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9D6A-24D3-F86B-9D15-D23ED35B6B87}" type="datetime1">
              <a:t/>
            </a:fld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两个文本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0Fg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L5FAAD2JQAAAAAAAA=="/>
              </a:ext>
            </a:extLst>
          </p:cNvSpPr>
          <p:nvPr>
            <p:ph type="obj" sz="half" idx="2"/>
          </p:nvPr>
        </p:nvSpPr>
        <p:spPr>
          <a:xfrm>
            <a:off x="861060" y="401828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844E-00D3-F872-9D15-F627CA5B6BA3}" type="slidenum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AAA9-E7D3-F85C-9D15-1109E45B6B44}" type="datetime1">
              <a:t/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2JQAAAAAAAA=="/>
              </a:ext>
            </a:extLst>
          </p:cNvSpPr>
          <p:nvPr>
            <p:ph type="obj" idx="1"/>
          </p:nvPr>
        </p:nvSpPr>
        <p:spPr>
          <a:xfrm>
            <a:off x="861060" y="1578610"/>
            <a:ext cx="10476230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Font typeface="Wingdings" pitchFamily="2" charset="2"/>
              <a:defRPr/>
            </a:pPr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C62C-62D3-F830-9D15-9465885B6BC1}" type="slidenum">
              <a:t/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A394-DAD3-F855-9D15-2C00ED5B6B79}" type="datetime1">
              <a:t/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个内容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4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3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4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FDDC-92D3-F80B-9D15-645EB35B6B31}" type="slidenum">
              <a:t/>
            </a:fld>
          </a:p>
        </p:txBody>
      </p:sp>
      <p:sp>
        <p:nvSpPr>
          <p:cNvPr id="8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9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B441-0FD3-F842-9D15-F917FA5B6BAC}" type="datetime1">
              <a:t/>
            </a:fld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个内容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4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3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4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DAC1-8FD3-F82C-9D15-7979945B6B2C}" type="slidenum">
              <a:t/>
            </a:fld>
          </a:p>
        </p:txBody>
      </p:sp>
      <p:sp>
        <p:nvSpPr>
          <p:cNvPr id="8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9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CC5D-13D3-F83A-9D15-E56F825B6BB0}" type="datetime1">
              <a:t/>
            </a:fld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和两个栏目，右侧栏目具有分割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2JQ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3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932A-64D3-F865-9D15-9230DD5B6BC7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87A6-E8D3-F871-9D15-1E24C95B6B4B}" type="datetime1">
              <a:t/>
            </a:fld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标题和两个栏目，左侧栏目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2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2JQAAAAAAAA=="/>
              </a:ext>
            </a:extLst>
          </p:cNvSpPr>
          <p:nvPr>
            <p:ph type="obj" sz="half" idx="3"/>
          </p:nvPr>
        </p:nvSpPr>
        <p:spPr>
          <a:xfrm>
            <a:off x="6242685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C68A-C4D3-F830-9D15-3265885B6B67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84C4-8AD3-F872-9D15-7C27CA5B6B29}" type="datetime1">
              <a:t/>
            </a:fld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标题和两个文本行，下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0Fg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2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3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BF35-7BD3-F849-9D15-8D1CF15B6BD8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97BE-F0D3-F861-9D15-0634D95B6B53}" type="datetime1">
              <a:t/>
            </a:fld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个文本行，上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L5FAAD2JQAAAAAAAA=="/>
              </a:ext>
            </a:extLst>
          </p:cNvSpPr>
          <p:nvPr>
            <p:ph type="obj" sz="half" idx="3"/>
          </p:nvPr>
        </p:nvSpPr>
        <p:spPr>
          <a:xfrm>
            <a:off x="861060" y="401828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AEC6-88D3-F858-9D15-7E0DE05B6B2B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DA22-6CD3-F82C-9D15-9A79945B6BCF}" type="datetime1">
              <a:t/>
            </a:fld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9BQAAPg0AAE1FAAChFQAAAAAAAA=="/>
              </a:ext>
            </a:extLst>
          </p:cNvSpPr>
          <p:nvPr>
            <p:ph type="ctrTitle"/>
          </p:nvPr>
        </p:nvSpPr>
        <p:spPr>
          <a:xfrm>
            <a:off x="932815" y="2152650"/>
            <a:ext cx="10332720" cy="13633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幻灯片副标题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JCwAA1hcAAJA/AADfIgAAAAAAAA=="/>
              </a:ext>
            </a:extLst>
          </p:cNvSpPr>
          <p:nvPr>
            <p:ph type="subTitle" idx="1"/>
          </p:nvPr>
        </p:nvSpPr>
        <p:spPr>
          <a:xfrm>
            <a:off x="1793875" y="3874770"/>
            <a:ext cx="8538845" cy="17938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8B8B8B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8319-57D3-F875-9D15-A120CD5B6BF4}" type="slidenum">
              <a:t/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FCFA-B4D3-F80A-9D15-425FB25B6B17}" type="datetime1">
              <a:t/>
            </a:fld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2JQAAAAAAAA=="/>
              </a:ext>
            </a:extLst>
          </p:cNvSpPr>
          <p:nvPr>
            <p:ph type="obj" idx="1"/>
          </p:nvPr>
        </p:nvSpPr>
        <p:spPr>
          <a:xfrm>
            <a:off x="861060" y="1578610"/>
            <a:ext cx="10476230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Font typeface="Wingdings" pitchFamily="2" charset="2"/>
              <a:defRPr/>
            </a:pPr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F21E-50D3-F804-9D15-A651BC5B6BF3}" type="slidenum">
              <a:t/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A2AC-E2D3-F854-9D15-1401EC5B6B41}" type="datetime1">
              <a:t/>
            </a:fld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标题和两个栏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2JQ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2JQAAAAAAAA=="/>
              </a:ext>
            </a:extLst>
          </p:cNvSpPr>
          <p:nvPr>
            <p:ph type="obj" sz="half" idx="2"/>
          </p:nvPr>
        </p:nvSpPr>
        <p:spPr>
          <a:xfrm>
            <a:off x="6242685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8F00-4ED3-F879-9D15-B82CC15B6BED}" type="slidenum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A5F9-B7D3-F853-9D15-4106EB5B6B14}" type="datetime1">
              <a:t/>
            </a:fld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D104-4AD3-F827-9D15-BC729F5B6BE9}" type="slidenum">
              <a:t/>
            </a:fld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9F71-3FD3-F869-9D15-C93CD15B6B9C}" type="datetime1">
              <a:t/>
            </a:fld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F02D-63D3-F806-9D15-9553BE5B6BC0}" type="slidenum">
              <a:t/>
            </a:fld>
          </a:p>
        </p:txBody>
      </p:sp>
      <p:sp>
        <p:nvSpPr>
          <p:cNvPr id="3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96DF-91D3-F860-9D15-6735D85B6B32}" type="datetime1">
              <a:t/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和两个栏目，右侧栏目具有分割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2JQ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3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9B34-7AD3-F86D-9D15-8C38D55B6BD9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9664-2AD3-F860-9D15-DC35D85B6B89}" type="datetime1">
              <a:t/>
            </a:fld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只显示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2JQAAAAAAAA=="/>
              </a:ext>
            </a:extLst>
          </p:cNvSpPr>
          <p:nvPr>
            <p:ph type="obj"/>
          </p:nvPr>
        </p:nvSpPr>
        <p:spPr>
          <a:xfrm>
            <a:off x="861060" y="358775"/>
            <a:ext cx="10476230" cy="581215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Font typeface="Wingdings" pitchFamily="2" charset="2"/>
              <a:defRPr/>
            </a:pPr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A3CA-84D3-F855-9D15-7200ED5B6B27}" type="slidenum">
              <a:t/>
            </a:fld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CCF7-B9D3-F83A-9D15-4F6F825B6B1A}" type="datetime1">
              <a:t/>
            </a:fld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两个文本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0Fg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L5FAAD2JQAAAAAAAA=="/>
              </a:ext>
            </a:extLst>
          </p:cNvSpPr>
          <p:nvPr>
            <p:ph type="obj" sz="half" idx="2"/>
          </p:nvPr>
        </p:nvSpPr>
        <p:spPr>
          <a:xfrm>
            <a:off x="861060" y="401828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A975-3BD3-F85F-9D15-CD0AE75B6B98}" type="slidenum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E37E-30D3-F815-9D15-C640AD5B6B93}" type="datetime1">
              <a:t/>
            </a:fld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个内容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4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3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4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8C6A-24D3-F87A-9D15-D22FC25B6B87}" type="slidenum">
              <a:t/>
            </a:fld>
          </a:p>
        </p:txBody>
      </p:sp>
      <p:sp>
        <p:nvSpPr>
          <p:cNvPr id="8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9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88DE-90D3-F87E-9D15-662BC65B6B33}" type="datetime1">
              <a:t/>
            </a:fld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和两个栏目，右侧栏目具有分割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2JQ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3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F214-5AD3-F804-9D15-AC51BC5B6BF9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F36E-20D3-F805-9D15-D650BD5B6B83}" type="datetime1">
              <a:t/>
            </a:fld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标题和两个栏目，左侧栏目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2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2JQAAAAAAAA=="/>
              </a:ext>
            </a:extLst>
          </p:cNvSpPr>
          <p:nvPr>
            <p:ph type="obj" sz="half" idx="3"/>
          </p:nvPr>
        </p:nvSpPr>
        <p:spPr>
          <a:xfrm>
            <a:off x="6242685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E38A-C4D3-F815-9D15-3240AD5B6B67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942A-64D3-F862-9D15-9237DA5B6BC7}" type="datetime1">
              <a:t/>
            </a:fld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标题和两个文本行，下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0Fg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2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3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D525-6BD3-F823-9D15-9D769B5B6BC8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E316-58D3-F815-9D15-AE40AD5B6BFB}" type="datetime1">
              <a:t/>
            </a:fld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个文本行，上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L5FAAD2JQAAAAAAAA=="/>
              </a:ext>
            </a:extLst>
          </p:cNvSpPr>
          <p:nvPr>
            <p:ph type="obj" sz="half" idx="3"/>
          </p:nvPr>
        </p:nvSpPr>
        <p:spPr>
          <a:xfrm>
            <a:off x="861060" y="401828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84CB-85D3-F872-9D15-7327CA5B6B26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EB80-CED3-F81D-9D15-3848A55B6B6D}" type="datetime1">
              <a:t/>
            </a:fld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9BQAAPg0AAE1FAAChFQAAAAAAAA=="/>
              </a:ext>
            </a:extLst>
          </p:cNvSpPr>
          <p:nvPr>
            <p:ph type="ctrTitle"/>
          </p:nvPr>
        </p:nvSpPr>
        <p:spPr>
          <a:xfrm>
            <a:off x="932815" y="2152650"/>
            <a:ext cx="10332720" cy="13633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幻灯片副标题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JCwAA1hcAAJA/AADfIgAAAAAAAA=="/>
              </a:ext>
            </a:extLst>
          </p:cNvSpPr>
          <p:nvPr>
            <p:ph type="subTitle" idx="1"/>
          </p:nvPr>
        </p:nvSpPr>
        <p:spPr>
          <a:xfrm>
            <a:off x="1793875" y="3874770"/>
            <a:ext cx="8538845" cy="17938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8B8B8B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EF80-CED3-F819-9D15-384CA15B6B6D}" type="slidenum">
              <a:t/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C7D7-99D3-F831-9D15-6F64895B6B3A}" type="datetime1">
              <a:t/>
            </a:fld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2JQAAAAAAAA=="/>
              </a:ext>
            </a:extLst>
          </p:cNvSpPr>
          <p:nvPr>
            <p:ph type="obj" idx="1"/>
          </p:nvPr>
        </p:nvSpPr>
        <p:spPr>
          <a:xfrm>
            <a:off x="861060" y="1578610"/>
            <a:ext cx="10476230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Font typeface="Wingdings" pitchFamily="2" charset="2"/>
              <a:defRPr/>
            </a:pPr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C521-6FD3-F833-9D15-99668B5B6BCC}" type="slidenum">
              <a:t/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C86A-24D3-F83E-9D15-D26B865B6B87}" type="datetime1">
              <a:t/>
            </a:fld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标题和两个栏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2JQ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2JQAAAAAAAA=="/>
              </a:ext>
            </a:extLst>
          </p:cNvSpPr>
          <p:nvPr>
            <p:ph type="obj" sz="half" idx="2"/>
          </p:nvPr>
        </p:nvSpPr>
        <p:spPr>
          <a:xfrm>
            <a:off x="6242685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8B6D-23D3-F87D-9D15-D528C55B6B80}" type="slidenum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E082-CCD3-F816-9D15-3A43AE5B6B6F}" type="datetime1">
              <a:t/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标题和两个栏目，左侧栏目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2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2JQAAAAAAAA=="/>
              </a:ext>
            </a:extLst>
          </p:cNvSpPr>
          <p:nvPr>
            <p:ph type="obj" sz="half" idx="3"/>
          </p:nvPr>
        </p:nvSpPr>
        <p:spPr>
          <a:xfrm>
            <a:off x="6242685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ACAF-E1D3-F85A-9D15-170FE25B6B42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D4A9-E7D3-F822-9D15-11779A5B6B44}" type="datetime1">
              <a:t/>
            </a:fld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F090-DED3-F806-9D15-2853BE5B6B7D}" type="slidenum">
              <a:t/>
            </a:fld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BCE8-A6D3-F84A-9D15-501FF25B6B05}" type="datetime1">
              <a:t/>
            </a:fld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9773-3DD3-F861-9D15-CB34D95B6B9E}" type="slidenum">
              <a:t/>
            </a:fld>
          </a:p>
        </p:txBody>
      </p:sp>
      <p:sp>
        <p:nvSpPr>
          <p:cNvPr id="3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B5EA-A4D3-F843-9D15-5216FB5B6B07}" type="datetime1">
              <a:t/>
            </a:fld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只显示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2JQAAAAAAAA=="/>
              </a:ext>
            </a:extLst>
          </p:cNvSpPr>
          <p:nvPr>
            <p:ph type="obj"/>
          </p:nvPr>
        </p:nvSpPr>
        <p:spPr>
          <a:xfrm>
            <a:off x="861060" y="358775"/>
            <a:ext cx="10476230" cy="581215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Font typeface="Wingdings" pitchFamily="2" charset="2"/>
              <a:defRPr/>
            </a:pPr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D757-19D3-F821-9D15-EF74995B6BBA}" type="slidenum">
              <a:t/>
            </a:fld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DC07-49D3-F82A-9D15-BF7F925B6BEA}" type="datetime1">
              <a:t/>
            </a:fld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两个文本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0Fg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L5FAAD2JQAAAAAAAA=="/>
              </a:ext>
            </a:extLst>
          </p:cNvSpPr>
          <p:nvPr>
            <p:ph type="obj" sz="half" idx="2"/>
          </p:nvPr>
        </p:nvSpPr>
        <p:spPr>
          <a:xfrm>
            <a:off x="861060" y="401828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9A8D-C3D3-F86C-9D15-3539D45B6B60}" type="slidenum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8C8D-C3D3-F87A-9D15-352FC25B6B60}" type="datetime1">
              <a:t/>
            </a:fld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个内容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4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3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4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CC24-6AD3-F83A-9D15-9C6F825B6BC9}" type="slidenum">
              <a:t/>
            </a:fld>
          </a:p>
        </p:txBody>
      </p:sp>
      <p:sp>
        <p:nvSpPr>
          <p:cNvPr id="8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9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CAFC-B2D3-F83C-9D15-4469845B6B11}" type="datetime1">
              <a:t/>
            </a:fld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和两个栏目，右侧栏目具有分割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2JQ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3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8A7E-30D3-F87C-9D15-C629C45B6B93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AC9C-D2D3-F85A-9D15-240FE25B6B71}" type="datetime1">
              <a:t/>
            </a:fld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标题和两个栏目，左侧栏目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2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2JQAAAAAAAA=="/>
              </a:ext>
            </a:extLst>
          </p:cNvSpPr>
          <p:nvPr>
            <p:ph type="obj" sz="half" idx="3"/>
          </p:nvPr>
        </p:nvSpPr>
        <p:spPr>
          <a:xfrm>
            <a:off x="6242685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BD17-59D3-F84B-9D15-AF1EF35B6BFA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8454-1AD3-F872-9D15-EC27CA5B6BB9}" type="datetime1">
              <a:t/>
            </a:fld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标题和两个文本行，下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0Fg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2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3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A158-16D3-F857-9D15-E002EF5B6BB5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E254-1AD3-F814-9D15-EC41AC5B6BB9}" type="datetime1">
              <a:t/>
            </a:fld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个文本行，上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L5FAAD2JQAAAAAAAA=="/>
              </a:ext>
            </a:extLst>
          </p:cNvSpPr>
          <p:nvPr>
            <p:ph type="obj" sz="half" idx="3"/>
          </p:nvPr>
        </p:nvSpPr>
        <p:spPr>
          <a:xfrm>
            <a:off x="861060" y="401828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873A-74D3-F871-9D15-8224C95B6BD7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8B7C-32D3-F87D-9D15-C428C55B6B91}" type="datetime1">
              <a:t/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标题和两个文本行，下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0Fg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2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3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8E98-D6D3-F878-9D15-202DC05B6B75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D0E8-A6D3-F826-9D15-50739E5B6B05}" type="datetime1">
              <a:t/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个文本行，上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L5FAAD2JQAAAAAAAA=="/>
              </a:ext>
            </a:extLst>
          </p:cNvSpPr>
          <p:nvPr>
            <p:ph type="obj" sz="half" idx="3"/>
          </p:nvPr>
        </p:nvSpPr>
        <p:spPr>
          <a:xfrm>
            <a:off x="861060" y="401828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E851-1FD3-F81E-9D15-E94BA65B6BBC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B275-3BD3-F844-9D15-CD11FC5B6B98}" type="datetime1">
              <a:t/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9BQAAPg0AAE1FAAChFQAAAAAAAA=="/>
              </a:ext>
            </a:extLst>
          </p:cNvSpPr>
          <p:nvPr>
            <p:ph type="ctrTitle"/>
          </p:nvPr>
        </p:nvSpPr>
        <p:spPr>
          <a:xfrm>
            <a:off x="932815" y="2152650"/>
            <a:ext cx="10332720" cy="13633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幻灯片副标题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JCwAA1hcAAJA/AADfIgAAAAAAAA=="/>
              </a:ext>
            </a:extLst>
          </p:cNvSpPr>
          <p:nvPr>
            <p:ph type="subTitle" idx="1"/>
          </p:nvPr>
        </p:nvSpPr>
        <p:spPr>
          <a:xfrm>
            <a:off x="1793875" y="3874770"/>
            <a:ext cx="8538845" cy="17938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8B8B8B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934E-00D3-F865-9D15-F630DD5B6BA3}" type="slidenum">
              <a:t/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E115-5BD3-F817-9D15-AD42AF5B6BF8}" type="datetime1">
              <a:t/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2JQAAAAAAAA=="/>
              </a:ext>
            </a:extLst>
          </p:cNvSpPr>
          <p:nvPr>
            <p:ph type="obj" idx="1"/>
          </p:nvPr>
        </p:nvSpPr>
        <p:spPr>
          <a:xfrm>
            <a:off x="861060" y="1578610"/>
            <a:ext cx="10476230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Font typeface="Wingdings" pitchFamily="2" charset="2"/>
              <a:defRPr/>
            </a:pPr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F53D-73D3-F803-9D15-8556BB5B6BD0}" type="slidenum">
              <a:t/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CEB2-FCD3-F838-9D15-0A6D805B6B5F}" type="datetime1">
              <a:t/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标题和两个栏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2JQ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2JQAAAAAAAA=="/>
              </a:ext>
            </a:extLst>
          </p:cNvSpPr>
          <p:nvPr>
            <p:ph type="obj" sz="half" idx="2"/>
          </p:nvPr>
        </p:nvSpPr>
        <p:spPr>
          <a:xfrm>
            <a:off x="6242685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9947-09D3-F86F-9D15-FF3AD75B6BAA}" type="slidenum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C4B5-FBD3-F832-9D15-0D678A5B6B58}" type="datetime1">
              <a:t/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B913-5DD3-F84F-9D15-AB1AF75B6BFE}" type="slidenum">
              <a:t/>
            </a:fld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E565-2BD3-F813-9D15-DD46AB5B6B88}" type="datetime1">
              <a:t/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B7E1-AFD3-F841-9D15-5914F95B6B0C}" type="slidenum">
              <a:t/>
            </a:fld>
          </a:p>
        </p:txBody>
      </p:sp>
      <p:sp>
        <p:nvSpPr>
          <p:cNvPr id="3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B6E1-AFD3-F840-9D15-5915F85B6B0C}" type="datetime1">
              <a:t/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标题和两个栏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2JQ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2JQAAAAAAAA=="/>
              </a:ext>
            </a:extLst>
          </p:cNvSpPr>
          <p:nvPr>
            <p:ph type="obj" sz="half" idx="2"/>
          </p:nvPr>
        </p:nvSpPr>
        <p:spPr>
          <a:xfrm>
            <a:off x="6242685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9909-47D3-F86F-9D15-B13AD75B6BE4}" type="slidenum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EB1B-55D3-F81D-9D15-A348A55B6BF6}" type="datetime1">
              <a:t/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只显示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2JQAAAAAAAA=="/>
              </a:ext>
            </a:extLst>
          </p:cNvSpPr>
          <p:nvPr>
            <p:ph type="obj"/>
          </p:nvPr>
        </p:nvSpPr>
        <p:spPr>
          <a:xfrm>
            <a:off x="861060" y="358775"/>
            <a:ext cx="10476230" cy="581215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Font typeface="Wingdings" pitchFamily="2" charset="2"/>
              <a:defRPr/>
            </a:pPr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ABBB-F5D3-F85D-9D15-0308E55B6B56}" type="slidenum">
              <a:t/>
            </a:fld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8E20-6ED3-F878-9D15-982DC05B6BCD}" type="datetime1">
              <a:t/>
            </a:fld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两个文本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0Fg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L5FAAD2JQAAAAAAAA=="/>
              </a:ext>
            </a:extLst>
          </p:cNvSpPr>
          <p:nvPr>
            <p:ph type="obj" sz="half" idx="2"/>
          </p:nvPr>
        </p:nvSpPr>
        <p:spPr>
          <a:xfrm>
            <a:off x="861060" y="401828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AED3-9DD3-F858-9D15-6B0DE05B6B3E}" type="slidenum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B8EC-A2D3-F84E-9D15-541BF65B6B01}" type="datetime1">
              <a:t/>
            </a:fld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个内容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4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3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4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F04D-03D3-F806-9D15-F553BE5B6BA0}" type="slidenum">
              <a:t/>
            </a:fld>
          </a:p>
        </p:txBody>
      </p:sp>
      <p:sp>
        <p:nvSpPr>
          <p:cNvPr id="8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9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BA6F-21D3-F84C-9D15-D719F45B6B82}" type="datetime1">
              <a:t/>
            </a:fld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和两个栏目，右侧栏目具有分割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2JQ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3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BD08-46D3-F84B-9D15-B01EF35B6BE5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9B35-7BD3-F86D-9D15-8D38D55B6BD8}" type="datetime1">
              <a:t/>
            </a:fld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标题和两个栏目，左侧栏目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2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2JQAAAAAAAA=="/>
              </a:ext>
            </a:extLst>
          </p:cNvSpPr>
          <p:nvPr>
            <p:ph type="obj" sz="half" idx="3"/>
          </p:nvPr>
        </p:nvSpPr>
        <p:spPr>
          <a:xfrm>
            <a:off x="6242685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C9D3-9DD3-F83F-9D15-6B6A875B6B3E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8F1D-53D3-F879-9D15-A52CC15B6BF0}" type="datetime1">
              <a:t/>
            </a:fld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标题和两个文本行，下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0Fg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2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3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C497-D9D3-F832-9D15-2F678A5B6B7A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8C01-4FD3-F87A-9D15-B92FC25B6BEC}" type="datetime1">
              <a:t/>
            </a:fld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个文本行，上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L5FAAD2JQAAAAAAAA=="/>
              </a:ext>
            </a:extLst>
          </p:cNvSpPr>
          <p:nvPr>
            <p:ph type="obj" sz="half" idx="3"/>
          </p:nvPr>
        </p:nvSpPr>
        <p:spPr>
          <a:xfrm>
            <a:off x="861060" y="401828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C071-3FD3-F836-9D15-C9638E5B6B9C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9E64-2AD3-F868-9D15-DC3DD05B6B89}" type="datetime1">
              <a:t/>
            </a:fld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9BQAAPg0AAE1FAAChFQAAAAAAAA=="/>
              </a:ext>
            </a:extLst>
          </p:cNvSpPr>
          <p:nvPr>
            <p:ph type="ctrTitle"/>
          </p:nvPr>
        </p:nvSpPr>
        <p:spPr>
          <a:xfrm>
            <a:off x="932815" y="2152650"/>
            <a:ext cx="10332720" cy="13633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幻灯片副标题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JCwAA1hcAAJA/AADfIgAAAAAAAA=="/>
              </a:ext>
            </a:extLst>
          </p:cNvSpPr>
          <p:nvPr>
            <p:ph type="subTitle" idx="1"/>
          </p:nvPr>
        </p:nvSpPr>
        <p:spPr>
          <a:xfrm>
            <a:off x="1793875" y="3874770"/>
            <a:ext cx="8538845" cy="17938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8B8B8B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9917-59D3-F86F-9D15-AF3AD75B6BFA}" type="slidenum">
              <a:t/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AF34-7AD3-F859-9D15-8C0CE15B6BD9}" type="datetime1">
              <a:t/>
            </a:fld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2JQAAAAAAAA=="/>
              </a:ext>
            </a:extLst>
          </p:cNvSpPr>
          <p:nvPr>
            <p:ph type="obj" idx="1"/>
          </p:nvPr>
        </p:nvSpPr>
        <p:spPr>
          <a:xfrm>
            <a:off x="861060" y="1578610"/>
            <a:ext cx="10476230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Font typeface="Wingdings" pitchFamily="2" charset="2"/>
              <a:defRPr/>
            </a:pPr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E897-D9D3-F81E-9D15-2F4BA65B6B7A}" type="slidenum">
              <a:t/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C827-69D3-F83E-9D15-9F6B865B6BCA}" type="datetime1">
              <a:t/>
            </a:fld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标题和两个栏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2JQ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2JQAAAAAAAA=="/>
              </a:ext>
            </a:extLst>
          </p:cNvSpPr>
          <p:nvPr>
            <p:ph type="obj" sz="half" idx="2"/>
          </p:nvPr>
        </p:nvSpPr>
        <p:spPr>
          <a:xfrm>
            <a:off x="6242685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9B99-D7D3-F86D-9D15-2138D55B6B74}" type="slidenum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F137-79D3-F807-9D15-8F52BF5B6BDA}" type="datetime1">
              <a:t/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C4F2-BCD3-F832-9D15-4A678A5B6B1F}" type="slidenum">
              <a:t/>
            </a:fld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C126-68D3-F837-9D15-9E628F5B6BCB}" type="datetime1">
              <a:t/>
            </a:fld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8566-28D3-F873-9D15-DE26CB5B6B8B}" type="slidenum">
              <a:t/>
            </a:fld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82D6-98D3-F874-9D15-6E21CC5B6B3B}" type="datetime1">
              <a:t/>
            </a:fld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C878-36D3-F83E-9D15-C06B865B6B95}" type="slidenum">
              <a:t/>
            </a:fld>
          </a:p>
        </p:txBody>
      </p:sp>
      <p:sp>
        <p:nvSpPr>
          <p:cNvPr id="3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9911-5FD3-F86F-9D15-A93AD75B6BFC}" type="datetime1">
              <a:t/>
            </a:fld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只显示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2JQAAAAAAAA=="/>
              </a:ext>
            </a:extLst>
          </p:cNvSpPr>
          <p:nvPr>
            <p:ph type="obj"/>
          </p:nvPr>
        </p:nvSpPr>
        <p:spPr>
          <a:xfrm>
            <a:off x="861060" y="358775"/>
            <a:ext cx="10476230" cy="581215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Font typeface="Wingdings" pitchFamily="2" charset="2"/>
              <a:defRPr/>
            </a:pPr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901B-55D3-F866-9D15-A333DE5B6BF6}" type="slidenum">
              <a:t/>
            </a:fld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E043-0DD3-F816-9D15-FB43AE5B6BAE}" type="datetime1">
              <a:t/>
            </a:fld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两个文本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0Fg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L5FAAD2JQAAAAAAAA=="/>
              </a:ext>
            </a:extLst>
          </p:cNvSpPr>
          <p:nvPr>
            <p:ph type="obj" sz="half" idx="2"/>
          </p:nvPr>
        </p:nvSpPr>
        <p:spPr>
          <a:xfrm>
            <a:off x="861060" y="401828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964D-03D3-F860-9D15-F535D85B6BA0}" type="slidenum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B805-4BD3-F84E-9D15-BD1BF65B6BE8}" type="datetime1">
              <a:t/>
            </a:fld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个内容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4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3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4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8721-6FD3-F871-9D15-9924C95B6BCC}" type="slidenum">
              <a:t/>
            </a:fld>
          </a:p>
        </p:txBody>
      </p:sp>
      <p:sp>
        <p:nvSpPr>
          <p:cNvPr id="8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9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9173-3DD3-F867-9D15-CB32DF5B6B9E}" type="datetime1">
              <a:t/>
            </a:fld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和两个栏目，右侧栏目具有分割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2JQ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3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A4D7-99D3-F852-9D15-6F07EA5B6B3A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C0F0-BED3-F836-9D15-48638E5B6B1D}" type="datetime1">
              <a:t/>
            </a:fld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标题和两个栏目，左侧栏目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2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2JQAAAAAAAA=="/>
              </a:ext>
            </a:extLst>
          </p:cNvSpPr>
          <p:nvPr>
            <p:ph type="obj" sz="half" idx="3"/>
          </p:nvPr>
        </p:nvSpPr>
        <p:spPr>
          <a:xfrm>
            <a:off x="6242685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8DAF-E1D3-F87B-9D15-172EC35B6B42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CE70-3ED3-F838-9D15-C86D805B6B9D}" type="datetime1">
              <a:t/>
            </a:fld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标题和两个文本行，下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0Fg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2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EEA2Q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3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MEAxw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A574-3AD3-F853-9D15-CC06EB5B6B99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CFE7-A9D3-F839-9D15-5F6C815B6B0A}" type="datetime1">
              <a:t/>
            </a:fld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个文本行，上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L5FAAD2JQAAAAAAAA=="/>
              </a:ext>
            </a:extLst>
          </p:cNvSpPr>
          <p:nvPr>
            <p:ph type="obj" sz="half" idx="3"/>
          </p:nvPr>
        </p:nvSpPr>
        <p:spPr>
          <a:xfrm>
            <a:off x="861060" y="401828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8B97-D9D3-F87D-9D15-2F28C55B6B7A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BF3B-75D3-F849-9D15-831CF15B6BD6}" type="datetime1">
              <a:t/>
            </a:fld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9BQAAPg0AAE1FAAChFQAAAAAAAA=="/>
              </a:ext>
            </a:extLst>
          </p:cNvSpPr>
          <p:nvPr>
            <p:ph type="ctrTitle"/>
          </p:nvPr>
        </p:nvSpPr>
        <p:spPr>
          <a:xfrm>
            <a:off x="932815" y="2152650"/>
            <a:ext cx="10332720" cy="13633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幻灯片副标题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JCwAA1hcAAJA/AADfIgAAAAAAAA=="/>
              </a:ext>
            </a:extLst>
          </p:cNvSpPr>
          <p:nvPr>
            <p:ph type="subTitle" idx="1"/>
          </p:nvPr>
        </p:nvSpPr>
        <p:spPr>
          <a:xfrm>
            <a:off x="1793875" y="3874770"/>
            <a:ext cx="8538845" cy="17938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8B8B8B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E4DD-93D3-F812-9D15-6547AA5B6B30}" type="slidenum">
              <a:t/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BCB7-F9D3-F84A-9D15-0F1FF25B6B5A}" type="datetime1">
              <a:t/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D95F-11D3-F82F-9D15-E77A975B6BB2}" type="slidenum">
              <a:t/>
            </a:fld>
          </a:p>
        </p:txBody>
      </p:sp>
      <p:sp>
        <p:nvSpPr>
          <p:cNvPr id="3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D051-1FD3-F826-9D15-E9739E5B6BBC}" type="datetime1">
              <a:t/>
            </a:fld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2JQAAAAAAAA=="/>
              </a:ext>
            </a:extLst>
          </p:cNvSpPr>
          <p:nvPr>
            <p:ph type="obj" idx="1"/>
          </p:nvPr>
        </p:nvSpPr>
        <p:spPr>
          <a:xfrm>
            <a:off x="861060" y="1578610"/>
            <a:ext cx="10476230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Font typeface="Wingdings" pitchFamily="2" charset="2"/>
              <a:defRPr/>
            </a:pPr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85E1-AFD3-F873-9D15-5926CB5B6B0C}" type="slidenum">
              <a:t/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CCD5-9BD3-F83A-9D15-6D6F825B6B38}" type="datetime1">
              <a:t/>
            </a:fld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标题和两个栏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2JQ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2JQAAAAAAAA=="/>
              </a:ext>
            </a:extLst>
          </p:cNvSpPr>
          <p:nvPr>
            <p:ph type="obj" sz="half" idx="2"/>
          </p:nvPr>
        </p:nvSpPr>
        <p:spPr>
          <a:xfrm>
            <a:off x="6242685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DD51-1FD3-F82B-9D15-E97E935B6BBC}" type="slidenum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9AE5-ABD3-F86C-9D15-5D39D45B6B08}" type="datetime1">
              <a:t/>
            </a:fld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8766-28D3-F871-9D15-DE24C95B6B8B}" type="slidenum">
              <a:t/>
            </a:fld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EFD7-99D3-F819-9D15-6F4CA15B6B3A}" type="datetime1">
              <a:t/>
            </a:fld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BA9B-D5D3-F84C-9D15-2319F45B6B76}" type="slidenum">
              <a:t/>
            </a:fld>
          </a:p>
        </p:txBody>
      </p:sp>
      <p:sp>
        <p:nvSpPr>
          <p:cNvPr id="3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D3D3-9DD3-F825-9D15-6B709D5B6B3E}" type="datetime1">
              <a:t/>
            </a:fld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只显示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2JQAAAAAAAA=="/>
              </a:ext>
            </a:extLst>
          </p:cNvSpPr>
          <p:nvPr>
            <p:ph type="obj"/>
          </p:nvPr>
        </p:nvSpPr>
        <p:spPr>
          <a:xfrm>
            <a:off x="861060" y="358775"/>
            <a:ext cx="10476230" cy="581215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Font typeface="Wingdings" pitchFamily="2" charset="2"/>
              <a:defRPr/>
            </a:pPr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8FBF-F1D3-F879-9D15-072CC15B6B52}" type="slidenum">
              <a:t/>
            </a:fld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F3B3-FDD3-F805-9D15-0B50BD5B6B5E}" type="datetime1">
              <a:t/>
            </a:fld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两个文本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0Fg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L5FAAD2JQAAAAAAAA=="/>
              </a:ext>
            </a:extLst>
          </p:cNvSpPr>
          <p:nvPr>
            <p:ph type="obj" sz="half" idx="2"/>
          </p:nvPr>
        </p:nvSpPr>
        <p:spPr>
          <a:xfrm>
            <a:off x="861060" y="401828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A391-DFD3-F855-9D15-2900ED5B6B7C}" type="slidenum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D860-2ED3-F82E-9D15-D87B965B6B8D}" type="datetime1">
              <a:t/>
            </a:fld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个内容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4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3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4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BFE4-AAD3-F849-9D15-5C1CF15B6B09}" type="slidenum">
              <a:t/>
            </a:fld>
          </a:p>
        </p:txBody>
      </p:sp>
      <p:sp>
        <p:nvSpPr>
          <p:cNvPr id="8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9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E813-5DD3-F81E-9D15-AB4BA65B6BFE}" type="datetime1">
              <a:t/>
            </a:fld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和两个栏目，右侧栏目具有分割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2JQ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3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E23B-75D3-F814-9D15-8341AC5B6BD6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923A-74D3-F864-9D15-8231DC5B6BD7}" type="datetime1">
              <a:t/>
            </a:fld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标题和两个栏目，左侧栏目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2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2JQAAAAAAAA=="/>
              </a:ext>
            </a:extLst>
          </p:cNvSpPr>
          <p:nvPr>
            <p:ph type="obj" sz="half" idx="3"/>
          </p:nvPr>
        </p:nvSpPr>
        <p:spPr>
          <a:xfrm>
            <a:off x="6242685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BC83-CDD3-F84A-9D15-3B1FF25B6B6E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E767-29D3-F811-9D15-DF44A95B6B8A}" type="datetime1">
              <a:t/>
            </a:fld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标题和两个文本行，下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0Fg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2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3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95EC-A2D3-F863-9D15-5436DB5B6B01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DDC6-88D3-F82B-9D15-7E7E935B6B2B}" type="datetime1">
              <a:t/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只显示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2JQAAAAAAAA=="/>
              </a:ext>
            </a:extLst>
          </p:cNvSpPr>
          <p:nvPr>
            <p:ph type="obj"/>
          </p:nvPr>
        </p:nvSpPr>
        <p:spPr>
          <a:xfrm>
            <a:off x="861060" y="358775"/>
            <a:ext cx="10476230" cy="581215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Font typeface="Wingdings" pitchFamily="2" charset="2"/>
              <a:defRPr/>
            </a:pPr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FA79-37D3-F80C-9D15-C159B45B6B94}" type="slidenum">
              <a:t/>
            </a:fld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E196-D8D3-F817-9D15-2E42AF5B6B7B}" type="datetime1">
              <a:t/>
            </a:fld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个文本行，上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L5FAAD2JQAAAAAAAA=="/>
              </a:ext>
            </a:extLst>
          </p:cNvSpPr>
          <p:nvPr>
            <p:ph type="obj" sz="half" idx="3"/>
          </p:nvPr>
        </p:nvSpPr>
        <p:spPr>
          <a:xfrm>
            <a:off x="861060" y="401828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C743-0DD3-F831-9D15-FB64895B6BAE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C760-2ED3-F831-9D15-D864895B6B8D}" type="datetime1">
              <a:t/>
            </a:fld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9BQAAPg0AAE1FAAChFQAAAAAAAA=="/>
              </a:ext>
            </a:extLst>
          </p:cNvSpPr>
          <p:nvPr>
            <p:ph type="ctrTitle"/>
          </p:nvPr>
        </p:nvSpPr>
        <p:spPr>
          <a:xfrm>
            <a:off x="932815" y="2152650"/>
            <a:ext cx="10332720" cy="13633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幻灯片副标题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JCwAA1hcAAJA/AADfIgAAAAAAAA=="/>
              </a:ext>
            </a:extLst>
          </p:cNvSpPr>
          <p:nvPr>
            <p:ph type="subTitle" idx="1"/>
          </p:nvPr>
        </p:nvSpPr>
        <p:spPr>
          <a:xfrm>
            <a:off x="1793875" y="3874770"/>
            <a:ext cx="8538845" cy="17938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8B8B8B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E34B-05D3-F815-9D15-F340AD5B6BA6}" type="slidenum">
              <a:t/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8B6D-23D3-F87D-9D15-D528C55B6B80}" type="datetime1">
              <a:t/>
            </a:fld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2JQAAAAAAAA=="/>
              </a:ext>
            </a:extLst>
          </p:cNvSpPr>
          <p:nvPr>
            <p:ph type="obj" idx="1"/>
          </p:nvPr>
        </p:nvSpPr>
        <p:spPr>
          <a:xfrm>
            <a:off x="861060" y="1578610"/>
            <a:ext cx="10476230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Font typeface="Wingdings" pitchFamily="2" charset="2"/>
              <a:defRPr/>
            </a:pPr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8A9A-D4D3-F87C-9D15-2229C45B6B77}" type="slidenum">
              <a:t/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9E16-58D3-F868-9D15-AE3DD05B6BFB}" type="datetime1">
              <a:t/>
            </a:fld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标题和两个栏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2JQ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2JQAAAAAAAA=="/>
              </a:ext>
            </a:extLst>
          </p:cNvSpPr>
          <p:nvPr>
            <p:ph type="obj" sz="half" idx="2"/>
          </p:nvPr>
        </p:nvSpPr>
        <p:spPr>
          <a:xfrm>
            <a:off x="6242685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BE9B-D5D3-F848-9D15-231DF05B6B76}" type="slidenum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C5B9-F7D3-F833-9D15-01668B5B6B54}" type="datetime1">
              <a:t/>
            </a:fld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CB8B-C5D3-F83D-9D15-3368855B6B66}" type="slidenum">
              <a:t/>
            </a:fld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E9CC-82D3-F81F-9D15-744AA75B6B21}" type="datetime1">
              <a:t/>
            </a:fld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B0B5-FBD3-F846-9D15-0D13FE5B6B58}" type="slidenum">
              <a:t/>
            </a:fld>
          </a:p>
        </p:txBody>
      </p:sp>
      <p:sp>
        <p:nvSpPr>
          <p:cNvPr id="3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D802-4CD3-F82E-9D15-BA7B965B6BEF}" type="datetime1">
              <a:t/>
            </a:fld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只显示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2JQAAAAAAAA=="/>
              </a:ext>
            </a:extLst>
          </p:cNvSpPr>
          <p:nvPr>
            <p:ph type="obj"/>
          </p:nvPr>
        </p:nvSpPr>
        <p:spPr>
          <a:xfrm>
            <a:off x="861060" y="358775"/>
            <a:ext cx="10476230" cy="581215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Font typeface="Wingdings" pitchFamily="2" charset="2"/>
              <a:defRPr/>
            </a:pPr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D6F2-BCD3-F820-9D15-4A75985B6B1F}" type="slidenum">
              <a:t/>
            </a:fld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945F-11D3-F862-9D15-E737DA5B6BB2}" type="datetime1">
              <a:t/>
            </a:fld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两个文本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0Fg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L5FAAD2JQAAAAAAAA=="/>
              </a:ext>
            </a:extLst>
          </p:cNvSpPr>
          <p:nvPr>
            <p:ph type="obj" sz="half" idx="2"/>
          </p:nvPr>
        </p:nvSpPr>
        <p:spPr>
          <a:xfrm>
            <a:off x="861060" y="401828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A55E-10D3-F853-9D15-E606EB5B6BB3}" type="slidenum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DE00-4ED3-F828-9D15-B87D905B6BED}" type="datetime1">
              <a:t/>
            </a:fld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个内容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4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3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4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F7A7-E9D3-F801-9D15-1F54B95B6B4A}" type="slidenum">
              <a:t/>
            </a:fld>
          </a:p>
        </p:txBody>
      </p:sp>
      <p:sp>
        <p:nvSpPr>
          <p:cNvPr id="8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9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E71B-55D3-F811-9D15-A344A95B6BF6}" type="datetime1">
              <a:t/>
            </a:fld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和两个栏目，右侧栏目具有分割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2JQ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3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D62B-65D3-F820-9D15-9375985B6BC6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9DA3-EDD3-F86B-9D15-1B3ED35B6B4E}" type="datetime1">
              <a:t/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两个文本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0Fg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L5FAAD2JQAAAAAAAA=="/>
              </a:ext>
            </a:extLst>
          </p:cNvSpPr>
          <p:nvPr>
            <p:ph type="obj" sz="half" idx="2"/>
          </p:nvPr>
        </p:nvSpPr>
        <p:spPr>
          <a:xfrm>
            <a:off x="861060" y="401828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9195-DBD3-F867-9D15-2D32DF5B6B78}" type="slidenum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8C05-4BD3-F87A-9D15-BD2FC25B6BE8}" type="datetime1">
              <a:t/>
            </a:fld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标题和两个栏目，左侧栏目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2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2JQAAAAAAAA=="/>
              </a:ext>
            </a:extLst>
          </p:cNvSpPr>
          <p:nvPr>
            <p:ph type="obj" sz="half" idx="3"/>
          </p:nvPr>
        </p:nvSpPr>
        <p:spPr>
          <a:xfrm>
            <a:off x="6242685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9093-DDD3-F866-9D15-2B33DE5B6B7E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8364-2AD3-F875-9D15-DC20CD5B6B89}" type="datetime1">
              <a:t/>
            </a:fld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标题和两个文本行，下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0Fg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2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3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E13E-70D3-F817-9D15-8642AF5B6BD3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A9D5-9BD3-F85F-9D15-6D0AE75B6B38}" type="datetime1">
              <a:t/>
            </a:fld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个文本行，上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L5FAAD2JQAAAAAAAA=="/>
              </a:ext>
            </a:extLst>
          </p:cNvSpPr>
          <p:nvPr>
            <p:ph type="obj" sz="half" idx="3"/>
          </p:nvPr>
        </p:nvSpPr>
        <p:spPr>
          <a:xfrm>
            <a:off x="861060" y="401828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D20D-43D3-F824-9D15-B5719C5B6BE0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BA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C2D3-9DD3-F834-9D15-6B618C5B6B3E}" type="datetime1">
              <a:t/>
            </a:fld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9BQAAPg0AAE1FAAChFQAAAAAAAA=="/>
              </a:ext>
            </a:extLst>
          </p:cNvSpPr>
          <p:nvPr>
            <p:ph type="ctrTitle"/>
          </p:nvPr>
        </p:nvSpPr>
        <p:spPr>
          <a:xfrm>
            <a:off x="932815" y="2152650"/>
            <a:ext cx="10332720" cy="13633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幻灯片副标题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JCwAA1hcAAJA/AADfIgAAAAAAAA=="/>
              </a:ext>
            </a:extLst>
          </p:cNvSpPr>
          <p:nvPr>
            <p:ph type="subTitle" idx="1"/>
          </p:nvPr>
        </p:nvSpPr>
        <p:spPr>
          <a:xfrm>
            <a:off x="1793875" y="3874770"/>
            <a:ext cx="8538845" cy="17938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8B8B8B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C2AD-E3D3-F834-9D15-15618C5B6B40}" type="slidenum">
              <a:t/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80D6-98D3-F876-9D15-6E23CE5B6B3B}" type="datetime1">
              <a:t/>
            </a:fld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2JQAAAAAAAA=="/>
              </a:ext>
            </a:extLst>
          </p:cNvSpPr>
          <p:nvPr>
            <p:ph type="obj" idx="1"/>
          </p:nvPr>
        </p:nvSpPr>
        <p:spPr>
          <a:xfrm>
            <a:off x="861060" y="1578610"/>
            <a:ext cx="10476230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Font typeface="Wingdings" pitchFamily="2" charset="2"/>
              <a:defRPr/>
            </a:pPr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B823-6DD3-F84E-9D15-9B1BF65B6BCE}" type="slidenum">
              <a:t/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B5B6-F8D3-F843-9D15-0E16FB5B6B5B}" type="datetime1">
              <a:t/>
            </a:fld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标题和两个栏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2JQ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2JQAAAAAAAA=="/>
              </a:ext>
            </a:extLst>
          </p:cNvSpPr>
          <p:nvPr>
            <p:ph type="obj" sz="half" idx="2"/>
          </p:nvPr>
        </p:nvSpPr>
        <p:spPr>
          <a:xfrm>
            <a:off x="6242685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F33C-72D3-F805-9D15-8450BD5B6BD1}" type="slidenum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BD59-17D3-F84B-9D15-E11EF35B6BB4}" type="datetime1">
              <a:t/>
            </a:fld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C866-28D3-F83E-9D15-DE6B865B6B8B}" type="slidenum">
              <a:t/>
            </a:fld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EC27-69D3-F81A-9D15-9F4FA25B6BCA}" type="datetime1">
              <a:t/>
            </a:fld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DEBA-F4D3-F828-9D15-027D905B6B57}" type="slidenum">
              <a:t/>
            </a:fld>
          </a:p>
        </p:txBody>
      </p:sp>
      <p:sp>
        <p:nvSpPr>
          <p:cNvPr id="3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A0AF-E1D3-F856-9D15-1703EE5B6B42}" type="datetime1">
              <a:t/>
            </a:fld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只显示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2JQAAAAAAAA=="/>
              </a:ext>
            </a:extLst>
          </p:cNvSpPr>
          <p:nvPr>
            <p:ph type="obj"/>
          </p:nvPr>
        </p:nvSpPr>
        <p:spPr>
          <a:xfrm>
            <a:off x="861060" y="358775"/>
            <a:ext cx="10476230" cy="581215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Font typeface="Wingdings" pitchFamily="2" charset="2"/>
              <a:defRPr/>
            </a:pPr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CF52-1CD3-F839-9D15-EA6C815B6BBF}" type="slidenum">
              <a:t/>
            </a:fld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8414-5AD3-F872-9D15-AC27CA5B6BF9}" type="datetime1">
              <a:t/>
            </a:fld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两个文本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0Fg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L5FAAD2JQAAAAAAAA=="/>
              </a:ext>
            </a:extLst>
          </p:cNvSpPr>
          <p:nvPr>
            <p:ph type="obj" sz="half" idx="2"/>
          </p:nvPr>
        </p:nvSpPr>
        <p:spPr>
          <a:xfrm>
            <a:off x="861060" y="401828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ADBE-F0D3-F85B-9D15-060EE35B6B53}" type="slidenum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E662-2CD3-F810-9D15-DA45A85B6B8F}" type="datetime1">
              <a:t/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个内容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4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3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4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989B-D5D3-F86E-9D15-233BD65B6B76}" type="slidenum">
              <a:t/>
            </a:fld>
          </a:p>
        </p:txBody>
      </p:sp>
      <p:sp>
        <p:nvSpPr>
          <p:cNvPr id="8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9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F999-D7D3-F80F-9D15-215AB75B6B74}" type="datetime1">
              <a:t/>
            </a:fld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个内容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4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3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4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F7FD-B3D3-F801-9D15-4554B95B6B10}" type="slidenum">
              <a:t/>
            </a:fld>
          </a:p>
        </p:txBody>
      </p:sp>
      <p:sp>
        <p:nvSpPr>
          <p:cNvPr id="8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9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C4AE-E0D3-F832-9D15-16678A5B6B43}" type="datetime1">
              <a:t/>
            </a:fld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和两个栏目，右侧栏目具有分割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2JQ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3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9D86-C8D3-F86B-9D15-3E3ED35B6B6B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F8E9-A7D3-F80E-9D15-515BB65B6B04}" type="datetime1">
              <a:t/>
            </a:fld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标题和两个栏目，左侧栏目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2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2JQAAAAAAAA=="/>
              </a:ext>
            </a:extLst>
          </p:cNvSpPr>
          <p:nvPr>
            <p:ph type="obj" sz="half" idx="3"/>
          </p:nvPr>
        </p:nvSpPr>
        <p:spPr>
          <a:xfrm>
            <a:off x="6242685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BBCD-83D3-F84D-9D15-7518F55B6B20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CECA-84D3-F838-9D15-726D805B6B27}" type="datetime1">
              <a:t/>
            </a:fld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标题和两个文本行，下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0Fg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2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3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E391-DFD3-F815-9D15-2940AD5B6B7C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9836-78D3-F86E-9D15-8E3BD65B6BDB}" type="datetime1">
              <a:t/>
            </a:fld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个文本行，上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L5FAAD2JQAAAAAAAA=="/>
              </a:ext>
            </a:extLst>
          </p:cNvSpPr>
          <p:nvPr>
            <p:ph type="obj" sz="half" idx="3"/>
          </p:nvPr>
        </p:nvSpPr>
        <p:spPr>
          <a:xfrm>
            <a:off x="861060" y="401828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D2DE-90D3-F824-9D15-66719C5B6B33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E430-7ED3-F812-9D15-8847AA5B6BDD}" type="datetime1">
              <a:t/>
            </a:fld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9BQAAPg0AAE1FAAChFQAAAAAAAA=="/>
              </a:ext>
            </a:extLst>
          </p:cNvSpPr>
          <p:nvPr>
            <p:ph type="ctrTitle"/>
          </p:nvPr>
        </p:nvSpPr>
        <p:spPr>
          <a:xfrm>
            <a:off x="932815" y="2152650"/>
            <a:ext cx="10332720" cy="13633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幻灯片副标题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JCwAA1hcAAJA/AADfIgAAAAAAAA=="/>
              </a:ext>
            </a:extLst>
          </p:cNvSpPr>
          <p:nvPr>
            <p:ph type="subTitle" idx="1"/>
          </p:nvPr>
        </p:nvSpPr>
        <p:spPr>
          <a:xfrm>
            <a:off x="1793875" y="3874770"/>
            <a:ext cx="8538845" cy="17938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8B8B8B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8B23-6DD3-F87D-9D15-9B28C55B6BCE}" type="slidenum">
              <a:t/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8293-DDD3-F874-9D15-2B21CC5B6B7E}" type="datetime1">
              <a:t/>
            </a:fld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2JQAAAAAAAA=="/>
              </a:ext>
            </a:extLst>
          </p:cNvSpPr>
          <p:nvPr>
            <p:ph type="obj" idx="1"/>
          </p:nvPr>
        </p:nvSpPr>
        <p:spPr>
          <a:xfrm>
            <a:off x="861060" y="1578610"/>
            <a:ext cx="10476230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Font typeface="Wingdings" pitchFamily="2" charset="2"/>
              <a:defRPr/>
            </a:pPr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FC3D-73D3-F80A-9D15-855FB25B6BD0}" type="slidenum">
              <a:t/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C55D-13D3-F833-9D15-E5668B5B6BB0}" type="datetime1">
              <a:t/>
            </a:fld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标题和两个栏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2JQ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2JQAAAAAAAA=="/>
              </a:ext>
            </a:extLst>
          </p:cNvSpPr>
          <p:nvPr>
            <p:ph type="obj" sz="half" idx="2"/>
          </p:nvPr>
        </p:nvSpPr>
        <p:spPr>
          <a:xfrm>
            <a:off x="6242685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8F74-3AD3-F879-9D15-CC2CC15B6B99}" type="slidenum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C84C-02D3-F83E-9D15-F46B865B6BA1}" type="datetime1">
              <a:t/>
            </a:fld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CCAE-E0D3-F83A-9D15-166F825B6B43}" type="slidenum">
              <a:t/>
            </a:fld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FEDD-93D3-F808-9D15-655DB05B6B30}" type="datetime1">
              <a:t/>
            </a:fld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BC29-67D3-F84A-9D15-911FF25B6BC4}" type="slidenum">
              <a:t/>
            </a:fld>
          </a:p>
        </p:txBody>
      </p:sp>
      <p:sp>
        <p:nvSpPr>
          <p:cNvPr id="3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815E-10D3-F877-9D15-E622CF5B6BB3}" type="datetime1">
              <a:t/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和两个栏目，右侧栏目具有分割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2JQ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3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9313-5DD3-F865-9D15-AB30DD5B6BFE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D537-79D3-F823-9D15-8F769B5B6BDA}" type="datetime1">
              <a:t/>
            </a:fld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只显示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2JQAAAAAAAA=="/>
              </a:ext>
            </a:extLst>
          </p:cNvSpPr>
          <p:nvPr>
            <p:ph type="obj"/>
          </p:nvPr>
        </p:nvSpPr>
        <p:spPr>
          <a:xfrm>
            <a:off x="861060" y="358775"/>
            <a:ext cx="10476230" cy="581215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Font typeface="Wingdings" pitchFamily="2" charset="2"/>
              <a:defRPr/>
            </a:pPr>
          </a:p>
        </p:txBody>
      </p:sp>
      <p:sp>
        <p:nvSpPr>
          <p:cNvPr id="3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84B5-FBD3-F872-9D15-0D27CA5B6B58}" type="slidenum">
              <a:t/>
            </a:fld>
          </a:p>
        </p:txBody>
      </p:sp>
      <p:sp>
        <p:nvSpPr>
          <p:cNvPr id="4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BED6-98D3-F848-9D15-6E1DF05B6B3B}" type="datetime1">
              <a:t/>
            </a:fld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两个文本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0Fg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L5FAAD2JQAAAAAAAA=="/>
              </a:ext>
            </a:extLst>
          </p:cNvSpPr>
          <p:nvPr>
            <p:ph type="obj" sz="half" idx="2"/>
          </p:nvPr>
        </p:nvSpPr>
        <p:spPr>
          <a:xfrm>
            <a:off x="861060" y="401828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A39B-D5D3-F855-9D15-2300ED5B6B76}" type="slidenum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B71D-53D3-F841-9D15-A514F95B6BF0}" type="datetime1">
              <a:t/>
            </a:fld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个内容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4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3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4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8684-CAD3-F870-9D15-3C25C85B6B69}" type="slidenum">
              <a:t/>
            </a:fld>
          </a:p>
        </p:txBody>
      </p:sp>
      <p:sp>
        <p:nvSpPr>
          <p:cNvPr id="8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9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DE8A-C4D3-F828-9D15-327D905B6B67}" type="datetime1">
              <a:t/>
            </a:fld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和两个栏目，右侧栏目具有分割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2JQ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3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D387-C9D3-F825-9D15-3F709D5B6B6A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FA00-4ED3-F80C-9D15-B859B45B6BED}" type="datetime1">
              <a:t/>
            </a:fld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标题和两个栏目，左侧栏目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2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2JQAAAAAAAA=="/>
              </a:ext>
            </a:extLst>
          </p:cNvSpPr>
          <p:nvPr>
            <p:ph type="obj" sz="half" idx="3"/>
          </p:nvPr>
        </p:nvSpPr>
        <p:spPr>
          <a:xfrm>
            <a:off x="6242685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C09B-D5D3-F836-9D15-23638E5B6B76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9FC7-89D3-F869-9D15-7F3CD15B6B2A}" type="datetime1">
              <a:t/>
            </a:fld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标题和两个文本行，下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0Fg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KMkAAD2JQAAAAAAAA=="/>
              </a:ext>
            </a:extLst>
          </p:cNvSpPr>
          <p:nvPr>
            <p:ph type="obj" sz="quarter" idx="2"/>
          </p:nvPr>
        </p:nvSpPr>
        <p:spPr>
          <a:xfrm>
            <a:off x="861060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uBgAAL5FAAD2JQAAAAAAAA=="/>
              </a:ext>
            </a:extLst>
          </p:cNvSpPr>
          <p:nvPr>
            <p:ph type="obj" sz="quarter" idx="3"/>
          </p:nvPr>
        </p:nvSpPr>
        <p:spPr>
          <a:xfrm>
            <a:off x="6242685" y="401828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9D71-3FD3-F86B-9D15-C93ED35B6B9C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F5F4-BAD3-F803-9D15-4C56BB5B6B19}" type="datetime1">
              <a:t/>
            </a:fld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个文本行，上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0FgAAAAAAAA=="/>
              </a:ext>
            </a:extLst>
          </p:cNvSpPr>
          <p:nvPr>
            <p:ph type="obj" sz="quarter" idx="1"/>
          </p:nvPr>
        </p:nvSpPr>
        <p:spPr>
          <a:xfrm>
            <a:off x="861060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对象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0FgAAAAAAAA=="/>
              </a:ext>
            </a:extLst>
          </p:cNvSpPr>
          <p:nvPr>
            <p:ph type="obj" sz="quarter" idx="2"/>
          </p:nvPr>
        </p:nvSpPr>
        <p:spPr>
          <a:xfrm>
            <a:off x="6242685" y="1578610"/>
            <a:ext cx="5094605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5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uBgAAL5FAAD2JQAAAAAAAA=="/>
              </a:ext>
            </a:extLst>
          </p:cNvSpPr>
          <p:nvPr>
            <p:ph type="obj" sz="half" idx="3"/>
          </p:nvPr>
        </p:nvSpPr>
        <p:spPr>
          <a:xfrm>
            <a:off x="861060" y="4018280"/>
            <a:ext cx="10476230" cy="21526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8A6D-23D3-F87C-9D15-D529C45B6B80}" type="slidenum">
              <a:t/>
            </a:fld>
          </a:p>
        </p:txBody>
      </p:sp>
      <p:sp>
        <p:nvSpPr>
          <p:cNvPr id="7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8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DDC7-89D3-F82B-9D15-7F7E935B6B2A}" type="datetime1">
              <a:t/>
            </a:fld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9BQAAPg0AAE1FAAChFQAAAAAAAA=="/>
              </a:ext>
            </a:extLst>
          </p:cNvSpPr>
          <p:nvPr>
            <p:ph type="ctrTitle"/>
          </p:nvPr>
        </p:nvSpPr>
        <p:spPr>
          <a:xfrm>
            <a:off x="932815" y="2152650"/>
            <a:ext cx="10332720" cy="13633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幻灯片副标题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JCwAA1hcAAJA/AADfIgAAAAAAAA=="/>
              </a:ext>
            </a:extLst>
          </p:cNvSpPr>
          <p:nvPr>
            <p:ph type="subTitle" idx="1"/>
          </p:nvPr>
        </p:nvSpPr>
        <p:spPr>
          <a:xfrm>
            <a:off x="1793875" y="3874770"/>
            <a:ext cx="8538845" cy="17938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8B8B8B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ctr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zh-cn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FE2F-61D3-F808-9D15-975DB05B6BC2}" type="slidenum">
              <a:t/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93F5-BBD3-F865-9D15-4D30DD5B6B18}" type="datetime1">
              <a:t/>
            </a:fld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L5FAAD2JQAAAAAAAA=="/>
              </a:ext>
            </a:extLst>
          </p:cNvSpPr>
          <p:nvPr>
            <p:ph type="obj" idx="1"/>
          </p:nvPr>
        </p:nvSpPr>
        <p:spPr>
          <a:xfrm>
            <a:off x="861060" y="1578610"/>
            <a:ext cx="10476230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Font typeface="Wingdings" pitchFamily="2" charset="2"/>
              <a:defRPr/>
            </a:pPr>
          </a:p>
        </p:txBody>
      </p:sp>
      <p:sp>
        <p:nvSpPr>
          <p:cNvPr id="4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F590-DED3-F803-9D15-2856BB5B6B7D}" type="slidenum">
              <a:t/>
            </a:fld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6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DE3F-71D3-F828-9D15-877D905B6BD2}" type="datetime1">
              <a:t/>
            </a:fld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标题和两个栏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NQIAAL5FAADUCAAAAAAAAA=="/>
              </a:ext>
            </a:extLst>
          </p:cNvSpPr>
          <p:nvPr>
            <p:ph type="title"/>
          </p:nvPr>
        </p:nvSpPr>
        <p:spPr>
          <a:xfrm>
            <a:off x="861060" y="358775"/>
            <a:ext cx="10476230" cy="107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</a:p>
        </p:txBody>
      </p:sp>
      <p:sp>
        <p:nvSpPr>
          <p:cNvPr id="3" name="对象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MBQAAtgkAAKMkAAD2JQAAAAAAAA=="/>
              </a:ext>
            </a:extLst>
          </p:cNvSpPr>
          <p:nvPr>
            <p:ph type="obj" sz="half" idx="1"/>
          </p:nvPr>
        </p:nvSpPr>
        <p:spPr>
          <a:xfrm>
            <a:off x="861060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4" name="对象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nJgAAtgkAAL5FAAD2JQAAAAAAAA=="/>
              </a:ext>
            </a:extLst>
          </p:cNvSpPr>
          <p:nvPr>
            <p:ph type="obj" sz="half" idx="2"/>
          </p:nvPr>
        </p:nvSpPr>
        <p:spPr>
          <a:xfrm>
            <a:off x="6242685" y="1578610"/>
            <a:ext cx="5094605" cy="45923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pitchFamily="0" charset="0"/>
                <a:cs typeface="Times New Roman" pitchFamily="1" charset="0"/>
              </a:defRPr>
            </a:pPr>
          </a:p>
        </p:txBody>
      </p:sp>
      <p:sp>
        <p:nvSpPr>
          <p:cNvPr id="5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r">
              <a:defRPr lang="en-us" sz="1800">
                <a:solidFill>
                  <a:srgbClr val="939393"/>
                </a:solidFill>
              </a:defRPr>
            </a:pPr>
            <a:fld id="{3EADA6FA-B4D3-F850-9D15-4205E85B6B17}" type="slidenum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en-us" sz="1800">
                <a:solidFill>
                  <a:srgbClr val="939393"/>
                </a:solidFill>
              </a:defRPr>
            </a:pPr>
          </a:p>
        </p:txBody>
      </p:sp>
      <p:sp>
        <p:nvSpPr>
          <p:cNvPr id="7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l">
              <a:defRPr lang="en-us" sz="1800">
                <a:solidFill>
                  <a:srgbClr val="939393"/>
                </a:solidFill>
              </a:defRPr>
            </a:pPr>
            <a:fld id="{3EADEABB-F5D3-F81C-9D15-0349A45B6B56}" type="datetime1">
              <a:t/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theme" Target="../theme/theme1.xml"/></Relationships>
</file>

<file path=ppt/slideMasters/_rels/slideMaster10.xml.rels><?xml version="1.0" encoding="UTF-8" standalone="yes" 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<Relationship Id="rId14" Type="http://schemas.openxmlformats.org/officeDocument/2006/relationships/theme" Target="../theme/theme12.xml"/></Relationships>
</file>

<file path=ppt/slideMasters/_rels/slideMaster11.xml.rels><?xml version="1.0" encoding="UTF-8" standalone="yes" 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<Relationship Id="rId14" Type="http://schemas.openxmlformats.org/officeDocument/2006/relationships/theme" Target="../theme/theme13.xml"/></Relationships>
</file>

<file path=ppt/slideMasters/_rels/slideMaster12.xml.rels><?xml version="1.0" encoding="UTF-8" standalone="yes" 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4.xml"/><Relationship Id="rId14" Type="http://schemas.openxmlformats.org/officeDocument/2006/relationships/theme" Target="../theme/theme14.xml"/></Relationships>
</file>

<file path=ppt/slideMasters/_rels/slideMaster13.xml.rels><?xml version="1.0" encoding="UTF-8" standalone="yes" 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56.xml"/><Relationship Id="rId14" Type="http://schemas.openxmlformats.org/officeDocument/2006/relationships/theme" Target="../theme/theme15.xml"/></Relationships>
</file>

<file path=ppt/slideMasters/_rels/slideMaster14.xml.rels><?xml version="1.0" encoding="UTF-8" standalone="yes" 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68.xml"/><Relationship Id="rId14" Type="http://schemas.openxmlformats.org/officeDocument/2006/relationships/theme" Target="../theme/theme16.xml"/></Relationships>
</file>

<file path=ppt/slideMasters/_rels/slideMaster15.xml.rels><?xml version="1.0" encoding="UTF-8" standalone="yes" 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4.xml"/><Relationship Id="rId8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0.xml"/><Relationship Id="rId14" Type="http://schemas.openxmlformats.org/officeDocument/2006/relationships/theme" Target="../theme/theme17.xml"/></Relationships>
</file>

<file path=ppt/slideMasters/_rels/slideMaster16.xml.rels><?xml version="1.0" encoding="UTF-8" standalone="yes" 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6.xml"/><Relationship Id="rId8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1.xml"/><Relationship Id="rId13" Type="http://schemas.openxmlformats.org/officeDocument/2006/relationships/slideLayout" Target="../slideLayouts/slideLayout192.xml"/><Relationship Id="rId14" Type="http://schemas.openxmlformats.org/officeDocument/2006/relationships/theme" Target="../theme/theme18.xml"/></Relationships>
</file>

<file path=ppt/slideMasters/_rels/slideMaster17.xml.rels><?xml version="1.0" encoding="UTF-8" standalone="yes" 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198.xml"/><Relationship Id="rId8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4.xml"/><Relationship Id="rId14" Type="http://schemas.openxmlformats.org/officeDocument/2006/relationships/theme" Target="../theme/theme19.xml"/></Relationships>
</file>

<file path=ppt/slideMasters/_rels/slideMaster18.xml.rels><?xml version="1.0" encoding="UTF-8" standalone="yes" 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05.xml"/><Relationship Id="rId3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0.xml"/><Relationship Id="rId8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15.xml"/><Relationship Id="rId13" Type="http://schemas.openxmlformats.org/officeDocument/2006/relationships/slideLayout" Target="../slideLayouts/slideLayout216.xml"/><Relationship Id="rId14" Type="http://schemas.openxmlformats.org/officeDocument/2006/relationships/theme" Target="../theme/theme20.xml"/></Relationships>
</file>

<file path=ppt/slideMasters/_rels/slideMaster19.xml.rels><?xml version="1.0" encoding="UTF-8" standalone="yes" 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1.xml"/><Relationship Id="rId7" Type="http://schemas.openxmlformats.org/officeDocument/2006/relationships/slideLayout" Target="../slideLayouts/slideLayout222.xml"/><Relationship Id="rId8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4.xml"/><Relationship Id="rId10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26.xml"/><Relationship Id="rId12" Type="http://schemas.openxmlformats.org/officeDocument/2006/relationships/slideLayout" Target="../slideLayouts/slideLayout227.xml"/><Relationship Id="rId13" Type="http://schemas.openxmlformats.org/officeDocument/2006/relationships/slideLayout" Target="../slideLayouts/slideLayout228.xml"/><Relationship Id="rId14" Type="http://schemas.openxmlformats.org/officeDocument/2006/relationships/theme" Target="../theme/theme21.xml"/></Relationships>
</file>

<file path=ppt/slideMasters/_rels/slideMaster2.xml.rels><?xml version="1.0" encoding="UTF-8" standalone="yes" 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4.xml"/></Relationships>
</file>

<file path=ppt/slideMasters/_rels/slideMaster3.xml.rels><?xml version="1.0" encoding="UTF-8" standalone="yes" 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<Relationship Id="rId14" Type="http://schemas.openxmlformats.org/officeDocument/2006/relationships/theme" Target="../theme/theme5.xml"/></Relationships>
</file>

<file path=ppt/slideMasters/_rels/slideMaster4.xml.rels><?xml version="1.0" encoding="UTF-8" standalone="yes" 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<Relationship Id="rId14" Type="http://schemas.openxmlformats.org/officeDocument/2006/relationships/theme" Target="../theme/theme6.xml"/></Relationships>
</file>

<file path=ppt/slideMasters/_rels/slideMaster5.xml.rels><?xml version="1.0" encoding="UTF-8" standalone="yes" 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<Relationship Id="rId14" Type="http://schemas.openxmlformats.org/officeDocument/2006/relationships/theme" Target="../theme/theme7.xml"/></Relationships>
</file>

<file path=ppt/slideMasters/_rels/slideMaster6.xml.rels><?xml version="1.0" encoding="UTF-8" standalone="yes" 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<Relationship Id="rId14" Type="http://schemas.openxmlformats.org/officeDocument/2006/relationships/theme" Target="../theme/theme8.xml"/></Relationships>
</file>

<file path=ppt/slideMasters/_rels/slideMaster7.xml.rels><?xml version="1.0" encoding="UTF-8" standalone="yes" 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<Relationship Id="rId14" Type="http://schemas.openxmlformats.org/officeDocument/2006/relationships/theme" Target="../theme/theme9.xml"/></Relationships>
</file>

<file path=ppt/slideMasters/_rels/slideMaster8.xml.rels><?xml version="1.0" encoding="UTF-8" standalone="yes" 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<Relationship Id="rId14" Type="http://schemas.openxmlformats.org/officeDocument/2006/relationships/theme" Target="../theme/theme10.xml"/></Relationships>
</file>

<file path=ppt/slideMasters/_rels/slideMaster9.xml.rels><?xml version="1.0" encoding="UTF-8" standalone="yes" 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<Relationship Id="rId14" Type="http://schemas.openxmlformats.org/officeDocument/2006/relationships/theme" Target="../theme/theme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  <a:extLst>
              <a:ext uri="smNativeData">
                <pr:smNativeData xmlns:pr="pr" val="SMDATA_13_LtoB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KAAAAIQAAAAAAAAAjw4AAAAAAABkAAAAZAAAAAAAAAAXAAAAFAAAAAAAAAAAAAAA/38AAP9/AAAAAAAACQAAAAQAAAAGM7MADAAAABAAAAAAAAAAAAAAAAAAAAAAAAAAHgAAAGgAAAAAAAAAAAAAAAAAAAAAAAAAAAAAABAnAAAQJwAAAAAAAAAAAAAAAAAAAAAAAAAAAAAAAAAAAAAAAAAAAAAUAAAAAAAAAMDA/wAAAAAAZAAAADIAAAAAAAAAZAAAAAAAAAB/f38ACgAAAB8AAABUAAAA////AP///wEAAAAAAAAAAAAAAAAAAAAAAAAAAAAAAAAAAAAAAAAAAAAAAAB/f38A////A8zMzADAwP8Af39/AAAAAAAAAAAAAAAAAP///wAAAAAAIQAAABgAAAAUAAAAAAAAAAAAAAAASwAAWxoAAAAAAAA="/>
              </a:ext>
            </a:extLst>
          </p:cNvPicPr>
          <p:nvPr/>
        </p:nvPicPr>
        <p:blipFill>
          <a:blip xmlns:r="http://schemas.openxmlformats.org/officeDocument/2006/relationships" r:embed="rId1"/>
          <a:srcRect l="400" t="1320" r="0" b="37270"/>
          <a:stretch>
            <a:fillRect/>
          </a:stretch>
        </p:blipFill>
        <p:spPr>
          <a:xfrm>
            <a:off x="0" y="0"/>
            <a:ext cx="12192000" cy="42843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Title Placeholder 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LpEvP4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DvCAAAAAAAAA==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0871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3600" b="1" i="0" u="none" strike="noStrike" kern="1" spc="0" baseline="0">
                <a:solidFill>
                  <a:srgbClr val="588024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 lang="zh-cn"/>
            </a:pPr>
            <a:r>
              <a:t>单击此处编辑母版标题样式</a:t>
            </a:r>
          </a:p>
        </p:txBody>
      </p:sp>
      <p:sp>
        <p:nvSpPr>
          <p:cNvPr id="4" name="Text Placeholder 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0QkAANhFAAAAJgAAAAAAAA=="/>
              </a:ext>
            </a:extLst>
          </p:cNvSpPr>
          <p:nvPr>
            <p:ph type="body" idx="1"/>
          </p:nvPr>
        </p:nvSpPr>
        <p:spPr>
          <a:xfrm>
            <a:off x="838200" y="1595755"/>
            <a:ext cx="10515600" cy="45815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"/>
              <a:tabLst/>
              <a:defRPr lang="zh-cn" sz="2400" b="0" i="0" u="none" strike="noStrike" kern="1" spc="0" baseline="0">
                <a:solidFill>
                  <a:schemeClr val="accent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800100" marR="0" indent="-3429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12001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6573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21145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buFont typeface="Wingdings" pitchFamily="2" charset="2"/>
              <a:defRPr lang="zh-cn"/>
            </a:pPr>
            <a:r>
              <a:t>单击此处编辑母版文本样式</a:t>
            </a:r>
          </a:p>
          <a:p>
            <a:pPr lvl="1">
              <a:defRPr lang="zh-cn"/>
            </a:pPr>
            <a:r>
              <a:t>第二级</a:t>
            </a:r>
          </a:p>
          <a:p>
            <a:pPr lvl="2">
              <a:defRPr lang="zh-cn"/>
            </a:pPr>
            <a:r>
              <a:t>第三级</a:t>
            </a:r>
          </a:p>
          <a:p>
            <a:pPr lvl="3">
              <a:defRPr lang="zh-cn"/>
            </a:pPr>
            <a:r>
              <a:t>第四级</a:t>
            </a:r>
          </a:p>
          <a:p>
            <a:pPr lvl="4">
              <a:defRPr lang="zh-cn"/>
            </a:pPr>
            <a:r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EADF5E5-ABD3-F803-9D15-5D56BB5B6B08}" type="datetime1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EAD8673-3DD3-F870-9D15-CB25C85B6B9E}" type="slidenum">
              <a:t/>
            </a:fld>
          </a:p>
        </p:txBody>
      </p:sp>
      <p:sp>
        <p:nvSpPr>
          <p:cNvPr id="8" name="KSO_TEMPLATE" hidden="1"/>
          <p:cNvSpPr>
            <a:extLst>
              <a:ext uri="smNativeData">
                <pr:smNativeData xmlns:pr="pr" val="SMDATA_12_LtoBWxMAAAAlAAAAZAAAAAwAAAAAkAAAAEgAAACQAAAASAAAAAAAAAABAAAAAAAAAAEAAABQAAAAAAAAAAAA4D8AAAAAAADgPwAAAAAAAOA/AAAAAAAA4D8AAAAAAADgPwAAAAAAAOA/AAAAAAAA4D8AAAAAAADgPwAAAAAAAOA/AAAAAAAA4D8CAAAAjAAAAAEAAAAAAAAAdqowDP///wgAAAAAAAAAAAAAAAAAAAAAAAAAAAAAAAAAAAAAZAAAAAEAAABAAAAAAAAAAAAAAAAAAAAAAAAAAAAAAAAAAAAAAAAAAAAAAAAAAAAAAAAAAAAAAAAAAAAAAAAAAAAAAAAAAAAAAAAAAAAAAAAAAAAAAAAAAAAAAAAAAAAAFAAAADwAAAABAAAAAAAAAFh+JA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2qjAFAAAAAQAAAAAAAAAAAAAAAAAAAAAAAAAAAAAAAAAAAAAAAAAAWH4kAH9/fwAAAAADzMzMAMDA/wB/f38AAAAAAAAAAAAAAAAAAAAAAAAAAAAhAAAAGAAAABQAAAAAAAAAAAAAAAAAAAAAAAAAAAAAAA=="/>
              </a:ext>
            </a:extLst>
          </p:cNvSpPr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rgbClr val="587E2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</p:sldLayoutIdLst>
  <p:hf sldNum="0" hdr="0" ftr="0" dt="0"/>
  <p:txStyles>
    <p:titleStyle>
      <a:lvl1pPr marL="0" marR="0" indent="0" algn="ctr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zh-cn" sz="3600" b="1" i="0" u="none" strike="noStrike" kern="1" spc="0" baseline="0">
          <a:solidFill>
            <a:srgbClr val="6C7C1B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titleStyle>
    <p:bodyStyle>
      <a:lvl1pPr marL="342900" marR="0" indent="-3429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Wingdings" pitchFamily="2" charset="2"/>
        <a:buChar char=""/>
        <a:tabLst/>
        <a:defRPr lang="zh-cn" sz="2400" b="0" i="0" u="none" strike="noStrike" kern="1" spc="0" baseline="0">
          <a:solidFill>
            <a:schemeClr val="accent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800100" marR="0" indent="-3429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20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12001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6573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21145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  <a:extLst>
              <a:ext uri="smNativeData">
                <pr:smNativeData xmlns:pr="pr" val="SMDATA_13_LtoB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KAAAAIQAAAAAAAAAjw4AAAAAAABkAAAAZAAAAAA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B/f38AAAAAA8zMzADAwP8Af39/AAAAAAAAAAAAAAAAAP///wAAAAAAIQAAABgAAAAUAAAAAAAAAAAAAAAASwAAWxoAAAAAAAA="/>
              </a:ext>
            </a:extLst>
          </p:cNvPicPr>
          <p:nvPr/>
        </p:nvPicPr>
        <p:blipFill>
          <a:blip xmlns:r="http://schemas.openxmlformats.org/officeDocument/2006/relationships" r:embed="rId1"/>
          <a:srcRect l="400" t="1320" r="0" b="37270"/>
          <a:stretch>
            <a:fillRect/>
          </a:stretch>
        </p:blipFill>
        <p:spPr>
          <a:xfrm>
            <a:off x="0" y="0"/>
            <a:ext cx="12192000" cy="42843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Title Placeholder 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DvCAAAAAAAAA==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0871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3600" b="1" i="0" u="none" strike="noStrike" kern="1" spc="0" baseline="0">
                <a:solidFill>
                  <a:srgbClr val="588024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 lang="zh-cn"/>
            </a:pPr>
            <a:r>
              <a:t>单击此处编辑母版标题样式</a:t>
            </a:r>
          </a:p>
        </p:txBody>
      </p:sp>
      <p:sp>
        <p:nvSpPr>
          <p:cNvPr id="4" name="Text Placeholder 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0QkAANhFAAAAJgAAAAAAAA=="/>
              </a:ext>
            </a:extLst>
          </p:cNvSpPr>
          <p:nvPr>
            <p:ph type="body" idx="1"/>
          </p:nvPr>
        </p:nvSpPr>
        <p:spPr>
          <a:xfrm>
            <a:off x="838200" y="1595755"/>
            <a:ext cx="10515600" cy="45815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"/>
              <a:tabLst/>
              <a:defRPr lang="zh-cn" sz="2400" b="0" i="0" u="none" strike="noStrike" kern="1" spc="0" baseline="0">
                <a:solidFill>
                  <a:schemeClr val="accent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800100" marR="0" indent="-3429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12001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6573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21145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buFont typeface="Wingdings" pitchFamily="2" charset="2"/>
              <a:defRPr lang="zh-cn"/>
            </a:pPr>
            <a:r>
              <a:t>单击此处编辑母版文本样式</a:t>
            </a:r>
          </a:p>
          <a:p>
            <a:pPr lvl="1">
              <a:defRPr lang="zh-cn"/>
            </a:pPr>
            <a:r>
              <a:t>第二级</a:t>
            </a:r>
          </a:p>
          <a:p>
            <a:pPr lvl="2">
              <a:defRPr lang="zh-cn"/>
            </a:pPr>
            <a:r>
              <a:t>第三级</a:t>
            </a:r>
          </a:p>
          <a:p>
            <a:pPr lvl="3">
              <a:defRPr lang="zh-cn"/>
            </a:pPr>
            <a:r>
              <a:t>第四级</a:t>
            </a:r>
          </a:p>
          <a:p>
            <a:pPr lvl="4">
              <a:defRPr lang="zh-cn"/>
            </a:pPr>
            <a:r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EAD8195-DBD3-F877-9D15-2D22CF5B6B78}" type="datetime1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EADE0F4-BAD3-F816-9D15-4C43AE5B6B19}" type="slidenum">
              <a:t/>
            </a:fld>
          </a:p>
        </p:txBody>
      </p:sp>
      <p:sp>
        <p:nvSpPr>
          <p:cNvPr id="8" name="KSO_TEMPLATE" hidden="1"/>
          <p:cNvSpPr>
            <a:extLst>
              <a:ext uri="smNativeData">
                <pr:smNativeData xmlns:pr="pr" val="SMDATA_12_LtoBWxMAAAAlAAAAZAAAAAwAAAAAkAAAAEgAAACQAAAASAAAAAAAAAABAAAAAAAAAAEAAABQAAAAAAAAAAAA4D8AAAAAAADgPwAAAAAAAOA/AAAAAAAA4D8AAAAAAADgPwAAAAAAAOA/AAAAAAAA4D8AAAAAAADgPwAAAAAAAOA/AAAAAAAA4D8CAAAAjAAAAAEAAAAAAAAAdqowDP///wgAAAAAAAAAAAAAAAAAAAAAAAAAAAAAAAAAAAAAZAAAAAEAAABAAAAAAAAAAAAAAAAAAAAAAAAAAAAAAAAAAAAAAAAAAAAAAAAAAAAAAAAAAAAAAAAAAAAAAAAAAAAAAAAAAAAAAAAAAAAAAAAAAAAAAAAAAAAAAAAAAAAAFAAAADwAAAABAAAAAAAAAFh+JA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2qjAFAAAAAQAAAAAAAAAAAAAAAAAAAAAAAAAAAAAAAAAAAAAAAAAAWH4kAH9/fwAAAAADzMzMAMDA/wB/f38AAAAAAAAAAAAAAAAAAAAAAAAAAAAhAAAAGAAAABQAAAAAAAAAAAAAAAAAAAAAAAAAAAAAAA=="/>
              </a:ext>
            </a:extLst>
          </p:cNvSpPr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rgbClr val="587E2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6" r:id="rId13"/>
  </p:sldLayoutIdLst>
  <p:hf sldNum="0" hdr="0" ftr="0" dt="0"/>
  <p:txStyles>
    <p:titleStyle>
      <a:lvl1pPr marL="0" marR="0" indent="0" algn="ctr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zh-cn" sz="3600" b="1" i="0" u="none" strike="noStrike" kern="1" spc="0" baseline="0">
          <a:solidFill>
            <a:srgbClr val="6C7C1B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titleStyle>
    <p:bodyStyle>
      <a:lvl1pPr marL="342900" marR="0" indent="-3429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Wingdings" pitchFamily="2" charset="2"/>
        <a:buChar char=""/>
        <a:tabLst/>
        <a:defRPr lang="zh-cn" sz="2400" b="0" i="0" u="none" strike="noStrike" kern="1" spc="0" baseline="0">
          <a:solidFill>
            <a:schemeClr val="accent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800100" marR="0" indent="-3429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20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12001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6573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21145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  <a:extLst>
              <a:ext uri="smNativeData">
                <pr:smNativeData xmlns:pr="pr" val="SMDATA_13_LtoB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KAAAAIQAAAAAAAAAjw4AAAAAAABkAAAAZAAAAAA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B/f38AAAAAA8zMzADAwP8Af39/AAAAAAAAAAAAAAAAAP///wAAAAAAIQAAABgAAAAUAAAAAAAAAAAAAAAASwAAWxoAAAAAAAA="/>
              </a:ext>
            </a:extLst>
          </p:cNvPicPr>
          <p:nvPr/>
        </p:nvPicPr>
        <p:blipFill>
          <a:blip xmlns:r="http://schemas.openxmlformats.org/officeDocument/2006/relationships" r:embed="rId1"/>
          <a:srcRect l="400" t="1320" r="0" b="37270"/>
          <a:stretch>
            <a:fillRect/>
          </a:stretch>
        </p:blipFill>
        <p:spPr>
          <a:xfrm>
            <a:off x="0" y="0"/>
            <a:ext cx="12192000" cy="42843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Title Placeholder 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DvCAAAAAAAAA==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0871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3600" b="1" i="0" u="none" strike="noStrike" kern="1" spc="0" baseline="0">
                <a:solidFill>
                  <a:srgbClr val="588024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 lang="zh-cn"/>
            </a:pPr>
            <a:r>
              <a:t>单击此处编辑母版标题样式</a:t>
            </a:r>
          </a:p>
        </p:txBody>
      </p:sp>
      <p:sp>
        <p:nvSpPr>
          <p:cNvPr id="4" name="Text Placeholder 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0QkAANhFAAAAJgAAAAAAAA=="/>
              </a:ext>
            </a:extLst>
          </p:cNvSpPr>
          <p:nvPr>
            <p:ph type="body" idx="1"/>
          </p:nvPr>
        </p:nvSpPr>
        <p:spPr>
          <a:xfrm>
            <a:off x="838200" y="1595755"/>
            <a:ext cx="10515600" cy="45815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"/>
              <a:tabLst/>
              <a:defRPr lang="zh-cn" sz="2400" b="0" i="0" u="none" strike="noStrike" kern="1" spc="0" baseline="0">
                <a:solidFill>
                  <a:schemeClr val="accent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800100" marR="0" indent="-3429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12001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6573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21145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buFont typeface="Wingdings" pitchFamily="2" charset="2"/>
              <a:defRPr lang="zh-cn"/>
            </a:pPr>
            <a:r>
              <a:t>单击此处编辑母版文本样式</a:t>
            </a:r>
          </a:p>
          <a:p>
            <a:pPr lvl="1">
              <a:defRPr lang="zh-cn"/>
            </a:pPr>
            <a:r>
              <a:t>第二级</a:t>
            </a:r>
          </a:p>
          <a:p>
            <a:pPr lvl="2">
              <a:defRPr lang="zh-cn"/>
            </a:pPr>
            <a:r>
              <a:t>第三级</a:t>
            </a:r>
          </a:p>
          <a:p>
            <a:pPr lvl="3">
              <a:defRPr lang="zh-cn"/>
            </a:pPr>
            <a:r>
              <a:t>第四级</a:t>
            </a:r>
          </a:p>
          <a:p>
            <a:pPr lvl="4">
              <a:defRPr lang="zh-cn"/>
            </a:pPr>
            <a:r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EAD94C1-8FD3-F862-9D15-7937DA5B6B2C}" type="datetime1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EAD98D9-97D3-F86E-9D15-613BD65B6B34}" type="slidenum">
              <a:t/>
            </a:fld>
          </a:p>
        </p:txBody>
      </p:sp>
      <p:sp>
        <p:nvSpPr>
          <p:cNvPr id="8" name="KSO_TEMPLATE" hidden="1"/>
          <p:cNvSpPr>
            <a:extLst>
              <a:ext uri="smNativeData">
                <pr:smNativeData xmlns:pr="pr" val="SMDATA_12_LtoBWxMAAAAlAAAAZAAAAAwAAAAAkAAAAEgAAACQAAAASAAAAAAAAAABAAAAAAAAAAEAAABQAAAAAAAAAAAA4D8AAAAAAADgPwAAAAAAAOA/AAAAAAAA4D8AAAAAAADgPwAAAAAAAOA/AAAAAAAA4D8AAAAAAADgPwAAAAAAAOA/AAAAAAAA4D8CAAAAjAAAAAEAAAAAAAAAdqowDP///wgAAAAAAAAAAAAAAAAAAAAAAAAAAAAAAAAAAAAAZAAAAAEAAABAAAAAAAAAAAAAAAAAAAAAAAAAAAAAAAAAAAAAAAAAAAAAAAAAAAAAAAAAAAAAAAAAAAAAAAAAAAAAAAAAAAAAAAAAAAAAAAAAAAAAAAAAAAAAAAAAAAAAFAAAADwAAAABAAAAAAAAAFh+JA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2qjAFAAAAAQAAAAAAAAAAAAAAAAAAAAAAAAAAAAAAAAAAAAAAAAAAWH4kAH9/fwAAAAADzMzMAMDA/wB/f38AAAAAAAAAAAAAAAAAAAAAAAAAAAAhAAAAGAAAABQAAAAAAAAAAAAAAAAAAAAAAAAAAAAAAA=="/>
              </a:ext>
            </a:extLst>
          </p:cNvSpPr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rgbClr val="587E2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  <p:sldLayoutId id="2147483978" r:id="rId13"/>
  </p:sldLayoutIdLst>
  <p:hf sldNum="0" hdr="0" ftr="0" dt="0"/>
  <p:txStyles>
    <p:titleStyle>
      <a:lvl1pPr marL="0" marR="0" indent="0" algn="ctr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zh-cn" sz="3600" b="1" i="0" u="none" strike="noStrike" kern="1" spc="0" baseline="0">
          <a:solidFill>
            <a:srgbClr val="6C7C1B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titleStyle>
    <p:bodyStyle>
      <a:lvl1pPr marL="342900" marR="0" indent="-3429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Wingdings" pitchFamily="2" charset="2"/>
        <a:buChar char=""/>
        <a:tabLst/>
        <a:defRPr lang="zh-cn" sz="2400" b="0" i="0" u="none" strike="noStrike" kern="1" spc="0" baseline="0">
          <a:solidFill>
            <a:schemeClr val="accent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800100" marR="0" indent="-3429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20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12001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6573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21145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  <a:extLst>
              <a:ext uri="smNativeData">
                <pr:smNativeData xmlns:pr="pr" val="SMDATA_13_LtoB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KAAAAIQAAAAAAAAAjw4AAAAAAABkAAAAZAAAAAA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B/f38AAAAAA8zMzADAwP8Af39/AAAAAAAAAAAAAAAAAP///wAAAAAAIQAAABgAAAAUAAAAAAAAAAAAAAAASwAAWxoAAAAAAAA="/>
              </a:ext>
            </a:extLst>
          </p:cNvPicPr>
          <p:nvPr/>
        </p:nvPicPr>
        <p:blipFill>
          <a:blip xmlns:r="http://schemas.openxmlformats.org/officeDocument/2006/relationships" r:embed="rId1"/>
          <a:srcRect l="400" t="1320" r="0" b="37270"/>
          <a:stretch>
            <a:fillRect/>
          </a:stretch>
        </p:blipFill>
        <p:spPr>
          <a:xfrm>
            <a:off x="0" y="0"/>
            <a:ext cx="12192000" cy="42843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Title Placeholder 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DvCAAAAAAAAA==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0871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3600" b="1" i="0" u="none" strike="noStrike" kern="1" spc="0" baseline="0">
                <a:solidFill>
                  <a:srgbClr val="588024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 lang="zh-cn"/>
            </a:pPr>
            <a:r>
              <a:t>单击此处编辑母版标题样式</a:t>
            </a:r>
          </a:p>
        </p:txBody>
      </p:sp>
      <p:sp>
        <p:nvSpPr>
          <p:cNvPr id="4" name="Text Placeholder 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0QkAANhFAAAAJgAAAAAAAA=="/>
              </a:ext>
            </a:extLst>
          </p:cNvSpPr>
          <p:nvPr>
            <p:ph type="body" idx="1"/>
          </p:nvPr>
        </p:nvSpPr>
        <p:spPr>
          <a:xfrm>
            <a:off x="838200" y="1595755"/>
            <a:ext cx="10515600" cy="45815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"/>
              <a:tabLst/>
              <a:defRPr lang="zh-cn" sz="2400" b="0" i="0" u="none" strike="noStrike" kern="1" spc="0" baseline="0">
                <a:solidFill>
                  <a:schemeClr val="accent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800100" marR="0" indent="-3429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12001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6573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21145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buFont typeface="Wingdings" pitchFamily="2" charset="2"/>
              <a:defRPr lang="zh-cn"/>
            </a:pPr>
            <a:r>
              <a:t>单击此处编辑母版文本样式</a:t>
            </a:r>
          </a:p>
          <a:p>
            <a:pPr lvl="1">
              <a:defRPr lang="zh-cn"/>
            </a:pPr>
            <a:r>
              <a:t>第二级</a:t>
            </a:r>
          </a:p>
          <a:p>
            <a:pPr lvl="2">
              <a:defRPr lang="zh-cn"/>
            </a:pPr>
            <a:r>
              <a:t>第三级</a:t>
            </a:r>
          </a:p>
          <a:p>
            <a:pPr lvl="3">
              <a:defRPr lang="zh-cn"/>
            </a:pPr>
            <a:r>
              <a:t>第四级</a:t>
            </a:r>
          </a:p>
          <a:p>
            <a:pPr lvl="4">
              <a:defRPr lang="zh-cn"/>
            </a:pPr>
            <a:r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EADF6FA-B4D3-F800-9D15-4255B85B6B17}" type="datetime1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EADF532-7CD3-F803-9D15-8A56BB5B6BDF}" type="slidenum">
              <a:t/>
            </a:fld>
          </a:p>
        </p:txBody>
      </p:sp>
      <p:sp>
        <p:nvSpPr>
          <p:cNvPr id="8" name="KSO_TEMPLATE" hidden="1"/>
          <p:cNvSpPr>
            <a:extLst>
              <a:ext uri="smNativeData">
                <pr:smNativeData xmlns:pr="pr" val="SMDATA_12_LtoBWxMAAAAlAAAAZAAAAAwAAAAAkAAAAEgAAACQAAAASAAAAAAAAAABAAAAAAAAAAEAAABQAAAAAAAAAAAA4D8AAAAAAADgPwAAAAAAAOA/AAAAAAAA4D8AAAAAAADgPwAAAAAAAOA/AAAAAAAA4D8AAAAAAADgPwAAAAAAAOA/AAAAAAAA4D8CAAAAjAAAAAEAAAAAAAAAdqowDP///wgAAAAAAAAAAAAAAAAAAAAAAAAAAAAAAAAAAAAAZAAAAAEAAABAAAAAAAAAAAAAAAAAAAAAAAAAAAAAAAAAAAAAAAAAAAAAAAAAAAAAAAAAAAAAAAAAAAAAAAAAAAAAAAAAAAAAAAAAAAAAAAAAAAAAAAAAAAAAAAAAAAAAFAAAADwAAAABAAAAAAAAAFh+JA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2qjAFAAAAAQAAAAAAAAAAAAAAAAAAAAAAAAAAAAAAAAAAAAAAAAAAWH4kAH9/fwAAAAADzMzMAMDA/wB/f38AAAAAAAAAAAAAAAAAAAAAAAAAAAAhAAAAGAAAABQAAAAAAAAAAAAAAAAAAAAAAAAAAAAAAA=="/>
              </a:ext>
            </a:extLst>
          </p:cNvSpPr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rgbClr val="587E2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</p:sldLayoutIdLst>
  <p:hf sldNum="0" hdr="0" ftr="0" dt="0"/>
  <p:txStyles>
    <p:titleStyle>
      <a:lvl1pPr marL="0" marR="0" indent="0" algn="ctr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zh-cn" sz="3600" b="1" i="0" u="none" strike="noStrike" kern="1" spc="0" baseline="0">
          <a:solidFill>
            <a:srgbClr val="6C7C1B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titleStyle>
    <p:bodyStyle>
      <a:lvl1pPr marL="342900" marR="0" indent="-3429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Wingdings" pitchFamily="2" charset="2"/>
        <a:buChar char=""/>
        <a:tabLst/>
        <a:defRPr lang="zh-cn" sz="2400" b="0" i="0" u="none" strike="noStrike" kern="1" spc="0" baseline="0">
          <a:solidFill>
            <a:schemeClr val="accent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800100" marR="0" indent="-3429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20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12001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6573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21145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  <a:extLst>
              <a:ext uri="smNativeData">
                <pr:smNativeData xmlns:pr="pr" val="SMDATA_13_LtoB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KAAAAIQAAAAAAAAAjw4AAAAAAABkAAAAZAAAAAA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B/f38AAAAAA8zMzADAwP8Af39/AAAAAAAAAAAAAAAAAP///wAAAAAAIQAAABgAAAAUAAAAAAAAAAAAAAAASwAAWxoAAAAAAAA="/>
              </a:ext>
            </a:extLst>
          </p:cNvPicPr>
          <p:nvPr/>
        </p:nvPicPr>
        <p:blipFill>
          <a:blip xmlns:r="http://schemas.openxmlformats.org/officeDocument/2006/relationships" r:embed="rId1"/>
          <a:srcRect l="400" t="1320" r="0" b="37270"/>
          <a:stretch>
            <a:fillRect/>
          </a:stretch>
        </p:blipFill>
        <p:spPr>
          <a:xfrm>
            <a:off x="0" y="0"/>
            <a:ext cx="12192000" cy="42843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Title Placeholder 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DvCAAAAAAAAA==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0871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3600" b="1" i="0" u="none" strike="noStrike" kern="1" spc="0" baseline="0">
                <a:solidFill>
                  <a:srgbClr val="588024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 lang="zh-cn"/>
            </a:pPr>
            <a:r>
              <a:t>单击此处编辑母版标题样式</a:t>
            </a:r>
          </a:p>
        </p:txBody>
      </p:sp>
      <p:sp>
        <p:nvSpPr>
          <p:cNvPr id="4" name="Text Placeholder 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0QkAANhFAAAAJgAAAAAAAA=="/>
              </a:ext>
            </a:extLst>
          </p:cNvSpPr>
          <p:nvPr>
            <p:ph type="body" idx="1"/>
          </p:nvPr>
        </p:nvSpPr>
        <p:spPr>
          <a:xfrm>
            <a:off x="838200" y="1595755"/>
            <a:ext cx="10515600" cy="45815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"/>
              <a:tabLst/>
              <a:defRPr lang="zh-cn" sz="2400" b="0" i="0" u="none" strike="noStrike" kern="1" spc="0" baseline="0">
                <a:solidFill>
                  <a:schemeClr val="accent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800100" marR="0" indent="-3429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12001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6573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21145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buFont typeface="Wingdings" pitchFamily="2" charset="2"/>
              <a:defRPr lang="zh-cn"/>
            </a:pPr>
            <a:r>
              <a:t>单击此处编辑母版文本样式</a:t>
            </a:r>
          </a:p>
          <a:p>
            <a:pPr lvl="1">
              <a:defRPr lang="zh-cn"/>
            </a:pPr>
            <a:r>
              <a:t>第二级</a:t>
            </a:r>
          </a:p>
          <a:p>
            <a:pPr lvl="2">
              <a:defRPr lang="zh-cn"/>
            </a:pPr>
            <a:r>
              <a:t>第三级</a:t>
            </a:r>
          </a:p>
          <a:p>
            <a:pPr lvl="3">
              <a:defRPr lang="zh-cn"/>
            </a:pPr>
            <a:r>
              <a:t>第四级</a:t>
            </a:r>
          </a:p>
          <a:p>
            <a:pPr lvl="4">
              <a:defRPr lang="zh-cn"/>
            </a:pPr>
            <a:r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EAD86F3-BDD3-F870-9D15-4B25C85B6B1E}" type="datetime1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EADA678-36D3-F850-9D15-C005E85B6B95}" type="slidenum">
              <a:t/>
            </a:fld>
          </a:p>
        </p:txBody>
      </p:sp>
      <p:sp>
        <p:nvSpPr>
          <p:cNvPr id="8" name="KSO_TEMPLATE" hidden="1"/>
          <p:cNvSpPr>
            <a:extLst>
              <a:ext uri="smNativeData">
                <pr:smNativeData xmlns:pr="pr" val="SMDATA_12_LtoBWxMAAAAlAAAAZAAAAAwAAAAAkAAAAEgAAACQAAAASAAAAAAAAAABAAAAAAAAAAEAAABQAAAAAAAAAAAA4D8AAAAAAADgPwAAAAAAAOA/AAAAAAAA4D8AAAAAAADgPwAAAAAAAOA/AAAAAAAA4D8AAAAAAADgPwAAAAAAAOA/AAAAAAAA4D8CAAAAjAAAAAEAAAAAAAAAdqowDP///wgAAAAAAAAAAAAAAAAAAAAAAAAAAAAAAAAAAAAAZAAAAAEAAABAAAAAAAAAAAAAAAAAAAAAAAAAAAAAAAAAAAAAAAAAAAAAAAAAAAAAAAAAAAAAAAAAAAAAAAAAAAAAAAAAAAAAAAAAAAAAAAAAAAAAAAAAAAAAAAAAAAAAFAAAADwAAAABAAAAAAAAAFh+JA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2qjAFAAAAAQAAAAAAAAAAAAAAAAAAAAAAAAAAAAAAAAAAAAAAAAAAWH4kAH9/fwAAAAADzMzMAMDA/wB/f38AAAAAAAAAAAAAAAAAAAAAAAAAAAAhAAAAGAAAABQAAAAAAAAAAAAAAAAAAAAAAAAAAAAAAA=="/>
              </a:ext>
            </a:extLst>
          </p:cNvSpPr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rgbClr val="587E2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</p:sldLayoutIdLst>
  <p:hf sldNum="0" hdr="0" ftr="0" dt="0"/>
  <p:txStyles>
    <p:titleStyle>
      <a:lvl1pPr marL="0" marR="0" indent="0" algn="ctr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zh-cn" sz="3600" b="1" i="0" u="none" strike="noStrike" kern="1" spc="0" baseline="0">
          <a:solidFill>
            <a:srgbClr val="6C7C1B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titleStyle>
    <p:bodyStyle>
      <a:lvl1pPr marL="342900" marR="0" indent="-3429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Wingdings" pitchFamily="2" charset="2"/>
        <a:buChar char=""/>
        <a:tabLst/>
        <a:defRPr lang="zh-cn" sz="2400" b="0" i="0" u="none" strike="noStrike" kern="1" spc="0" baseline="0">
          <a:solidFill>
            <a:schemeClr val="accent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800100" marR="0" indent="-3429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20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12001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6573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21145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  <a:extLst>
              <a:ext uri="smNativeData">
                <pr:smNativeData xmlns:pr="pr" val="SMDATA_13_LtoB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KAAAAIQAAAAAAAAAjw4AAAAAAABkAAAAZAAAAAA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B/f38AAAAAA8zMzADAwP8Af39/AAAAAAAAAAAAAAAAAP///wAAAAAAIQAAABgAAAAUAAAAAAAAAAAAAAAASwAAWxoAAAAAAAA="/>
              </a:ext>
            </a:extLst>
          </p:cNvPicPr>
          <p:nvPr/>
        </p:nvPicPr>
        <p:blipFill>
          <a:blip xmlns:r="http://schemas.openxmlformats.org/officeDocument/2006/relationships" r:embed="rId1"/>
          <a:srcRect l="400" t="1320" r="0" b="37270"/>
          <a:stretch>
            <a:fillRect/>
          </a:stretch>
        </p:blipFill>
        <p:spPr>
          <a:xfrm>
            <a:off x="0" y="0"/>
            <a:ext cx="12192000" cy="42843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Title Placeholder 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DvCAAAAAAAAA==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0871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3600" b="1" i="0" u="none" strike="noStrike" kern="1" spc="0" baseline="0">
                <a:solidFill>
                  <a:srgbClr val="588024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 lang="zh-cn"/>
            </a:pPr>
            <a:r>
              <a:t>单击此处编辑母版标题样式</a:t>
            </a:r>
          </a:p>
        </p:txBody>
      </p:sp>
      <p:sp>
        <p:nvSpPr>
          <p:cNvPr id="4" name="Text Placeholder 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0QkAANhFAAAAJgAAAAAAAA=="/>
              </a:ext>
            </a:extLst>
          </p:cNvSpPr>
          <p:nvPr>
            <p:ph type="body" idx="1"/>
          </p:nvPr>
        </p:nvSpPr>
        <p:spPr>
          <a:xfrm>
            <a:off x="838200" y="1595755"/>
            <a:ext cx="10515600" cy="45815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"/>
              <a:tabLst/>
              <a:defRPr lang="zh-cn" sz="2400" b="0" i="0" u="none" strike="noStrike" kern="1" spc="0" baseline="0">
                <a:solidFill>
                  <a:schemeClr val="accent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800100" marR="0" indent="-3429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12001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6573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21145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buFont typeface="Wingdings" pitchFamily="2" charset="2"/>
              <a:defRPr lang="zh-cn"/>
            </a:pPr>
            <a:r>
              <a:t>单击此处编辑母版文本样式</a:t>
            </a:r>
          </a:p>
          <a:p>
            <a:pPr lvl="1">
              <a:defRPr lang="zh-cn"/>
            </a:pPr>
            <a:r>
              <a:t>第二级</a:t>
            </a:r>
          </a:p>
          <a:p>
            <a:pPr lvl="2">
              <a:defRPr lang="zh-cn"/>
            </a:pPr>
            <a:r>
              <a:t>第三级</a:t>
            </a:r>
          </a:p>
          <a:p>
            <a:pPr lvl="3">
              <a:defRPr lang="zh-cn"/>
            </a:pPr>
            <a:r>
              <a:t>第四级</a:t>
            </a:r>
          </a:p>
          <a:p>
            <a:pPr lvl="4">
              <a:defRPr lang="zh-cn"/>
            </a:pPr>
            <a:r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EADC67C-32D3-F830-9D15-C465885B6B91}" type="datetime1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EADDA14-5AD3-F82C-9D15-AC79945B6BF9}" type="slidenum">
              <a:t/>
            </a:fld>
          </a:p>
        </p:txBody>
      </p:sp>
      <p:sp>
        <p:nvSpPr>
          <p:cNvPr id="8" name="KSO_TEMPLATE" hidden="1"/>
          <p:cNvSpPr>
            <a:extLst>
              <a:ext uri="smNativeData">
                <pr:smNativeData xmlns:pr="pr" val="SMDATA_12_LtoBWxMAAAAlAAAAZAAAAAwAAAAAkAAAAEgAAACQAAAASAAAAAAAAAABAAAAAAAAAAEAAABQAAAAAAAAAAAA4D8AAAAAAADgPwAAAAAAAOA/AAAAAAAA4D8AAAAAAADgPwAAAAAAAOA/AAAAAAAA4D8AAAAAAADgPwAAAAAAAOA/AAAAAAAA4D8CAAAAjAAAAAEAAAAAAAAAdqowDP///wgAAAAAAAAAAAAAAAAAAAAAAAAAAAAAAAAAAAAAZAAAAAEAAABAAAAAAAAAAAAAAAAAAAAAAAAAAAAAAAAAAAAAAAAAAAAAAAAAAAAAAAAAAAAAAAAAAAAAAAAAAAAAAAAAAAAAAAAAAAAAAAAAAAAAAAAAAAAAAAAAAAAAFAAAADwAAAABAAAAAAAAAFh+JA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2qjAFAAAAAQAAAAAAAAAAAAAAAAAAAAAAAAAAAAAAAAAAAAAAAAAAWH4kAH9/fwAAAAADzMzMAMDA/wB/f38AAAAAAAAAAAAAAAAAAAAAAAAAAAAhAAAAGAAAABQAAAAAAAAAAAAAAAAAAAAAAAAAAAAAAA=="/>
              </a:ext>
            </a:extLst>
          </p:cNvSpPr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rgbClr val="587E2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13" r:id="rId12"/>
    <p:sldLayoutId id="2147484014" r:id="rId13"/>
  </p:sldLayoutIdLst>
  <p:hf sldNum="0" hdr="0" ftr="0" dt="0"/>
  <p:txStyles>
    <p:titleStyle>
      <a:lvl1pPr marL="0" marR="0" indent="0" algn="ctr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zh-cn" sz="3600" b="1" i="0" u="none" strike="noStrike" kern="1" spc="0" baseline="0">
          <a:solidFill>
            <a:srgbClr val="6C7C1B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titleStyle>
    <p:bodyStyle>
      <a:lvl1pPr marL="342900" marR="0" indent="-3429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Wingdings" pitchFamily="2" charset="2"/>
        <a:buChar char=""/>
        <a:tabLst/>
        <a:defRPr lang="zh-cn" sz="2400" b="0" i="0" u="none" strike="noStrike" kern="1" spc="0" baseline="0">
          <a:solidFill>
            <a:schemeClr val="accent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800100" marR="0" indent="-3429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20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12001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6573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21145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  <a:extLst>
              <a:ext uri="smNativeData">
                <pr:smNativeData xmlns:pr="pr" val="SMDATA_13_LtoB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KAAAAIQAAAAAAAAAjw4AAAAAAABkAAAAZAAAAAA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B/f38AAAAAA8zMzADAwP8Af39/AAAAAAAAAAAAAAAAAP///wAAAAAAIQAAABgAAAAUAAAAAAAAAAAAAAAASwAAWxoAAAAAAAA="/>
              </a:ext>
            </a:extLst>
          </p:cNvPicPr>
          <p:nvPr/>
        </p:nvPicPr>
        <p:blipFill>
          <a:blip xmlns:r="http://schemas.openxmlformats.org/officeDocument/2006/relationships" r:embed="rId1"/>
          <a:srcRect l="400" t="1320" r="0" b="37270"/>
          <a:stretch>
            <a:fillRect/>
          </a:stretch>
        </p:blipFill>
        <p:spPr>
          <a:xfrm>
            <a:off x="0" y="0"/>
            <a:ext cx="12192000" cy="42843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Title Placeholder 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DvCAAAAAAAAA==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0871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3600" b="1" i="0" u="none" strike="noStrike" kern="1" spc="0" baseline="0">
                <a:solidFill>
                  <a:srgbClr val="588024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 lang="zh-cn"/>
            </a:pPr>
            <a:r>
              <a:t>单击此处编辑母版标题样式</a:t>
            </a:r>
          </a:p>
        </p:txBody>
      </p:sp>
      <p:sp>
        <p:nvSpPr>
          <p:cNvPr id="4" name="Text Placeholder 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0QkAANhFAAAAJgAAAAAAAA=="/>
              </a:ext>
            </a:extLst>
          </p:cNvSpPr>
          <p:nvPr>
            <p:ph type="body" idx="1"/>
          </p:nvPr>
        </p:nvSpPr>
        <p:spPr>
          <a:xfrm>
            <a:off x="838200" y="1595755"/>
            <a:ext cx="10515600" cy="45815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"/>
              <a:tabLst/>
              <a:defRPr lang="zh-cn" sz="2400" b="0" i="0" u="none" strike="noStrike" kern="1" spc="0" baseline="0">
                <a:solidFill>
                  <a:schemeClr val="accent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800100" marR="0" indent="-3429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12001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6573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21145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buFont typeface="Wingdings" pitchFamily="2" charset="2"/>
              <a:defRPr lang="zh-cn"/>
            </a:pPr>
            <a:r>
              <a:t>单击此处编辑母版文本样式</a:t>
            </a:r>
          </a:p>
          <a:p>
            <a:pPr lvl="1">
              <a:defRPr lang="zh-cn"/>
            </a:pPr>
            <a:r>
              <a:t>第二级</a:t>
            </a:r>
          </a:p>
          <a:p>
            <a:pPr lvl="2">
              <a:defRPr lang="zh-cn"/>
            </a:pPr>
            <a:r>
              <a:t>第三级</a:t>
            </a:r>
          </a:p>
          <a:p>
            <a:pPr lvl="3">
              <a:defRPr lang="zh-cn"/>
            </a:pPr>
            <a:r>
              <a:t>第四级</a:t>
            </a:r>
          </a:p>
          <a:p>
            <a:pPr lvl="4">
              <a:defRPr lang="zh-cn"/>
            </a:pPr>
            <a:r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EADEB38-76D3-F81D-9D15-8048A55B6BD5}" type="datetime1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EADFC39-77D3-F80A-9D15-815FB25B6BD4}" type="slidenum">
              <a:t/>
            </a:fld>
          </a:p>
        </p:txBody>
      </p:sp>
      <p:sp>
        <p:nvSpPr>
          <p:cNvPr id="8" name="KSO_TEMPLATE" hidden="1"/>
          <p:cNvSpPr>
            <a:extLst>
              <a:ext uri="smNativeData">
                <pr:smNativeData xmlns:pr="pr" val="SMDATA_12_LtoBWxMAAAAlAAAAZAAAAAwAAAAAkAAAAEgAAACQAAAASAAAAAAAAAABAAAAAAAAAAEAAABQAAAAAAAAAAAA4D8AAAAAAADgPwAAAAAAAOA/AAAAAAAA4D8AAAAAAADgPwAAAAAAAOA/AAAAAAAA4D8AAAAAAADgPwAAAAAAAOA/AAAAAAAA4D8CAAAAjAAAAAEAAAAAAAAAdqowDP///wgAAAAAAAAAAAAAAAAAAAAAAAAAAAAAAAAAAAAAZAAAAAEAAABAAAAAAAAAAAAAAAAAAAAAAAAAAAAAAAAAAAAAAAAAAAAAAAAAAAAAAAAAAAAAAAAAAAAAAAAAAAAAAAAAAAAAAAAAAAAAAAAAAAAAAAAAAAAAAAAAAAAAFAAAADwAAAABAAAAAAAAAFh+JA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2qjAFAAAAAQAAAAAAAAAAAAAAAAAAAAAAAAAAAAAAAAAAAAAAAAAAWH4kAH9/fwAAAAADzMzMAMDA/wB/f38AAAAAAAAAAAAAAAAAAAAAAAAAAAAhAAAAGAAAABQAAAAAAAAAAAAAAAAAAAAAAAAAAAAAAA=="/>
              </a:ext>
            </a:extLst>
          </p:cNvSpPr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rgbClr val="587E2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  <p:sldLayoutId id="2147484026" r:id="rId13"/>
  </p:sldLayoutIdLst>
  <p:hf sldNum="0" hdr="0" ftr="0" dt="0"/>
  <p:txStyles>
    <p:titleStyle>
      <a:lvl1pPr marL="0" marR="0" indent="0" algn="ctr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zh-cn" sz="3600" b="1" i="0" u="none" strike="noStrike" kern="1" spc="0" baseline="0">
          <a:solidFill>
            <a:srgbClr val="6C7C1B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titleStyle>
    <p:bodyStyle>
      <a:lvl1pPr marL="342900" marR="0" indent="-3429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Wingdings" pitchFamily="2" charset="2"/>
        <a:buChar char=""/>
        <a:tabLst/>
        <a:defRPr lang="zh-cn" sz="2400" b="0" i="0" u="none" strike="noStrike" kern="1" spc="0" baseline="0">
          <a:solidFill>
            <a:schemeClr val="accent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800100" marR="0" indent="-3429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20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12001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6573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21145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  <a:extLst>
              <a:ext uri="smNativeData">
                <pr:smNativeData xmlns:pr="pr" val="SMDATA_13_LtoB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KAAAAIQAAAAAAAAAjw4AAAAAAABkAAAAZAAAAAA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B/f38AAAAAA8zMzADAwP8Af39/AAAAAAAAAAAAAAAAAP///wAAAAAAIQAAABgAAAAUAAAAAAAAAAAAAAAASwAAWxoAAAAAAAA="/>
              </a:ext>
            </a:extLst>
          </p:cNvPicPr>
          <p:nvPr/>
        </p:nvPicPr>
        <p:blipFill>
          <a:blip xmlns:r="http://schemas.openxmlformats.org/officeDocument/2006/relationships" r:embed="rId1"/>
          <a:srcRect l="400" t="1320" r="0" b="37270"/>
          <a:stretch>
            <a:fillRect/>
          </a:stretch>
        </p:blipFill>
        <p:spPr>
          <a:xfrm>
            <a:off x="0" y="0"/>
            <a:ext cx="12192000" cy="42843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Title Placeholder 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DvCAAAAAAAAA==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0871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3600" b="1" i="0" u="none" strike="noStrike" kern="1" spc="0" baseline="0">
                <a:solidFill>
                  <a:srgbClr val="588024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 lang="zh-cn"/>
            </a:pPr>
            <a:r>
              <a:t>单击此处编辑母版标题样式</a:t>
            </a:r>
          </a:p>
        </p:txBody>
      </p:sp>
      <p:sp>
        <p:nvSpPr>
          <p:cNvPr id="4" name="Text Placeholder 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0QkAANhFAAAAJgAAAAAAAA=="/>
              </a:ext>
            </a:extLst>
          </p:cNvSpPr>
          <p:nvPr>
            <p:ph type="body" idx="1"/>
          </p:nvPr>
        </p:nvSpPr>
        <p:spPr>
          <a:xfrm>
            <a:off x="838200" y="1595755"/>
            <a:ext cx="10515600" cy="45815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"/>
              <a:tabLst/>
              <a:defRPr lang="zh-cn" sz="2400" b="0" i="0" u="none" strike="noStrike" kern="1" spc="0" baseline="0">
                <a:solidFill>
                  <a:schemeClr val="accent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800100" marR="0" indent="-3429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12001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6573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21145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buFont typeface="Wingdings" pitchFamily="2" charset="2"/>
              <a:defRPr lang="zh-cn"/>
            </a:pPr>
            <a:r>
              <a:t>单击此处编辑母版文本样式</a:t>
            </a:r>
          </a:p>
          <a:p>
            <a:pPr lvl="1">
              <a:defRPr lang="zh-cn"/>
            </a:pPr>
            <a:r>
              <a:t>第二级</a:t>
            </a:r>
          </a:p>
          <a:p>
            <a:pPr lvl="2">
              <a:defRPr lang="zh-cn"/>
            </a:pPr>
            <a:r>
              <a:t>第三级</a:t>
            </a:r>
          </a:p>
          <a:p>
            <a:pPr lvl="3">
              <a:defRPr lang="zh-cn"/>
            </a:pPr>
            <a:r>
              <a:t>第四级</a:t>
            </a:r>
          </a:p>
          <a:p>
            <a:pPr lvl="4">
              <a:defRPr lang="zh-cn"/>
            </a:pPr>
            <a:r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EADED30-7ED3-F81B-9D15-884EA35B6BDD}" type="datetime1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EADA209-47D3-F854-9D15-B101EC5B6BE4}" type="slidenum">
              <a:t/>
            </a:fld>
          </a:p>
        </p:txBody>
      </p:sp>
      <p:sp>
        <p:nvSpPr>
          <p:cNvPr id="8" name="KSO_TEMPLATE" hidden="1"/>
          <p:cNvSpPr>
            <a:extLst>
              <a:ext uri="smNativeData">
                <pr:smNativeData xmlns:pr="pr" val="SMDATA_12_LtoBWxMAAAAlAAAAZAAAAAwAAAAAkAAAAEgAAACQAAAASAAAAAAAAAABAAAAAAAAAAEAAABQAAAAAAAAAAAA4D8AAAAAAADgPwAAAAAAAOA/AAAAAAAA4D8AAAAAAADgPwAAAAAAAOA/AAAAAAAA4D8AAAAAAADgPwAAAAAAAOA/AAAAAAAA4D8CAAAAjAAAAAEAAAAAAAAAdqowDP///wgAAAAAAAAAAAAAAAAAAAAAAAAAAAAAAAAAAAAAZAAAAAEAAABAAAAAAAAAAAAAAAAAAAAAAAAAAAAAAAAAAAAAAAAAAAAAAAAAAAAAAAAAAAAAAAAAAAAAAAAAAAAAAAAAAAAAAAAAAAAAAAAAAAAAAAAAAAAAAAAAAAAAFAAAADwAAAABAAAAAAAAAFh+JA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2qjAFAAAAAQAAAAAAAAAAAAAAAAAAAAAAAAAAAAAAAAAAAAAAAAAAWH4kAH9/fwAAAAADzMzMAMDA/wB/f38AAAAAAAAAAAAAAAAAAAAAAAAAAAAhAAAAGAAAABQAAAAAAAAAAAAAAAAAAAAAAAAAAAAAAA=="/>
              </a:ext>
            </a:extLst>
          </p:cNvSpPr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rgbClr val="587E2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  <p:sldLayoutId id="2147484038" r:id="rId13"/>
  </p:sldLayoutIdLst>
  <p:hf sldNum="0" hdr="0" ftr="0" dt="0"/>
  <p:txStyles>
    <p:titleStyle>
      <a:lvl1pPr marL="0" marR="0" indent="0" algn="ctr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zh-cn" sz="3600" b="1" i="0" u="none" strike="noStrike" kern="1" spc="0" baseline="0">
          <a:solidFill>
            <a:srgbClr val="6C7C1B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titleStyle>
    <p:bodyStyle>
      <a:lvl1pPr marL="342900" marR="0" indent="-3429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Wingdings" pitchFamily="2" charset="2"/>
        <a:buChar char=""/>
        <a:tabLst/>
        <a:defRPr lang="zh-cn" sz="2400" b="0" i="0" u="none" strike="noStrike" kern="1" spc="0" baseline="0">
          <a:solidFill>
            <a:schemeClr val="accent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800100" marR="0" indent="-3429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20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12001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6573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21145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  <a:extLst>
              <a:ext uri="smNativeData">
                <pr:smNativeData xmlns:pr="pr" val="SMDATA_13_LtoB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KAAAAIQAAAAAAAAAjw4AAAAAAABkAAAAZAAAAAA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B/f38AAAAAA8zMzADAwP8Af39/AAAAAAAAAAAAAAAAAP///wAAAAAAIQAAABgAAAAUAAAAAAAAAAAAAAAASwAAWxoAAAAAAAA="/>
              </a:ext>
            </a:extLst>
          </p:cNvPicPr>
          <p:nvPr/>
        </p:nvPicPr>
        <p:blipFill>
          <a:blip xmlns:r="http://schemas.openxmlformats.org/officeDocument/2006/relationships" r:embed="rId1"/>
          <a:srcRect l="400" t="1320" r="0" b="37270"/>
          <a:stretch>
            <a:fillRect/>
          </a:stretch>
        </p:blipFill>
        <p:spPr>
          <a:xfrm>
            <a:off x="0" y="0"/>
            <a:ext cx="12192000" cy="42843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Title Placeholder 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DvCAAAAAAAAA==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0871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3600" b="1" i="0" u="none" strike="noStrike" kern="1" spc="0" baseline="0">
                <a:solidFill>
                  <a:srgbClr val="588024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 lang="zh-cn"/>
            </a:pPr>
            <a:r>
              <a:t>单击此处编辑母版标题样式</a:t>
            </a:r>
          </a:p>
        </p:txBody>
      </p:sp>
      <p:sp>
        <p:nvSpPr>
          <p:cNvPr id="4" name="Text Placeholder 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0QkAANhFAAAAJgAAAAAAAA=="/>
              </a:ext>
            </a:extLst>
          </p:cNvSpPr>
          <p:nvPr>
            <p:ph type="body" idx="1"/>
          </p:nvPr>
        </p:nvSpPr>
        <p:spPr>
          <a:xfrm>
            <a:off x="838200" y="1595755"/>
            <a:ext cx="10515600" cy="45815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"/>
              <a:tabLst/>
              <a:defRPr lang="zh-cn" sz="2400" b="0" i="0" u="none" strike="noStrike" kern="1" spc="0" baseline="0">
                <a:solidFill>
                  <a:schemeClr val="accent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800100" marR="0" indent="-3429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12001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6573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21145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buFont typeface="Wingdings" pitchFamily="2" charset="2"/>
              <a:defRPr lang="zh-cn"/>
            </a:pPr>
            <a:r>
              <a:t>单击此处编辑母版文本样式</a:t>
            </a:r>
          </a:p>
          <a:p>
            <a:pPr lvl="1">
              <a:defRPr lang="zh-cn"/>
            </a:pPr>
            <a:r>
              <a:t>第二级</a:t>
            </a:r>
          </a:p>
          <a:p>
            <a:pPr lvl="2">
              <a:defRPr lang="zh-cn"/>
            </a:pPr>
            <a:r>
              <a:t>第三级</a:t>
            </a:r>
          </a:p>
          <a:p>
            <a:pPr lvl="3">
              <a:defRPr lang="zh-cn"/>
            </a:pPr>
            <a:r>
              <a:t>第四级</a:t>
            </a:r>
          </a:p>
          <a:p>
            <a:pPr lvl="4">
              <a:defRPr lang="zh-cn"/>
            </a:pPr>
            <a:r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EADDA30-7ED3-F82C-9D15-8879945B6BDD}" type="datetime1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EADF741-0FD3-F801-9D15-F954B95B6BAC}" type="slidenum">
              <a:t/>
            </a:fld>
          </a:p>
        </p:txBody>
      </p:sp>
      <p:sp>
        <p:nvSpPr>
          <p:cNvPr id="8" name="KSO_TEMPLATE" hidden="1"/>
          <p:cNvSpPr>
            <a:extLst>
              <a:ext uri="smNativeData">
                <pr:smNativeData xmlns:pr="pr" val="SMDATA_12_LtoBWxMAAAAlAAAAZAAAAAwAAAAAkAAAAEgAAACQAAAASAAAAAAAAAABAAAAAAAAAAEAAABQAAAAAAAAAAAA4D8AAAAAAADgPwAAAAAAAOA/AAAAAAAA4D8AAAAAAADgPwAAAAAAAOA/AAAAAAAA4D8AAAAAAADgPwAAAAAAAOA/AAAAAAAA4D8CAAAAjAAAAAEAAAAAAAAAdqowDP///wgAAAAAAAAAAAAAAAAAAAAAAAAAAAAAAAAAAAAAZAAAAAEAAABAAAAAAAAAAAAAAAAAAAAAAAAAAAAAAAAAAAAAAAAAAAAAAAAAAAAAAAAAAAAAAAAAAAAAAAAAAAAAAAAAAAAAAAAAAAAAAAAAAAAAAAAAAAAAAAAAAAAAFAAAADwAAAABAAAAAAAAAFh+JA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2qjAFAAAAAQAAAAAAAAAAAAAAAAAAAAAAAAAAAAAAAAAAAAAAAAAAWH4kAH9/fwAAAAADzMzMAMDA/wB/f38AAAAAAAAAAAAAAAAAAAAAAAAAAAAhAAAAGAAAABQAAAAAAAAAAAAAAAAAAAAAAAAAAAAAAA=="/>
              </a:ext>
            </a:extLst>
          </p:cNvSpPr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rgbClr val="587E2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</p:sldLayoutIdLst>
  <p:hf sldNum="0" hdr="0" ftr="0" dt="0"/>
  <p:txStyles>
    <p:titleStyle>
      <a:lvl1pPr marL="0" marR="0" indent="0" algn="ctr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zh-cn" sz="3600" b="1" i="0" u="none" strike="noStrike" kern="1" spc="0" baseline="0">
          <a:solidFill>
            <a:srgbClr val="6C7C1B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titleStyle>
    <p:bodyStyle>
      <a:lvl1pPr marL="342900" marR="0" indent="-3429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Wingdings" pitchFamily="2" charset="2"/>
        <a:buChar char=""/>
        <a:tabLst/>
        <a:defRPr lang="zh-cn" sz="2400" b="0" i="0" u="none" strike="noStrike" kern="1" spc="0" baseline="0">
          <a:solidFill>
            <a:schemeClr val="accent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800100" marR="0" indent="-3429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20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12001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6573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21145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  <a:extLst>
              <a:ext uri="smNativeData">
                <pr:smNativeData xmlns:pr="pr" val="SMDATA_13_LtoB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KAAAAIQAAAAAAAAAjw4AAAAAAABkAAAAZAAAAAA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B/f38AAAAAA8zMzADAwP8Af39/AAAAAAAAAAAAAAAAAP///wAAAAAAIQAAABgAAAAUAAAAAAAAAAAAAAAASwAAWxoAAAAAAAA="/>
              </a:ext>
            </a:extLst>
          </p:cNvPicPr>
          <p:nvPr/>
        </p:nvPicPr>
        <p:blipFill>
          <a:blip xmlns:r="http://schemas.openxmlformats.org/officeDocument/2006/relationships" r:embed="rId1"/>
          <a:srcRect l="400" t="1320" r="0" b="37270"/>
          <a:stretch>
            <a:fillRect/>
          </a:stretch>
        </p:blipFill>
        <p:spPr>
          <a:xfrm>
            <a:off x="0" y="0"/>
            <a:ext cx="12192000" cy="42843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Title Placeholder 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DvCAAAAAAAAA==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0871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3600" b="1" i="0" u="none" strike="noStrike" kern="1" spc="0" baseline="0">
                <a:solidFill>
                  <a:srgbClr val="588024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 lang="zh-cn"/>
            </a:pPr>
            <a:r>
              <a:t>单击此处编辑母版标题样式</a:t>
            </a:r>
          </a:p>
        </p:txBody>
      </p:sp>
      <p:sp>
        <p:nvSpPr>
          <p:cNvPr id="4" name="Text Placeholder 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0QkAANhFAAAAJgAAAAAAAA=="/>
              </a:ext>
            </a:extLst>
          </p:cNvSpPr>
          <p:nvPr>
            <p:ph type="body" idx="1"/>
          </p:nvPr>
        </p:nvSpPr>
        <p:spPr>
          <a:xfrm>
            <a:off x="838200" y="1595755"/>
            <a:ext cx="10515600" cy="45815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"/>
              <a:tabLst/>
              <a:defRPr lang="zh-cn" sz="2400" b="0" i="0" u="none" strike="noStrike" kern="1" spc="0" baseline="0">
                <a:solidFill>
                  <a:schemeClr val="accent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800100" marR="0" indent="-3429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12001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6573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21145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buFont typeface="Wingdings" pitchFamily="2" charset="2"/>
              <a:defRPr lang="zh-cn"/>
            </a:pPr>
            <a:r>
              <a:t>单击此处编辑母版文本样式</a:t>
            </a:r>
          </a:p>
          <a:p>
            <a:pPr lvl="1">
              <a:defRPr lang="zh-cn"/>
            </a:pPr>
            <a:r>
              <a:t>第二级</a:t>
            </a:r>
          </a:p>
          <a:p>
            <a:pPr lvl="2">
              <a:defRPr lang="zh-cn"/>
            </a:pPr>
            <a:r>
              <a:t>第三级</a:t>
            </a:r>
          </a:p>
          <a:p>
            <a:pPr lvl="3">
              <a:defRPr lang="zh-cn"/>
            </a:pPr>
            <a:r>
              <a:t>第四级</a:t>
            </a:r>
          </a:p>
          <a:p>
            <a:pPr lvl="4">
              <a:defRPr lang="zh-cn"/>
            </a:pPr>
            <a:r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EADC0A4-EAD3-F836-9D15-1C638E5B6B49}" type="datetime1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EADC4F5-BBD3-F832-9D15-4D678A5B6B18}" type="slidenum">
              <a:t/>
            </a:fld>
          </a:p>
        </p:txBody>
      </p:sp>
      <p:sp>
        <p:nvSpPr>
          <p:cNvPr id="8" name="KSO_TEMPLATE" hidden="1"/>
          <p:cNvSpPr>
            <a:extLst>
              <a:ext uri="smNativeData">
                <pr:smNativeData xmlns:pr="pr" val="SMDATA_12_LtoBWxMAAAAlAAAAZAAAAAwAAAAAkAAAAEgAAACQAAAASAAAAAAAAAABAAAAAAAAAAEAAABQAAAAAAAAAAAA4D8AAAAAAADgPwAAAAAAAOA/AAAAAAAA4D8AAAAAAADgPwAAAAAAAOA/AAAAAAAA4D8AAAAAAADgPwAAAAAAAOA/AAAAAAAA4D8CAAAAjAAAAAEAAAAAAAAAdqowDP///wgAAAAAAAAAAAAAAAAAAAAAAAAAAAAAAAAAAAAAZAAAAAEAAABAAAAAAAAAAAAAAAAAAAAAAAAAAAAAAAAAAAAAAAAAAAAAAAAAAAAAAAAAAAAAAAAAAAAAAAAAAAAAAAAAAAAAAAAAAAAAAAAAAAAAAAAAAAAAAAAAAAAAFAAAADwAAAABAAAAAAAAAFh+JA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2qjAFAAAAAQAAAAAAAAAAAAAAAAAAAAAAAAAAAAAAAAAAAAAAAAAAWH4kAH9/fwAAAAADzMzMAMDA/wB/f38AAAAAAAAAAAAAAAAAAAAAAAAAAAAhAAAAGAAAABQAAAAAAAAAAAAAAAAAAAAAAAAAAAAAAA=="/>
              </a:ext>
            </a:extLst>
          </p:cNvSpPr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rgbClr val="587E2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  <p:sldLayoutId id="2147484061" r:id="rId12"/>
    <p:sldLayoutId id="2147484062" r:id="rId13"/>
  </p:sldLayoutIdLst>
  <p:hf sldNum="0" hdr="0" ftr="0" dt="0"/>
  <p:txStyles>
    <p:titleStyle>
      <a:lvl1pPr marL="0" marR="0" indent="0" algn="ctr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zh-cn" sz="3600" b="1" i="0" u="none" strike="noStrike" kern="1" spc="0" baseline="0">
          <a:solidFill>
            <a:srgbClr val="6C7C1B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titleStyle>
    <p:bodyStyle>
      <a:lvl1pPr marL="342900" marR="0" indent="-3429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Wingdings" pitchFamily="2" charset="2"/>
        <a:buChar char=""/>
        <a:tabLst/>
        <a:defRPr lang="zh-cn" sz="2400" b="0" i="0" u="none" strike="noStrike" kern="1" spc="0" baseline="0">
          <a:solidFill>
            <a:schemeClr val="accent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800100" marR="0" indent="-3429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20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12001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6573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21145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  <a:extLst>
              <a:ext uri="smNativeData">
                <pr:smNativeData xmlns:pr="pr" val="SMDATA_13_LtoB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KAAAAIQAAAAAAAAAjw4AAAAAAABkAAAAZAAAAAA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B/f38AAAAAA8zMzADAwP8Af39/AAAAAAAAAAAAAAAAAP///wAAAAAAIQAAABgAAAAUAAAAAAAAAAAAAAAASwAAWxoAAAAAAAA="/>
              </a:ext>
            </a:extLst>
          </p:cNvPicPr>
          <p:nvPr/>
        </p:nvPicPr>
        <p:blipFill>
          <a:blip xmlns:r="http://schemas.openxmlformats.org/officeDocument/2006/relationships" r:embed="rId1"/>
          <a:srcRect l="400" t="1320" r="0" b="37270"/>
          <a:stretch>
            <a:fillRect/>
          </a:stretch>
        </p:blipFill>
        <p:spPr>
          <a:xfrm>
            <a:off x="0" y="0"/>
            <a:ext cx="12192000" cy="42843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Title Placeholder 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DvCAAAAAAAAA==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0871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3600" b="1" i="0" u="none" strike="noStrike" kern="1" spc="0" baseline="0">
                <a:solidFill>
                  <a:srgbClr val="588024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 lang="zh-cn"/>
            </a:pPr>
            <a:r>
              <a:t>单击此处编辑母版标题样式</a:t>
            </a:r>
          </a:p>
        </p:txBody>
      </p:sp>
      <p:sp>
        <p:nvSpPr>
          <p:cNvPr id="4" name="Text Placeholder 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0QkAANhFAAAAJgAAAAAAAA=="/>
              </a:ext>
            </a:extLst>
          </p:cNvSpPr>
          <p:nvPr>
            <p:ph type="body" idx="1"/>
          </p:nvPr>
        </p:nvSpPr>
        <p:spPr>
          <a:xfrm>
            <a:off x="838200" y="1595755"/>
            <a:ext cx="10515600" cy="45815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"/>
              <a:tabLst/>
              <a:defRPr lang="zh-cn" sz="2400" b="0" i="0" u="none" strike="noStrike" kern="1" spc="0" baseline="0">
                <a:solidFill>
                  <a:schemeClr val="accent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800100" marR="0" indent="-3429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12001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6573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21145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buFont typeface="Wingdings" pitchFamily="2" charset="2"/>
              <a:defRPr lang="zh-cn"/>
            </a:pPr>
            <a:r>
              <a:t>单击此处编辑母版文本样式</a:t>
            </a:r>
          </a:p>
          <a:p>
            <a:pPr lvl="1">
              <a:defRPr lang="zh-cn"/>
            </a:pPr>
            <a:r>
              <a:t>第二级</a:t>
            </a:r>
          </a:p>
          <a:p>
            <a:pPr lvl="2">
              <a:defRPr lang="zh-cn"/>
            </a:pPr>
            <a:r>
              <a:t>第三级</a:t>
            </a:r>
          </a:p>
          <a:p>
            <a:pPr lvl="3">
              <a:defRPr lang="zh-cn"/>
            </a:pPr>
            <a:r>
              <a:t>第四级</a:t>
            </a:r>
          </a:p>
          <a:p>
            <a:pPr lvl="4">
              <a:defRPr lang="zh-cn"/>
            </a:pPr>
            <a:r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EADDCBF-F1D3-F82A-9D15-077F925B6B52}" type="datetime1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EADEA77-39D3-F81C-9D15-CF49A45B6B9A}" type="slidenum">
              <a:t/>
            </a:fld>
          </a:p>
        </p:txBody>
      </p:sp>
      <p:sp>
        <p:nvSpPr>
          <p:cNvPr id="8" name="KSO_TEMPLATE" hidden="1"/>
          <p:cNvSpPr>
            <a:extLst>
              <a:ext uri="smNativeData">
                <pr:smNativeData xmlns:pr="pr" val="SMDATA_12_LtoBWxMAAAAlAAAAZAAAAAwAAAAAkAAAAEgAAACQAAAASAAAAAAAAAABAAAAAAAAAAEAAABQAAAAAAAAAAAA4D8AAAAAAADgPwAAAAAAAOA/AAAAAAAA4D8AAAAAAADgPwAAAAAAAOA/AAAAAAAA4D8AAAAAAADgPwAAAAAAAOA/AAAAAAAA4D8CAAAAjAAAAAEAAAAAAAAAdqowDP///wgAAAAAAAAAAAAAAAAAAAAAAAAAAAAAAAAAAAAAZAAAAAEAAABAAAAAAAAAAAAAAAAAAAAAAAAAAAAAAAAAAAAAAAAAAAAAAAAAAAAAAAAAAAAAAAAAAAAAAAAAAAAAAAAAAAAAAAAAAAAAAAAAAAAAAAAAAAAAAAAAAAAAFAAAADwAAAABAAAAAAAAAFh+JA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2qjAFAAAAAQAAAAAAAAAAAAAAAAAAAAAAAAAAAAAAAAAAAAAAAAAAWH4kAH9/fwAAAAADzMzMAMDA/wB/f38AAAAAAAAAAAAAAAAAAAAAAAAAAAAhAAAAGAAAABQAAAAAAAAAAAAAAAAAAAAAAAAAAAAAAA=="/>
              </a:ext>
            </a:extLst>
          </p:cNvSpPr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rgbClr val="587E2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  <p:sldLayoutId id="2147484073" r:id="rId12"/>
    <p:sldLayoutId id="2147484074" r:id="rId13"/>
  </p:sldLayoutIdLst>
  <p:hf sldNum="0" hdr="0" ftr="0" dt="0"/>
  <p:txStyles>
    <p:titleStyle>
      <a:lvl1pPr marL="0" marR="0" indent="0" algn="ctr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zh-cn" sz="3600" b="1" i="0" u="none" strike="noStrike" kern="1" spc="0" baseline="0">
          <a:solidFill>
            <a:srgbClr val="6C7C1B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titleStyle>
    <p:bodyStyle>
      <a:lvl1pPr marL="342900" marR="0" indent="-3429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Wingdings" pitchFamily="2" charset="2"/>
        <a:buChar char=""/>
        <a:tabLst/>
        <a:defRPr lang="zh-cn" sz="2400" b="0" i="0" u="none" strike="noStrike" kern="1" spc="0" baseline="0">
          <a:solidFill>
            <a:schemeClr val="accent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800100" marR="0" indent="-3429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20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12001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6573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21145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  <a:extLst>
              <a:ext uri="smNativeData">
                <pr:smNativeData xmlns:pr="pr" val="SMDATA_13_LtoB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KAAAAIQAAAAAAAAAjw4AAAAAAABkAAAAZAAAAAAAAAAXAAAAFAAAAAAAAAAAAAAA/38AAP9/AAAAAAAACQAAAAQAAAAAAAAADAAAABAAAAAAAAAAAAAAAAAAAAAAAAAAHgAAAGgAAAAAAAAAAAAAAAAAAAAAAAAAAAAAABAnAAAQJwAAAAAAAAAAAAAAAAAAAAAAAAAAAAAAAAAAAAAAAAAAAAAUAAAAAAAAAMDA/wAAAAAAZAAAADIAAAAAAAAAZAAAAAAAAAB/f38ACgAAAB8AAABUAAAA////AP///wEAAAAAAAAAAAAAAAAAAAAAAAAAAAAAAAAAAAAAAAAAAAAAAAB/f38A////A8zMzADAwP8Af39/AAAAAAAAAAAAAAAAAP///wAAAAAAIQAAABgAAAAUAAAAAAAAAAAAAAAASwAAWxoAAAAAAAA="/>
              </a:ext>
            </a:extLst>
          </p:cNvPicPr>
          <p:nvPr/>
        </p:nvPicPr>
        <p:blipFill>
          <a:blip xmlns:r="http://schemas.openxmlformats.org/officeDocument/2006/relationships" r:embed="rId1"/>
          <a:srcRect l="400" t="1320" r="0" b="37270"/>
          <a:stretch>
            <a:fillRect/>
          </a:stretch>
        </p:blipFill>
        <p:spPr>
          <a:xfrm>
            <a:off x="0" y="0"/>
            <a:ext cx="12192000" cy="42843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Title Placeholder 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DvCAAAAAAAAA==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0871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3600" b="1" i="0" u="none" strike="noStrike" kern="1" spc="0" baseline="0">
                <a:solidFill>
                  <a:srgbClr val="588024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 lang="zh-cn"/>
            </a:pPr>
            <a:r>
              <a:t>单击此处编辑母版标题样式</a:t>
            </a:r>
          </a:p>
        </p:txBody>
      </p:sp>
      <p:sp>
        <p:nvSpPr>
          <p:cNvPr id="4" name="Text Placeholder 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0QkAANhFAAAAJgAAAAAAAA=="/>
              </a:ext>
            </a:extLst>
          </p:cNvSpPr>
          <p:nvPr>
            <p:ph type="body" idx="1"/>
          </p:nvPr>
        </p:nvSpPr>
        <p:spPr>
          <a:xfrm>
            <a:off x="838200" y="1595755"/>
            <a:ext cx="10515600" cy="45815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"/>
              <a:tabLst/>
              <a:defRPr lang="zh-cn" sz="2400" b="0" i="0" u="none" strike="noStrike" kern="1" spc="0" baseline="0">
                <a:solidFill>
                  <a:schemeClr val="accent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800100" marR="0" indent="-3429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12001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6573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21145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buFont typeface="Wingdings" pitchFamily="2" charset="2"/>
              <a:defRPr lang="zh-cn"/>
            </a:pPr>
            <a:r>
              <a:t>单击此处编辑母版文本样式</a:t>
            </a:r>
          </a:p>
          <a:p>
            <a:pPr lvl="1">
              <a:defRPr lang="zh-cn"/>
            </a:pPr>
            <a:r>
              <a:t>第二级</a:t>
            </a:r>
          </a:p>
          <a:p>
            <a:pPr lvl="2">
              <a:defRPr lang="zh-cn"/>
            </a:pPr>
            <a:r>
              <a:t>第三级</a:t>
            </a:r>
          </a:p>
          <a:p>
            <a:pPr lvl="3">
              <a:defRPr lang="zh-cn"/>
            </a:pPr>
            <a:r>
              <a:t>第四级</a:t>
            </a:r>
          </a:p>
          <a:p>
            <a:pPr lvl="4">
              <a:defRPr lang="zh-cn"/>
            </a:pPr>
            <a:r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EADDDCE-80D3-F82B-9D15-767E935B6B23}" type="datetime1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EAD874D-03D3-F871-9D15-F524C95B6BA0}" type="slidenum">
              <a:t/>
            </a:fld>
          </a:p>
        </p:txBody>
      </p:sp>
      <p:sp>
        <p:nvSpPr>
          <p:cNvPr id="8" name="KSO_TEMPLATE" hidden="1"/>
          <p:cNvSpPr>
            <a:extLst>
              <a:ext uri="smNativeData">
                <pr:smNativeData xmlns:pr="pr" val="SMDATA_12_LtoBWxMAAAAlAAAAZAAAAAwAAAAAkAAAAEgAAACQAAAASAAAAAAAAAABAAAAAAAAAAEAAABQAAAAAAAAAAAA4D8AAAAAAADgPwAAAAAAAOA/AAAAAAAA4D8AAAAAAADgPwAAAAAAAOA/AAAAAAAA4D8AAAAAAADgPwAAAAAAAOA/AAAAAAAA4D8CAAAAjAAAAAEAAAAAAAAAdqowDP///wgAAAAAAAAAAAAAAAAAAAAAAAAAAAAAAAAAAAAAZAAAAAEAAABAAAAAAAAAAAAAAAAAAAAAAAAAAAAAAAAAAAAAAAAAAAAAAAAAAAAAAAAAAAAAAAAAAAAAAAAAAAAAAAAAAAAAAAAAAAAAAAAAAAAAAAAAAAAAAAAAAAAAFAAAADwAAAABAAAAAAAAAFh+JA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2qjAFAAAAAQAAAAAAAAAAAAAAAAAAAAAAAAAAAAAAAAAAAAAAAAAAWH4kAH9/fwAAAAADzMzMAMDA/wB/f38AAAAAAAAAAAAAAAAAAAAAAAAAAAAhAAAAGAAAABQAAAAAAAAAAAAAAAAAAAAAAAAAAAAAAA=="/>
              </a:ext>
            </a:extLst>
          </p:cNvSpPr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rgbClr val="587E2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</p:sldLayoutIdLst>
  <p:hf sldNum="0" hdr="0" ftr="0" dt="0"/>
  <p:txStyles>
    <p:titleStyle>
      <a:lvl1pPr marL="0" marR="0" indent="0" algn="ctr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zh-cn" sz="3600" b="1" i="0" u="none" strike="noStrike" kern="1" spc="0" baseline="0">
          <a:solidFill>
            <a:srgbClr val="6C7C1B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titleStyle>
    <p:bodyStyle>
      <a:lvl1pPr marL="342900" marR="0" indent="-3429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Wingdings" pitchFamily="2" charset="2"/>
        <a:buChar char=""/>
        <a:tabLst/>
        <a:defRPr lang="zh-cn" sz="2400" b="0" i="0" u="none" strike="noStrike" kern="1" spc="0" baseline="0">
          <a:solidFill>
            <a:schemeClr val="accent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800100" marR="0" indent="-3429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20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12001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6573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21145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  <a:extLst>
              <a:ext uri="smNativeData">
                <pr:smNativeData xmlns:pr="pr" val="SMDATA_13_LtoB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KAAAAIQAAAAAAAAAjw4AAAAAAABkAAAAZAAAAAA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B/f38AAAAAA8zMzADAwP8Af39/AAAAAAAAAAAAAAAAAP///wAAAAAAIQAAABgAAAAUAAAAAAAAAAAAAAAASwAAWxoAAAAAAAA="/>
              </a:ext>
            </a:extLst>
          </p:cNvPicPr>
          <p:nvPr/>
        </p:nvPicPr>
        <p:blipFill>
          <a:blip xmlns:r="http://schemas.openxmlformats.org/officeDocument/2006/relationships" r:embed="rId1"/>
          <a:srcRect l="400" t="1320" r="0" b="37270"/>
          <a:stretch>
            <a:fillRect/>
          </a:stretch>
        </p:blipFill>
        <p:spPr>
          <a:xfrm>
            <a:off x="0" y="0"/>
            <a:ext cx="12192000" cy="42843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Title Placeholder 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DvCAAAAAAAAA==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0871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3600" b="1" i="0" u="none" strike="noStrike" kern="1" spc="0" baseline="0">
                <a:solidFill>
                  <a:srgbClr val="588024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 lang="zh-cn"/>
            </a:pPr>
            <a:r>
              <a:t>单击此处编辑母版标题样式</a:t>
            </a:r>
          </a:p>
        </p:txBody>
      </p:sp>
      <p:sp>
        <p:nvSpPr>
          <p:cNvPr id="4" name="Text Placeholder 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0QkAANhFAAAAJgAAAAAAAA=="/>
              </a:ext>
            </a:extLst>
          </p:cNvSpPr>
          <p:nvPr>
            <p:ph type="body" idx="1"/>
          </p:nvPr>
        </p:nvSpPr>
        <p:spPr>
          <a:xfrm>
            <a:off x="838200" y="1595755"/>
            <a:ext cx="10515600" cy="45815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"/>
              <a:tabLst/>
              <a:defRPr lang="zh-cn" sz="2400" b="0" i="0" u="none" strike="noStrike" kern="1" spc="0" baseline="0">
                <a:solidFill>
                  <a:schemeClr val="accent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800100" marR="0" indent="-3429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12001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6573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21145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buFont typeface="Wingdings" pitchFamily="2" charset="2"/>
              <a:defRPr lang="zh-cn"/>
            </a:pPr>
            <a:r>
              <a:t>单击此处编辑母版文本样式</a:t>
            </a:r>
          </a:p>
          <a:p>
            <a:pPr lvl="1">
              <a:defRPr lang="zh-cn"/>
            </a:pPr>
            <a:r>
              <a:t>第二级</a:t>
            </a:r>
          </a:p>
          <a:p>
            <a:pPr lvl="2">
              <a:defRPr lang="zh-cn"/>
            </a:pPr>
            <a:r>
              <a:t>第三级</a:t>
            </a:r>
          </a:p>
          <a:p>
            <a:pPr lvl="3">
              <a:defRPr lang="zh-cn"/>
            </a:pPr>
            <a:r>
              <a:t>第四级</a:t>
            </a:r>
          </a:p>
          <a:p>
            <a:pPr lvl="4">
              <a:defRPr lang="zh-cn"/>
            </a:pPr>
            <a:r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EADC5F9-B7D3-F833-9D15-41668B5B6B14}" type="datetime1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EADFF08-46D3-F809-9D15-B05CB15B6BE5}" type="slidenum">
              <a:t/>
            </a:fld>
          </a:p>
        </p:txBody>
      </p:sp>
      <p:sp>
        <p:nvSpPr>
          <p:cNvPr id="8" name="KSO_TEMPLATE" hidden="1"/>
          <p:cNvSpPr>
            <a:extLst>
              <a:ext uri="smNativeData">
                <pr:smNativeData xmlns:pr="pr" val="SMDATA_12_LtoBWxMAAAAlAAAAZAAAAAwAAAAAkAAAAEgAAACQAAAASAAAAAAAAAABAAAAAAAAAAEAAABQAAAAAAAAAAAA4D8AAAAAAADgPwAAAAAAAOA/AAAAAAAA4D8AAAAAAADgPwAAAAAAAOA/AAAAAAAA4D8AAAAAAADgPwAAAAAAAOA/AAAAAAAA4D8CAAAAjAAAAAEAAAAAAAAAdqowDP///wgAAAAAAAAAAAAAAAAAAAAAAAAAAAAAAAAAAAAAZAAAAAEAAABAAAAAAAAAAAAAAAAAAAAAAAAAAAAAAAAAAAAAAAAAAAAAAAAAAAAAAAAAAAAAAAAAAAAAAAAAAAAAAAAAAAAAAAAAAAAAAAAAAAAAAAAAAAAAAAAAAAAAFAAAADwAAAABAAAAAAAAAFh+JA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2qjAFAAAAAQAAAAAAAAAAAAAAAAAAAAAAAAAAAAAAAAAAAAAAAAAAWH4kAH9/fwAAAAADzMzMAMDA/wB/f38AAAAAAAAAAAAAAAAAAAAAAAAAAAAhAAAAGAAAABQAAAAAAAAAAAAAAAAAAAAAAAAAAAAAAA=="/>
              </a:ext>
            </a:extLst>
          </p:cNvSpPr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rgbClr val="587E2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</p:sldLayoutIdLst>
  <p:hf sldNum="0" hdr="0" ftr="0" dt="0"/>
  <p:txStyles>
    <p:titleStyle>
      <a:lvl1pPr marL="0" marR="0" indent="0" algn="ctr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zh-cn" sz="3600" b="1" i="0" u="none" strike="noStrike" kern="1" spc="0" baseline="0">
          <a:solidFill>
            <a:srgbClr val="6C7C1B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titleStyle>
    <p:bodyStyle>
      <a:lvl1pPr marL="342900" marR="0" indent="-3429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Wingdings" pitchFamily="2" charset="2"/>
        <a:buChar char=""/>
        <a:tabLst/>
        <a:defRPr lang="zh-cn" sz="2400" b="0" i="0" u="none" strike="noStrike" kern="1" spc="0" baseline="0">
          <a:solidFill>
            <a:schemeClr val="accent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800100" marR="0" indent="-3429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20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12001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6573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21145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  <a:extLst>
              <a:ext uri="smNativeData">
                <pr:smNativeData xmlns:pr="pr" val="SMDATA_13_LtoB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KAAAAIQAAAAAAAAAjw4AAAAAAABkAAAAZAAAAAA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B/f38AAAAAA8zMzADAwP8Af39/AAAAAAAAAAAAAAAAAP///wAAAAAAIQAAABgAAAAUAAAAAAAAAAAAAAAASwAAWxoAAAAAAAA="/>
              </a:ext>
            </a:extLst>
          </p:cNvPicPr>
          <p:nvPr/>
        </p:nvPicPr>
        <p:blipFill>
          <a:blip xmlns:r="http://schemas.openxmlformats.org/officeDocument/2006/relationships" r:embed="rId1"/>
          <a:srcRect l="400" t="1320" r="0" b="37270"/>
          <a:stretch>
            <a:fillRect/>
          </a:stretch>
        </p:blipFill>
        <p:spPr>
          <a:xfrm>
            <a:off x="0" y="0"/>
            <a:ext cx="12192000" cy="42843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Title Placeholder 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DvCAAAAAAAAA==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0871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3600" b="1" i="0" u="none" strike="noStrike" kern="1" spc="0" baseline="0">
                <a:solidFill>
                  <a:srgbClr val="588024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 lang="zh-cn"/>
            </a:pPr>
            <a:r>
              <a:t>单击此处编辑母版标题样式</a:t>
            </a:r>
          </a:p>
        </p:txBody>
      </p:sp>
      <p:sp>
        <p:nvSpPr>
          <p:cNvPr id="4" name="Text Placeholder 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0QkAANhFAAAAJgAAAAAAAA=="/>
              </a:ext>
            </a:extLst>
          </p:cNvSpPr>
          <p:nvPr>
            <p:ph type="body" idx="1"/>
          </p:nvPr>
        </p:nvSpPr>
        <p:spPr>
          <a:xfrm>
            <a:off x="838200" y="1595755"/>
            <a:ext cx="10515600" cy="45815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"/>
              <a:tabLst/>
              <a:defRPr lang="zh-cn" sz="2400" b="0" i="0" u="none" strike="noStrike" kern="1" spc="0" baseline="0">
                <a:solidFill>
                  <a:schemeClr val="accent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800100" marR="0" indent="-3429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12001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6573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21145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buFont typeface="Wingdings" pitchFamily="2" charset="2"/>
              <a:defRPr lang="zh-cn"/>
            </a:pPr>
            <a:r>
              <a:t>单击此处编辑母版文本样式</a:t>
            </a:r>
          </a:p>
          <a:p>
            <a:pPr lvl="1">
              <a:defRPr lang="zh-cn"/>
            </a:pPr>
            <a:r>
              <a:t>第二级</a:t>
            </a:r>
          </a:p>
          <a:p>
            <a:pPr lvl="2">
              <a:defRPr lang="zh-cn"/>
            </a:pPr>
            <a:r>
              <a:t>第三级</a:t>
            </a:r>
          </a:p>
          <a:p>
            <a:pPr lvl="3">
              <a:defRPr lang="zh-cn"/>
            </a:pPr>
            <a:r>
              <a:t>第四级</a:t>
            </a:r>
          </a:p>
          <a:p>
            <a:pPr lvl="4">
              <a:defRPr lang="zh-cn"/>
            </a:pPr>
            <a:r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EAD9848-06D3-F86E-9D15-F03BD65B6BA5}" type="datetime1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EAD938F-C1D3-F865-9D15-3730DD5B6B62}" type="slidenum">
              <a:t/>
            </a:fld>
          </a:p>
        </p:txBody>
      </p:sp>
      <p:sp>
        <p:nvSpPr>
          <p:cNvPr id="8" name="KSO_TEMPLATE" hidden="1"/>
          <p:cNvSpPr>
            <a:extLst>
              <a:ext uri="smNativeData">
                <pr:smNativeData xmlns:pr="pr" val="SMDATA_12_LtoBWxMAAAAlAAAAZAAAAAwAAAAAkAAAAEgAAACQAAAASAAAAAAAAAABAAAAAAAAAAEAAABQAAAAAAAAAAAA4D8AAAAAAADgPwAAAAAAAOA/AAAAAAAA4D8AAAAAAADgPwAAAAAAAOA/AAAAAAAA4D8AAAAAAADgPwAAAAAAAOA/AAAAAAAA4D8CAAAAjAAAAAEAAAAAAAAAdqowDP///wgAAAAAAAAAAAAAAAAAAAAAAAAAAAAAAAAAAAAAZAAAAAEAAABAAAAAAAAAAAAAAAAAAAAAAAAAAAAAAAAAAAAAAAAAAAAAAAAAAAAAAAAAAAAAAAAAAAAAAAAAAAAAAAAAAAAAAAAAAAAAAAAAAAAAAAAAAAAAAAAAAAAAFAAAADwAAAABAAAAAAAAAFh+JA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2qjAFAAAAAQAAAAAAAAAAAAAAAAAAAAAAAAAAAAAAAAAAAAAAAAAAWH4kAH9/fwAAAAADzMzMAMDA/wB/f38AAAAAAAAAAAAAAAAAAAAAAAAAAAAhAAAAGAAAABQAAAAAAAAAAAAAAAAAAAAAAAAAAAAAAA=="/>
              </a:ext>
            </a:extLst>
          </p:cNvSpPr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rgbClr val="587E2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</p:sldLayoutIdLst>
  <p:hf sldNum="0" hdr="0" ftr="0" dt="0"/>
  <p:txStyles>
    <p:titleStyle>
      <a:lvl1pPr marL="0" marR="0" indent="0" algn="ctr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zh-cn" sz="3600" b="1" i="0" u="none" strike="noStrike" kern="1" spc="0" baseline="0">
          <a:solidFill>
            <a:srgbClr val="6C7C1B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titleStyle>
    <p:bodyStyle>
      <a:lvl1pPr marL="342900" marR="0" indent="-3429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Wingdings" pitchFamily="2" charset="2"/>
        <a:buChar char=""/>
        <a:tabLst/>
        <a:defRPr lang="zh-cn" sz="2400" b="0" i="0" u="none" strike="noStrike" kern="1" spc="0" baseline="0">
          <a:solidFill>
            <a:schemeClr val="accent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800100" marR="0" indent="-3429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20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12001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6573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21145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  <a:extLst>
              <a:ext uri="smNativeData">
                <pr:smNativeData xmlns:pr="pr" val="SMDATA_13_LtoB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KAAAAIQAAAAAAAAAjw4AAAAAAABkAAAAZAAAAAA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B/f38AAAAAA8zMzADAwP8Af39/AAAAAAAAAAAAAAAAAP///wAAAAAAIQAAABgAAAAUAAAAAAAAAAAAAAAASwAAWxoAAAAAAAA="/>
              </a:ext>
            </a:extLst>
          </p:cNvPicPr>
          <p:nvPr/>
        </p:nvPicPr>
        <p:blipFill>
          <a:blip xmlns:r="http://schemas.openxmlformats.org/officeDocument/2006/relationships" r:embed="rId1"/>
          <a:srcRect l="400" t="1320" r="0" b="37270"/>
          <a:stretch>
            <a:fillRect/>
          </a:stretch>
        </p:blipFill>
        <p:spPr>
          <a:xfrm>
            <a:off x="0" y="0"/>
            <a:ext cx="12192000" cy="42843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Title Placeholder 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DvCAAAAAAAAA==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0871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3600" b="1" i="0" u="none" strike="noStrike" kern="1" spc="0" baseline="0">
                <a:solidFill>
                  <a:srgbClr val="588024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 lang="zh-cn"/>
            </a:pPr>
            <a:r>
              <a:t>单击此处编辑母版标题样式</a:t>
            </a:r>
          </a:p>
        </p:txBody>
      </p:sp>
      <p:sp>
        <p:nvSpPr>
          <p:cNvPr id="4" name="Text Placeholder 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0QkAANhFAAAAJgAAAAAAAA=="/>
              </a:ext>
            </a:extLst>
          </p:cNvSpPr>
          <p:nvPr>
            <p:ph type="body" idx="1"/>
          </p:nvPr>
        </p:nvSpPr>
        <p:spPr>
          <a:xfrm>
            <a:off x="838200" y="1595755"/>
            <a:ext cx="10515600" cy="45815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"/>
              <a:tabLst/>
              <a:defRPr lang="zh-cn" sz="2400" b="0" i="0" u="none" strike="noStrike" kern="1" spc="0" baseline="0">
                <a:solidFill>
                  <a:schemeClr val="accent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800100" marR="0" indent="-3429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12001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6573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21145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buFont typeface="Wingdings" pitchFamily="2" charset="2"/>
              <a:defRPr lang="zh-cn"/>
            </a:pPr>
            <a:r>
              <a:t>单击此处编辑母版文本样式</a:t>
            </a:r>
          </a:p>
          <a:p>
            <a:pPr lvl="1">
              <a:defRPr lang="zh-cn"/>
            </a:pPr>
            <a:r>
              <a:t>第二级</a:t>
            </a:r>
          </a:p>
          <a:p>
            <a:pPr lvl="2">
              <a:defRPr lang="zh-cn"/>
            </a:pPr>
            <a:r>
              <a:t>第三级</a:t>
            </a:r>
          </a:p>
          <a:p>
            <a:pPr lvl="3">
              <a:defRPr lang="zh-cn"/>
            </a:pPr>
            <a:r>
              <a:t>第四级</a:t>
            </a:r>
          </a:p>
          <a:p>
            <a:pPr lvl="4">
              <a:defRPr lang="zh-cn"/>
            </a:pPr>
            <a:r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EADE95D-13D3-F81F-9D15-E54AA75B6BB0}" type="datetime1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EADEFDE-90D3-F819-9D15-664CA15B6B33}" type="slidenum">
              <a:t/>
            </a:fld>
          </a:p>
        </p:txBody>
      </p:sp>
      <p:sp>
        <p:nvSpPr>
          <p:cNvPr id="8" name="KSO_TEMPLATE" hidden="1"/>
          <p:cNvSpPr>
            <a:extLst>
              <a:ext uri="smNativeData">
                <pr:smNativeData xmlns:pr="pr" val="SMDATA_12_LtoBWxMAAAAlAAAAZAAAAAwAAAAAkAAAAEgAAACQAAAASAAAAAAAAAABAAAAAAAAAAEAAABQAAAAAAAAAAAA4D8AAAAAAADgPwAAAAAAAOA/AAAAAAAA4D8AAAAAAADgPwAAAAAAAOA/AAAAAAAA4D8AAAAAAADgPwAAAAAAAOA/AAAAAAAA4D8CAAAAjAAAAAEAAAAAAAAAdqowDP///wgAAAAAAAAAAAAAAAAAAAAAAAAAAAAAAAAAAAAAZAAAAAEAAABAAAAAAAAAAAAAAAAAAAAAAAAAAAAAAAAAAAAAAAAAAAAAAAAAAAAAAAAAAAAAAAAAAAAAAAAAAAAAAAAAAAAAAAAAAAAAAAAAAAAAAAAAAAAAAAAAAAAAFAAAADwAAAABAAAAAAAAAFh+JA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2qjAFAAAAAQAAAAAAAAAAAAAAAAAAAAAAAAAAAAAAAAAAAAAAAAAAWH4kAH9/fwAAAAADzMzMAMDA/wB/f38AAAAAAAAAAAAAAAAAAAAAAAAAAAAhAAAAGAAAABQAAAAAAAAAAAAAAAAAAAAAAAAAAAAAAA=="/>
              </a:ext>
            </a:extLst>
          </p:cNvSpPr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rgbClr val="587E2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</p:sldLayoutIdLst>
  <p:hf sldNum="0" hdr="0" ftr="0" dt="0"/>
  <p:txStyles>
    <p:titleStyle>
      <a:lvl1pPr marL="0" marR="0" indent="0" algn="ctr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zh-cn" sz="3600" b="1" i="0" u="none" strike="noStrike" kern="1" spc="0" baseline="0">
          <a:solidFill>
            <a:srgbClr val="6C7C1B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titleStyle>
    <p:bodyStyle>
      <a:lvl1pPr marL="342900" marR="0" indent="-3429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Wingdings" pitchFamily="2" charset="2"/>
        <a:buChar char=""/>
        <a:tabLst/>
        <a:defRPr lang="zh-cn" sz="2400" b="0" i="0" u="none" strike="noStrike" kern="1" spc="0" baseline="0">
          <a:solidFill>
            <a:schemeClr val="accent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800100" marR="0" indent="-3429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20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12001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6573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21145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  <a:extLst>
              <a:ext uri="smNativeData">
                <pr:smNativeData xmlns:pr="pr" val="SMDATA_13_LtoB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KAAAAIQAAAAAAAAAjw4AAAAAAABkAAAAZAAAAAA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B/f38AAAAAA8zMzADAwP8Af39/AAAAAAAAAAAAAAAAAP///wAAAAAAIQAAABgAAAAUAAAAAAAAAAAAAAAASwAAWxoAAAAAAAA="/>
              </a:ext>
            </a:extLst>
          </p:cNvPicPr>
          <p:nvPr/>
        </p:nvPicPr>
        <p:blipFill>
          <a:blip xmlns:r="http://schemas.openxmlformats.org/officeDocument/2006/relationships" r:embed="rId1"/>
          <a:srcRect l="400" t="1320" r="0" b="37270"/>
          <a:stretch>
            <a:fillRect/>
          </a:stretch>
        </p:blipFill>
        <p:spPr>
          <a:xfrm>
            <a:off x="0" y="0"/>
            <a:ext cx="12192000" cy="42843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Title Placeholder 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DvCAAAAAAAAA==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0871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3600" b="1" i="0" u="none" strike="noStrike" kern="1" spc="0" baseline="0">
                <a:solidFill>
                  <a:srgbClr val="588024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 lang="zh-cn"/>
            </a:pPr>
            <a:r>
              <a:t>单击此处编辑母版标题样式</a:t>
            </a:r>
          </a:p>
        </p:txBody>
      </p:sp>
      <p:sp>
        <p:nvSpPr>
          <p:cNvPr id="4" name="Text Placeholder 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0QkAANhFAAAAJgAAAAAAAA=="/>
              </a:ext>
            </a:extLst>
          </p:cNvSpPr>
          <p:nvPr>
            <p:ph type="body" idx="1"/>
          </p:nvPr>
        </p:nvSpPr>
        <p:spPr>
          <a:xfrm>
            <a:off x="838200" y="1595755"/>
            <a:ext cx="10515600" cy="45815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"/>
              <a:tabLst/>
              <a:defRPr lang="zh-cn" sz="2400" b="0" i="0" u="none" strike="noStrike" kern="1" spc="0" baseline="0">
                <a:solidFill>
                  <a:schemeClr val="accent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800100" marR="0" indent="-3429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12001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6573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21145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buFont typeface="Wingdings" pitchFamily="2" charset="2"/>
              <a:defRPr lang="zh-cn"/>
            </a:pPr>
            <a:r>
              <a:t>单击此处编辑母版文本样式</a:t>
            </a:r>
          </a:p>
          <a:p>
            <a:pPr lvl="1">
              <a:defRPr lang="zh-cn"/>
            </a:pPr>
            <a:r>
              <a:t>第二级</a:t>
            </a:r>
          </a:p>
          <a:p>
            <a:pPr lvl="2">
              <a:defRPr lang="zh-cn"/>
            </a:pPr>
            <a:r>
              <a:t>第三级</a:t>
            </a:r>
          </a:p>
          <a:p>
            <a:pPr lvl="3">
              <a:defRPr lang="zh-cn"/>
            </a:pPr>
            <a:r>
              <a:t>第四级</a:t>
            </a:r>
          </a:p>
          <a:p>
            <a:pPr lvl="4">
              <a:defRPr lang="zh-cn"/>
            </a:pPr>
            <a:r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EADF5E7-A9D3-F803-9D15-5F56BB5B6B0A}" type="datetime1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EADFD5E-10D3-F80B-9D15-E65EB35B6BB3}" type="slidenum">
              <a:t/>
            </a:fld>
          </a:p>
        </p:txBody>
      </p:sp>
      <p:sp>
        <p:nvSpPr>
          <p:cNvPr id="8" name="KSO_TEMPLATE" hidden="1"/>
          <p:cNvSpPr>
            <a:extLst>
              <a:ext uri="smNativeData">
                <pr:smNativeData xmlns:pr="pr" val="SMDATA_12_LtoBWxMAAAAlAAAAZAAAAAwAAAAAkAAAAEgAAACQAAAASAAAAAAAAAABAAAAAAAAAAEAAABQAAAAAAAAAAAA4D8AAAAAAADgPwAAAAAAAOA/AAAAAAAA4D8AAAAAAADgPwAAAAAAAOA/AAAAAAAA4D8AAAAAAADgPwAAAAAAAOA/AAAAAAAA4D8CAAAAjAAAAAEAAAAAAAAAdqowDP///wgAAAAAAAAAAAAAAAAAAAAAAAAAAAAAAAAAAAAAZAAAAAEAAABAAAAAAAAAAAAAAAAAAAAAAAAAAAAAAAAAAAAAAAAAAAAAAAAAAAAAAAAAAAAAAAAAAAAAAAAAAAAAAAAAAAAAAAAAAAAAAAAAAAAAAAAAAAAAAAAAAAAAFAAAADwAAAABAAAAAAAAAFh+JA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2qjAFAAAAAQAAAAAAAAAAAAAAAAAAAAAAAAAAAAAAAAAAAAAAAAAAWH4kAH9/fwAAAAADzMzMAMDA/wB/f38AAAAAAAAAAAAAAAAAAAAAAAAAAAAhAAAAGAAAABQAAAAAAAAAAAAAAAAAAAAAAAAAAAAAAA=="/>
              </a:ext>
            </a:extLst>
          </p:cNvSpPr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rgbClr val="587E2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</p:sldLayoutIdLst>
  <p:hf sldNum="0" hdr="0" ftr="0" dt="0"/>
  <p:txStyles>
    <p:titleStyle>
      <a:lvl1pPr marL="0" marR="0" indent="0" algn="ctr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zh-cn" sz="3600" b="1" i="0" u="none" strike="noStrike" kern="1" spc="0" baseline="0">
          <a:solidFill>
            <a:srgbClr val="6C7C1B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titleStyle>
    <p:bodyStyle>
      <a:lvl1pPr marL="342900" marR="0" indent="-3429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Wingdings" pitchFamily="2" charset="2"/>
        <a:buChar char=""/>
        <a:tabLst/>
        <a:defRPr lang="zh-cn" sz="2400" b="0" i="0" u="none" strike="noStrike" kern="1" spc="0" baseline="0">
          <a:solidFill>
            <a:schemeClr val="accent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800100" marR="0" indent="-3429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20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12001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6573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21145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  <a:extLst>
              <a:ext uri="smNativeData">
                <pr:smNativeData xmlns:pr="pr" val="SMDATA_13_LtoB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KAAAAIQAAAAAAAAAjw4AAAAAAABkAAAAZAAAAAA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B/f38AAAAAA8zMzADAwP8Af39/AAAAAAAAAAAAAAAAAP///wAAAAAAIQAAABgAAAAUAAAAAAAAAAAAAAAASwAAWxoAAAAAAAA="/>
              </a:ext>
            </a:extLst>
          </p:cNvPicPr>
          <p:nvPr/>
        </p:nvPicPr>
        <p:blipFill>
          <a:blip xmlns:r="http://schemas.openxmlformats.org/officeDocument/2006/relationships" r:embed="rId1"/>
          <a:srcRect l="400" t="1320" r="0" b="37270"/>
          <a:stretch>
            <a:fillRect/>
          </a:stretch>
        </p:blipFill>
        <p:spPr>
          <a:xfrm>
            <a:off x="0" y="0"/>
            <a:ext cx="12192000" cy="42843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Title Placeholder 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DvCAAAAAAAAA==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0871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3600" b="1" i="0" u="none" strike="noStrike" kern="1" spc="0" baseline="0">
                <a:solidFill>
                  <a:srgbClr val="588024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 lang="zh-cn"/>
            </a:pPr>
            <a:r>
              <a:t>单击此处编辑母版标题样式</a:t>
            </a:r>
          </a:p>
        </p:txBody>
      </p:sp>
      <p:sp>
        <p:nvSpPr>
          <p:cNvPr id="4" name="Text Placeholder 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0QkAANhFAAAAJgAAAAAAAA=="/>
              </a:ext>
            </a:extLst>
          </p:cNvSpPr>
          <p:nvPr>
            <p:ph type="body" idx="1"/>
          </p:nvPr>
        </p:nvSpPr>
        <p:spPr>
          <a:xfrm>
            <a:off x="838200" y="1595755"/>
            <a:ext cx="10515600" cy="45815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"/>
              <a:tabLst/>
              <a:defRPr lang="zh-cn" sz="2400" b="0" i="0" u="none" strike="noStrike" kern="1" spc="0" baseline="0">
                <a:solidFill>
                  <a:schemeClr val="accent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800100" marR="0" indent="-3429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12001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6573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21145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buFont typeface="Wingdings" pitchFamily="2" charset="2"/>
              <a:defRPr lang="zh-cn"/>
            </a:pPr>
            <a:r>
              <a:t>单击此处编辑母版文本样式</a:t>
            </a:r>
          </a:p>
          <a:p>
            <a:pPr lvl="1">
              <a:defRPr lang="zh-cn"/>
            </a:pPr>
            <a:r>
              <a:t>第二级</a:t>
            </a:r>
          </a:p>
          <a:p>
            <a:pPr lvl="2">
              <a:defRPr lang="zh-cn"/>
            </a:pPr>
            <a:r>
              <a:t>第三级</a:t>
            </a:r>
          </a:p>
          <a:p>
            <a:pPr lvl="3">
              <a:defRPr lang="zh-cn"/>
            </a:pPr>
            <a:r>
              <a:t>第四级</a:t>
            </a:r>
          </a:p>
          <a:p>
            <a:pPr lvl="4">
              <a:defRPr lang="zh-cn"/>
            </a:pPr>
            <a:r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EADBBDB-95D3-F84D-9D15-6318F55B6B36}" type="datetime1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EADE57A-34D3-F813-9D15-C246AB5B6B97}" type="slidenum">
              <a:t/>
            </a:fld>
          </a:p>
        </p:txBody>
      </p:sp>
      <p:sp>
        <p:nvSpPr>
          <p:cNvPr id="8" name="KSO_TEMPLATE" hidden="1"/>
          <p:cNvSpPr>
            <a:extLst>
              <a:ext uri="smNativeData">
                <pr:smNativeData xmlns:pr="pr" val="SMDATA_12_LtoBWxMAAAAlAAAAZAAAAAwAAAAAkAAAAEgAAACQAAAASAAAAAAAAAABAAAAAAAAAAEAAABQAAAAAAAAAAAA4D8AAAAAAADgPwAAAAAAAOA/AAAAAAAA4D8AAAAAAADgPwAAAAAAAOA/AAAAAAAA4D8AAAAAAADgPwAAAAAAAOA/AAAAAAAA4D8CAAAAjAAAAAEAAAAAAAAAdqowDP///wgAAAAAAAAAAAAAAAAAAAAAAAAAAAAAAAAAAAAAZAAAAAEAAABAAAAAAAAAAAAAAAAAAAAAAAAAAAAAAAAAAAAAAAAAAAAAAAAAAAAAAAAAAAAAAAAAAAAAAAAAAAAAAAAAAAAAAAAAAAAAAAAAAAAAAAAAAAAAAAAAAAAAFAAAADwAAAABAAAAAAAAAFh+JA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2qjAFAAAAAQAAAAAAAAAAAAAAAAAAAAAAAAAAAAAAAAAAAAAAAAAAWH4kAH9/fwAAAAADzMzMAMDA/wB/f38AAAAAAAAAAAAAAAAAAAAAAAAAAAAhAAAAGAAAABQAAAAAAAAAAAAAAAAAAAAAAAAAAAAAAA=="/>
              </a:ext>
            </a:extLst>
          </p:cNvSpPr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rgbClr val="587E2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</p:sldLayoutIdLst>
  <p:hf sldNum="0" hdr="0" ftr="0" dt="0"/>
  <p:txStyles>
    <p:titleStyle>
      <a:lvl1pPr marL="0" marR="0" indent="0" algn="ctr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zh-cn" sz="3600" b="1" i="0" u="none" strike="noStrike" kern="1" spc="0" baseline="0">
          <a:solidFill>
            <a:srgbClr val="6C7C1B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titleStyle>
    <p:bodyStyle>
      <a:lvl1pPr marL="342900" marR="0" indent="-3429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Wingdings" pitchFamily="2" charset="2"/>
        <a:buChar char=""/>
        <a:tabLst/>
        <a:defRPr lang="zh-cn" sz="2400" b="0" i="0" u="none" strike="noStrike" kern="1" spc="0" baseline="0">
          <a:solidFill>
            <a:schemeClr val="accent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800100" marR="0" indent="-3429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20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12001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6573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21145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  <a:extLst>
              <a:ext uri="smNativeData">
                <pr:smNativeData xmlns:pr="pr" val="SMDATA_13_LtoB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KAAAAIQAAAAAAAAAjw4AAAAAAABkAAAAZAAAAAA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B/f38AAAAAA8zMzADAwP8Af39/AAAAAAAAAAAAAAAAAP///wAAAAAAIQAAABgAAAAUAAAAAAAAAAAAAAAASwAAWxoAAAAAAAA="/>
              </a:ext>
            </a:extLst>
          </p:cNvPicPr>
          <p:nvPr/>
        </p:nvPicPr>
        <p:blipFill>
          <a:blip xmlns:r="http://schemas.openxmlformats.org/officeDocument/2006/relationships" r:embed="rId1"/>
          <a:srcRect l="400" t="1320" r="0" b="37270"/>
          <a:stretch>
            <a:fillRect/>
          </a:stretch>
        </p:blipFill>
        <p:spPr>
          <a:xfrm>
            <a:off x="0" y="0"/>
            <a:ext cx="12192000" cy="42843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Title Placeholder 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DvCAAAAAAAAA==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0871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3600" b="1" i="0" u="none" strike="noStrike" kern="1" spc="0" baseline="0">
                <a:solidFill>
                  <a:srgbClr val="588024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 lang="zh-cn"/>
            </a:pPr>
            <a:r>
              <a:t>单击此处编辑母版标题样式</a:t>
            </a:r>
          </a:p>
        </p:txBody>
      </p:sp>
      <p:sp>
        <p:nvSpPr>
          <p:cNvPr id="4" name="Text Placeholder 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0QkAANhFAAAAJgAAAAAAAA=="/>
              </a:ext>
            </a:extLst>
          </p:cNvSpPr>
          <p:nvPr>
            <p:ph type="body" idx="1"/>
          </p:nvPr>
        </p:nvSpPr>
        <p:spPr>
          <a:xfrm>
            <a:off x="838200" y="1595755"/>
            <a:ext cx="10515600" cy="45815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"/>
              <a:tabLst/>
              <a:defRPr lang="zh-cn" sz="2400" b="0" i="0" u="none" strike="noStrike" kern="1" spc="0" baseline="0">
                <a:solidFill>
                  <a:schemeClr val="accent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800100" marR="0" indent="-3429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12001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6573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21145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buFont typeface="Wingdings" pitchFamily="2" charset="2"/>
              <a:defRPr lang="zh-cn"/>
            </a:pPr>
            <a:r>
              <a:t>单击此处编辑母版文本样式</a:t>
            </a:r>
          </a:p>
          <a:p>
            <a:pPr lvl="1">
              <a:defRPr lang="zh-cn"/>
            </a:pPr>
            <a:r>
              <a:t>第二级</a:t>
            </a:r>
          </a:p>
          <a:p>
            <a:pPr lvl="2">
              <a:defRPr lang="zh-cn"/>
            </a:pPr>
            <a:r>
              <a:t>第三级</a:t>
            </a:r>
          </a:p>
          <a:p>
            <a:pPr lvl="3">
              <a:defRPr lang="zh-cn"/>
            </a:pPr>
            <a:r>
              <a:t>第四级</a:t>
            </a:r>
          </a:p>
          <a:p>
            <a:pPr lvl="4">
              <a:defRPr lang="zh-cn"/>
            </a:pPr>
            <a:r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EAD863A-74D3-F870-9D15-8225C85B6BD7}" type="datetime1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EADAF62-2CD3-F859-9D15-DA0CE15B6B8F}" type="slidenum">
              <a:t/>
            </a:fld>
          </a:p>
        </p:txBody>
      </p:sp>
      <p:sp>
        <p:nvSpPr>
          <p:cNvPr id="8" name="KSO_TEMPLATE" hidden="1"/>
          <p:cNvSpPr>
            <a:extLst>
              <a:ext uri="smNativeData">
                <pr:smNativeData xmlns:pr="pr" val="SMDATA_12_LtoBWxMAAAAlAAAAZAAAAAwAAAAAkAAAAEgAAACQAAAASAAAAAAAAAABAAAAAAAAAAEAAABQAAAAAAAAAAAA4D8AAAAAAADgPwAAAAAAAOA/AAAAAAAA4D8AAAAAAADgPwAAAAAAAOA/AAAAAAAA4D8AAAAAAADgPwAAAAAAAOA/AAAAAAAA4D8CAAAAjAAAAAEAAAAAAAAAdqowDP///wgAAAAAAAAAAAAAAAAAAAAAAAAAAAAAAAAAAAAAZAAAAAEAAABAAAAAAAAAAAAAAAAAAAAAAAAAAAAAAAAAAAAAAAAAAAAAAAAAAAAAAAAAAAAAAAAAAAAAAAAAAAAAAAAAAAAAAAAAAAAAAAAAAAAAAAAAAAAAAAAAAAAAFAAAADwAAAABAAAAAAAAAFh+JA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2qjAFAAAAAQAAAAAAAAAAAAAAAAAAAAAAAAAAAAAAAAAAAAAAAAAAWH4kAH9/fwAAAAADzMzMAMDA/wB/f38AAAAAAAAAAAAAAAAAAAAAAAAAAAAhAAAAGAAAABQAAAAAAAAAAAAAAAAAAAAAAAAAAAAAAA=="/>
              </a:ext>
            </a:extLst>
          </p:cNvSpPr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rgbClr val="587E2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</p:sldLayoutIdLst>
  <p:hf sldNum="0" hdr="0" ftr="0" dt="0"/>
  <p:txStyles>
    <p:titleStyle>
      <a:lvl1pPr marL="0" marR="0" indent="0" algn="ctr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zh-cn" sz="3600" b="1" i="0" u="none" strike="noStrike" kern="1" spc="0" baseline="0">
          <a:solidFill>
            <a:srgbClr val="6C7C1B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titleStyle>
    <p:bodyStyle>
      <a:lvl1pPr marL="342900" marR="0" indent="-3429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Wingdings" pitchFamily="2" charset="2"/>
        <a:buChar char=""/>
        <a:tabLst/>
        <a:defRPr lang="zh-cn" sz="2400" b="0" i="0" u="none" strike="noStrike" kern="1" spc="0" baseline="0">
          <a:solidFill>
            <a:schemeClr val="accent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800100" marR="0" indent="-3429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20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12001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6573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21145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  <a:extLst>
              <a:ext uri="smNativeData">
                <pr:smNativeData xmlns:pr="pr" val="SMDATA_13_LtoB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KAAAAIQAAAAAAAAAjw4AAAAAAABkAAAAZAAAAAAAAAAXAAAAFAAAAAAAAAAAAAAA/38AAP9/AAAAAAAACQAAAAQAAAAAAAAADAAAABAAAAAAAAAAAAAAAAAAAAAAAAAAHgAAAGgAAAAAAAAAAAAAAAAAAAAAAAAAAAAAABAnAAAQJwAAAAAAAAAAAAAAAAAAAAAAAAAAAAAAAAAAAAAAAAAAAAAUAAAAAAAAAMDA/wAAAAAAZAAAADIAAAAAAAAAZAAAAAAAAAB/f38ACgAAAB8AAABUAAAA////AP///wEAAAAAAAAAAAAAAAAAAAAAAAAAAAAAAAAAAAAAAAAAAAAAAAB/f38A////A8zMzADAwP8Af39/AAAAAAAAAAAAAAAAAP///wAAAAAAIQAAABgAAAAUAAAAAAAAAAAAAAAASwAAWxoAAAAAAAA="/>
              </a:ext>
            </a:extLst>
          </p:cNvPicPr>
          <p:nvPr/>
        </p:nvPicPr>
        <p:blipFill>
          <a:blip xmlns:r="http://schemas.openxmlformats.org/officeDocument/2006/relationships" r:embed="rId1"/>
          <a:srcRect l="400" t="1320" r="0" b="37270"/>
          <a:stretch>
            <a:fillRect/>
          </a:stretch>
        </p:blipFill>
        <p:spPr>
          <a:xfrm>
            <a:off x="0" y="0"/>
            <a:ext cx="12192000" cy="42843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Title Placeholder 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DvCAAAAAAAAA==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0871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3600" b="1" i="0" u="none" strike="noStrike" kern="1" spc="0" baseline="0">
                <a:solidFill>
                  <a:srgbClr val="588024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 lang="zh-cn"/>
            </a:pPr>
            <a:r>
              <a:t>单击此处编辑母版标题样式</a:t>
            </a:r>
          </a:p>
        </p:txBody>
      </p:sp>
      <p:sp>
        <p:nvSpPr>
          <p:cNvPr id="4" name="Text Placeholder 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0QkAANhFAAAAJgAAAAAAAA=="/>
              </a:ext>
            </a:extLst>
          </p:cNvSpPr>
          <p:nvPr>
            <p:ph type="body" idx="1"/>
          </p:nvPr>
        </p:nvSpPr>
        <p:spPr>
          <a:xfrm>
            <a:off x="838200" y="1595755"/>
            <a:ext cx="10515600" cy="45815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"/>
              <a:tabLst/>
              <a:defRPr lang="zh-cn" sz="2400" b="0" i="0" u="none" strike="noStrike" kern="1" spc="0" baseline="0">
                <a:solidFill>
                  <a:schemeClr val="accent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800100" marR="0" indent="-3429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12001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6573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2114550" marR="0" indent="-28575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2" charset="0"/>
              <a:buChar char="•"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buFont typeface="Wingdings" pitchFamily="2" charset="2"/>
              <a:defRPr lang="zh-cn"/>
            </a:pPr>
            <a:r>
              <a:t>单击此处编辑母版文本样式</a:t>
            </a:r>
          </a:p>
          <a:p>
            <a:pPr lvl="1">
              <a:defRPr lang="zh-cn"/>
            </a:pPr>
            <a:r>
              <a:t>第二级</a:t>
            </a:r>
          </a:p>
          <a:p>
            <a:pPr lvl="2">
              <a:defRPr lang="zh-cn"/>
            </a:pPr>
            <a:r>
              <a:t>第三级</a:t>
            </a:r>
          </a:p>
          <a:p>
            <a:pPr lvl="3">
              <a:defRPr lang="zh-cn"/>
            </a:pPr>
            <a:r>
              <a:t>第四级</a:t>
            </a:r>
          </a:p>
          <a:p>
            <a:pPr lvl="4">
              <a:defRPr lang="zh-cn"/>
            </a:pPr>
            <a:r>
              <a:t>第五级</a:t>
            </a:r>
          </a:p>
        </p:txBody>
      </p:sp>
      <p:sp>
        <p:nvSpPr>
          <p:cNvPr id="5" name="Date Placeholder 3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AAAAAA=="/>
              </a:ext>
            </a:extLst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EADEFE8-A6D3-F819-9D15-504CA15B6B05}" type="datetime1">
              <a:t/>
            </a:fld>
          </a:p>
        </p:txBody>
      </p:sp>
      <p:sp>
        <p:nvSpPr>
          <p:cNvPr id="6" name="Footer Placeholder 4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AAAAAA=="/>
              </a:ext>
            </a:extLst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7" name="Slide Number Placeholder 5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AAAAAA=="/>
              </a:ext>
            </a:extLst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" spc="0" baseline="0">
                <a:solidFill>
                  <a:srgbClr val="939393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3EADB7E2-ACD3-F841-9D15-5A14F95B6B0F}" type="slidenum">
              <a:t/>
            </a:fld>
          </a:p>
        </p:txBody>
      </p:sp>
      <p:sp>
        <p:nvSpPr>
          <p:cNvPr id="8" name="KSO_TEMPLATE" hidden="1"/>
          <p:cNvSpPr>
            <a:extLst>
              <a:ext uri="smNativeData">
                <pr:smNativeData xmlns:pr="pr" val="SMDATA_12_LtoBWxMAAAAlAAAAZAAAAAwAAAAAkAAAAEgAAACQAAAASAAAAAAAAAABAAAAAAAAAAEAAABQAAAAAAAAAAAA4D8AAAAAAADgPwAAAAAAAOA/AAAAAAAA4D8AAAAAAADgPwAAAAAAAOA/AAAAAAAA4D8AAAAAAADgPwAAAAAAAOA/AAAAAAAA4D8CAAAAjAAAAAEAAAAAAAAAdqowDP///wgAAAAAAAAAAAAAAAAAAAAAAAAAAAAAAAAAAAAAZAAAAAEAAABAAAAAAAAAAAAAAAAAAAAAAAAAAAAAAAAAAAAAAAAAAAAAAAAAAAAAAAAAAAAAAAAAAAAAAAAAAAAAAAAAAAAAAAAAAAAAAAAAAAAAAAAAAAAAAAAAAAAAFAAAADwAAAABAAAAAAAAAFh+JA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2qjAFAAAAAQAAAAAAAAAAAAAAAAAAAAAAAAAAAAAAAAAAAAAAAAAAWH4kAH9/fwAAAAADzMzMAMDA/wB/f38AAAAAAAAAAAAAAAAAAAAAAAAAAAAhAAAAGAAAABQAAAAAAAAAAAAAAAAAAAAAAAAAAAAAAA=="/>
              </a:ext>
            </a:extLst>
          </p:cNvSpPr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rgbClr val="587E2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</p:sldLayoutIdLst>
  <p:hf sldNum="0" hdr="0" ftr="0" dt="0"/>
  <p:txStyles>
    <p:titleStyle>
      <a:lvl1pPr marL="0" marR="0" indent="0" algn="ctr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zh-cn" sz="3600" b="1" i="0" u="none" strike="noStrike" kern="1" spc="0" baseline="0">
          <a:solidFill>
            <a:srgbClr val="6C7C1B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titleStyle>
    <p:bodyStyle>
      <a:lvl1pPr marL="342900" marR="0" indent="-3429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Wingdings" pitchFamily="2" charset="2"/>
        <a:buChar char=""/>
        <a:tabLst/>
        <a:defRPr lang="zh-cn" sz="2400" b="0" i="0" u="none" strike="noStrike" kern="1" spc="0" baseline="0">
          <a:solidFill>
            <a:schemeClr val="accent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800100" marR="0" indent="-3429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20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12001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6573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2114550" marR="0" indent="-28575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zh-cn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5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1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6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/Relationships>
</file>

<file path=ppt/slides/_rels/slide1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7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eg"/><Relationship Id="rId4" Type="http://schemas.openxmlformats.org/officeDocument/2006/relationships/image" Target="../media/image15.jpeg"/></Relationships>
</file>

<file path=ppt/slides/_rels/slide1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8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eg"/><Relationship Id="rId4" Type="http://schemas.openxmlformats.org/officeDocument/2006/relationships/image" Target="../media/image17.jpeg"/></Relationships>
</file>

<file path=ppt/slides/_rels/slide1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9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eg"/><Relationship Id="rId4" Type="http://schemas.openxmlformats.org/officeDocument/2006/relationships/image" Target="../media/image19.jpe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0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eg"/><Relationship Id="rId4" Type="http://schemas.openxmlformats.org/officeDocument/2006/relationships/image" Target="../media/image21.jpeg"/></Relationships>
</file>

<file path=ppt/slides/_rels/slide2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1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eg"/></Relationships>
</file>

<file path=ppt/slides/_rels/slide2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eg"/><Relationship Id="rId4" Type="http://schemas.openxmlformats.org/officeDocument/2006/relationships/image" Target="../media/image23.jpeg"/></Relationships>
</file>

<file path=ppt/slides/_rels/slide2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eg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2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空心弧 6"/>
          <p:cNvSpPr>
            <a:extLst>
              <a:ext uri="smNativeData">
                <pr:smNativeData xmlns:pr="pr" val="SMDATA_12_LtoBWxMAAAAlAAAAjwAAAA0AAAAAkAAAAEgAAACQAAAASAAAAAAAAAABAAAAAAAAAAEAAABQAAAAd3AT78VN0D+Z/O12bni3P6nZA63AkJU/AAAAAAAA4D8AAAAAAADgPwAAAAAAAOA/AAAAAAAA4D8AAAAAAADgPwAAAAAAAOA/AAAAAAAA4D8CAAAAjAAAAAEAAAAAAAAAdqowDP///wgAAAAAAAAAAAAAAAAAAAAAAAAAAAAAAAAAAAAAZAAAAAEAAABAAAAAAAAAAAAAAAAAAAAAAAAAAAAAAAAAAAAAAAAAAAAAAAAAAAAAAAAAAAAAAAAAAAAAAAAAAAAAAAAAAAAAAAAAAAAAAAAAAAAAAAAAAAAAAAAAAAAAFAAAADwAAAABAAAAAAAAAHaqMAwF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2qjAF////AQAAAAAAAAAAAAAAAAAAAAAAAAAAAAAAAAAAAAAAAAAAdqowBX9/fwD///8DzMzMAMDA/wB/f38AAAAAAAAAAAAAAAAAAAAAAAAAAAAhAAAAGAAAABQAAAD5KgAAkwwAAKQ6AAA+HAAAAAAAAA=="/>
              </a:ext>
            </a:extLst>
          </p:cNvSpPr>
          <p:nvPr/>
        </p:nvSpPr>
        <p:spPr>
          <a:xfrm rot="7086270">
            <a:off x="6985635" y="2044065"/>
            <a:ext cx="2546985" cy="2546985"/>
          </a:xfrm>
          <a:prstGeom prst="blockArc">
            <a:avLst>
              <a:gd name="adj1" fmla="val 5502533"/>
              <a:gd name="adj2" fmla="val 1980318"/>
              <a:gd name="adj3" fmla="val 1053"/>
            </a:avLst>
          </a:prstGeom>
          <a:solidFill>
            <a:schemeClr val="accent1"/>
          </a:solidFill>
          <a:ln w="317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 lang="zh-cn">
              <a:solidFill>
                <a:schemeClr val="tx1"/>
              </a:solidFill>
            </a:endParaRPr>
          </a:p>
        </p:txBody>
      </p:sp>
      <p:sp>
        <p:nvSpPr>
          <p:cNvPr id="3" name="标题 7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2qjAF////AQAAAAAAAAAAAAAAAAAAAAAAAAAAAAAAAAAAAAAAAAAAPz8/An9/fwD///8DzMzMAMDA/wB/f38AAAAAAAAAAAAAAAAAAAAAAAAAAAAhAAAAGAAAABQAAAClBQAASAcAACRGAACUIwAAAAAAAA=="/>
              </a:ext>
            </a:extLst>
          </p:cNvSpPr>
          <p:nvPr>
            <p:ph type="title"/>
          </p:nvPr>
        </p:nvSpPr>
        <p:spPr>
          <a:xfrm>
            <a:off x="917575" y="1183640"/>
            <a:ext cx="10484485" cy="45999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 lang="zh-cn" sz="8000" b="0"/>
            </a:pPr>
            <a:r>
              <a:rPr lang="zh-cn" sz="4400" b="1">
                <a:solidFill>
                  <a:schemeClr val="tx1"/>
                </a:solidFill>
                <a:latin typeface="新宋体" pitchFamily="3" charset="134"/>
                <a:ea typeface="新宋体" pitchFamily="3" charset="134"/>
                <a:cs typeface="微软雅黑" pitchFamily="2" charset="134"/>
              </a:rPr>
              <a:t>西北大学出版社</a:t>
            </a:r>
            <a:br>
              <a:rPr lang="zh-cn" sz="4400" b="1">
                <a:solidFill>
                  <a:schemeClr val="tx1"/>
                </a:solidFill>
                <a:latin typeface="微软雅黑" pitchFamily="2" charset="134"/>
                <a:ea typeface="微软雅黑" pitchFamily="2" charset="134"/>
                <a:cs typeface="微软雅黑" pitchFamily="2" charset="134"/>
              </a:rPr>
            </a:br>
            <a:r>
              <a:rPr lang="zh-cn" sz="4400" b="1">
                <a:solidFill>
                  <a:schemeClr val="tx1"/>
                </a:solidFill>
                <a:latin typeface="宋体" pitchFamily="0" charset="134"/>
                <a:ea typeface="宋体" pitchFamily="0" charset="134"/>
                <a:cs typeface="Arial" pitchFamily="2" charset="0"/>
              </a:rPr>
              <a:t>学前教育专业教材介绍</a:t>
            </a:r>
            <a:br>
              <a:rPr lang="zh-cn" sz="4400" b="1">
                <a:solidFill>
                  <a:schemeClr val="tx1"/>
                </a:solidFill>
                <a:latin typeface="宋体" pitchFamily="0" charset="134"/>
                <a:ea typeface="宋体" pitchFamily="0" charset="134"/>
                <a:cs typeface="Arial" pitchFamily="2" charset="0"/>
              </a:rPr>
            </a:br>
            <a:r>
              <a:rPr lang="en-us" sz="2400" b="1">
                <a:solidFill>
                  <a:schemeClr val="tx1"/>
                </a:solidFill>
                <a:latin typeface="新宋体" pitchFamily="3" charset="134"/>
                <a:ea typeface="新宋体" pitchFamily="3" charset="134"/>
                <a:cs typeface="新宋体" pitchFamily="3" charset="134"/>
              </a:rPr>
              <a:t>2018</a:t>
            </a:r>
            <a:r>
              <a:rPr lang="zh-cn" sz="2400" b="1">
                <a:solidFill>
                  <a:schemeClr val="tx1"/>
                </a:solidFill>
                <a:latin typeface="新宋体" pitchFamily="3" charset="134"/>
                <a:ea typeface="新宋体" pitchFamily="3" charset="134"/>
                <a:cs typeface="新宋体" pitchFamily="3" charset="134"/>
              </a:rPr>
              <a:t>年</a:t>
            </a:r>
            <a:r>
              <a:rPr lang="en-us" sz="2400" b="1">
                <a:solidFill>
                  <a:schemeClr val="tx1"/>
                </a:solidFill>
                <a:latin typeface="新宋体" pitchFamily="3" charset="134"/>
                <a:ea typeface="新宋体" pitchFamily="3" charset="134"/>
                <a:cs typeface="新宋体" pitchFamily="3" charset="134"/>
              </a:rPr>
              <a:t>5</a:t>
            </a:r>
            <a:r>
              <a:rPr lang="zh-cn" sz="2400" b="1">
                <a:solidFill>
                  <a:schemeClr val="tx1"/>
                </a:solidFill>
                <a:latin typeface="新宋体" pitchFamily="3" charset="134"/>
                <a:ea typeface="新宋体" pitchFamily="3" charset="134"/>
                <a:cs typeface="新宋体" pitchFamily="3" charset="134"/>
              </a:rPr>
              <a:t>月</a:t>
            </a:r>
            <a:endParaRPr lang="zh-cn" sz="2400" b="1">
              <a:solidFill>
                <a:schemeClr val="tx1"/>
              </a:solidFill>
              <a:latin typeface="新宋体" pitchFamily="3" charset="134"/>
              <a:ea typeface="新宋体" pitchFamily="3" charset="134"/>
              <a:cs typeface="新宋体" pitchFamily="3" charset="134"/>
            </a:endParaRPr>
          </a:p>
        </p:txBody>
      </p:sp>
      <p:sp>
        <p:nvSpPr>
          <p:cNvPr id="4" name="文本框 1"/>
          <p:cNvSpPr>
            <a:extLst>
              <a:ext uri="smNativeData">
                <pr:smNativeData xmlns:pr="pr" val="SMDATA_12_LtoBWxMAAAAlAAAAZAAAAE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2qjAF////AQAAAAAAAAAAAAAAAAAAAAAAAAAAAAAAAAAAAAAAAAAAAAAAAH9/fwD///8DzMzMAMDA/wB/f38AAAAAAAAAAAAAAAAAAAAAAAAAAAAhAAAAGAAAABQAAABYAAAAuwEAABoOAAAvBAAAAAAAAA=="/>
              </a:ext>
            </a:extLst>
          </p:cNvSpPr>
          <p:nvPr/>
        </p:nvSpPr>
        <p:spPr>
          <a:xfrm>
            <a:off x="55880" y="281305"/>
            <a:ext cx="2236470" cy="3987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zh-cn" sz="2000" u="sng">
                <a:solidFill>
                  <a:schemeClr val="accent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楷体" pitchFamily="3" charset="134"/>
                <a:ea typeface="楷体" pitchFamily="3" charset="134"/>
                <a:cs typeface="Arial" pitchFamily="2" charset="0"/>
              </a:rPr>
              <a:t>西北大学出版社</a:t>
            </a:r>
            <a:endParaRPr lang="zh-cn" sz="2000" u="sng">
              <a:solidFill>
                <a:schemeClr val="accent1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楷体" pitchFamily="3" charset="134"/>
              <a:ea typeface="楷体" pitchFamily="3" charset="134"/>
              <a:cs typeface="Arial" pitchFamily="2" charset="0"/>
            </a:endParaRPr>
          </a:p>
        </p:txBody>
      </p:sp>
    </p:spTree>
  </p:cSld>
  <p:clrMapOvr>
    <a:masterClrMapping/>
  </p:clrMapOvr>
  <p:transition spd="fast">
    <p:fade/>
    <p:extLst>
      <p:ext uri="smNativeData">
        <pr:smNativeData xmlns:pr="pr" val="LtoBWwAAAAAgAwAAAAAAAAYAAAAA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0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HgMAANhFAABIBwAAAAAAAA=="/>
              </a:ext>
            </a:extLst>
          </p:cNvSpPr>
          <p:nvPr>
            <p:ph type="title"/>
          </p:nvPr>
        </p:nvSpPr>
        <p:spPr>
          <a:xfrm>
            <a:off x="838200" y="506730"/>
            <a:ext cx="10515600" cy="6769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defRPr lang="zh-cn" sz="3240"/>
            </a:pPr>
            <a:r>
              <a:rPr lang="zh-cn" sz="2520"/>
              <a:t>《声乐与幼儿歌曲演唱》《钢琴与幼儿歌曲伴奏》（上下册）</a:t>
            </a:r>
            <a:endParaRPr lang="zh-cn" sz="2520"/>
          </a:p>
        </p:txBody>
      </p:sp>
      <p:sp>
        <p:nvSpPr>
          <p:cNvPr id="3" name="内容占位符 1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wwYAAMxGAACJEwAAAAAAAA=="/>
              </a:ext>
            </a:extLst>
          </p:cNvSpPr>
          <p:nvPr>
            <p:ph type="body" idx="1"/>
          </p:nvPr>
        </p:nvSpPr>
        <p:spPr>
          <a:xfrm>
            <a:off x="838200" y="1099185"/>
            <a:ext cx="10670540" cy="20764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lnSpc>
                <a:spcPct val="190000"/>
              </a:lnSpc>
              <a:spcBef>
                <a:spcPts val="900"/>
              </a:spcBef>
              <a:buNone/>
              <a:defRPr lang="zh-cn" sz="2160">
                <a:solidFill>
                  <a:schemeClr val="tx1"/>
                </a:solidFill>
              </a:defRPr>
            </a:pPr>
            <a:r>
              <a:t>        </a:t>
            </a:r>
            <a:r>
              <a:t>内容的选择和设置既强调实用，又讲究幼教阶段的趣味性和音乐教育的德育、美育功能；同时由易到难循序渐进，给学生多多练习的机会，使学生在稳定的基础上逐渐感觉到自己的进步，进而对专业课程产生信心和兴趣。</a:t>
            </a:r>
          </a:p>
        </p:txBody>
      </p:sp>
      <p:sp>
        <p:nvSpPr>
          <p:cNvPr id="4" name="Freeform 5"/>
          <p:cNvSpPr>
            <a:extLst>
              <a:ext uri="smNativeData">
                <pr:smNativeData xmlns:pr="pr" val="SMDATA_12_LtoBWxMAAAAlAAAACwAAAA0AAAAAAAAAAAAAAAAAAAAAAAAAAAAAAAAAAAAAAAAAAAEAAABQAAAAAAAAAAAA4D8AAAAAAADgPwAAAAAAAOA/AAAAAAAA4D8AAAAAAADgPwAAAAAAAOA/AAAAAAAA4D8AAAAAAADgPwAAAAAAAOA/AAAAAAAA4D8CAAAAjAAAAAEAAAAAAAAAr9l3AP///wgAAAAAAAAAAAAAAAAAAAAAAAAAAAAAAAAAAAAAeAAAAAEAAABAAAAAAAAAAAAAAAB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2XcAAAAAAQAAAAAAAAAAAAAAAAAAAAAAAAAAAAAAAAAAAAAAAAAAAAAAAn9/fwAAAAADzMzMAMDA/wB/f38AAAAAAAAAAAAAAAAAAAAAAAAAAAAhAAAAGAAAABQAAACXAQAAPQoAACgFAABDDAAAAAAAAA=="/>
              </a:ext>
            </a:extLst>
          </p:cNvSpPr>
          <p:nvPr/>
        </p:nvSpPr>
        <p:spPr>
          <a:xfrm>
            <a:off x="258445" y="1664335"/>
            <a:ext cx="579755" cy="328930"/>
          </a:xfrm>
          <a:custGeom>
            <a:avLst/>
            <a:gdLst/>
            <a:ahLst/>
            <a:cxnLst/>
            <a:rect l="0" t="0" r="579755" b="328930"/>
            <a:pathLst>
              <a:path w="579755" h="328930">
                <a:moveTo>
                  <a:pt x="561799" y="0"/>
                </a:moveTo>
                <a:cubicBezTo>
                  <a:pt x="561799" y="22505"/>
                  <a:pt x="561799" y="44920"/>
                  <a:pt x="561799" y="67424"/>
                </a:cubicBezTo>
                <a:cubicBezTo>
                  <a:pt x="541916" y="75886"/>
                  <a:pt x="526009" y="84348"/>
                  <a:pt x="513958" y="92720"/>
                </a:cubicBezTo>
                <a:cubicBezTo>
                  <a:pt x="490098" y="112434"/>
                  <a:pt x="480096" y="125037"/>
                  <a:pt x="484073" y="130708"/>
                </a:cubicBezTo>
                <a:cubicBezTo>
                  <a:pt x="484073" y="140520"/>
                  <a:pt x="484073" y="150332"/>
                  <a:pt x="484073" y="160234"/>
                </a:cubicBezTo>
                <a:cubicBezTo>
                  <a:pt x="516007" y="160234"/>
                  <a:pt x="547820" y="160234"/>
                  <a:pt x="579755" y="160234"/>
                </a:cubicBezTo>
                <a:cubicBezTo>
                  <a:pt x="579755" y="216406"/>
                  <a:pt x="579755" y="272668"/>
                  <a:pt x="579755" y="328930"/>
                </a:cubicBezTo>
                <a:cubicBezTo>
                  <a:pt x="504077" y="328930"/>
                  <a:pt x="428399" y="328930"/>
                  <a:pt x="352600" y="328930"/>
                </a:cubicBezTo>
                <a:cubicBezTo>
                  <a:pt x="352600" y="276899"/>
                  <a:pt x="352600" y="224868"/>
                  <a:pt x="352600" y="172837"/>
                </a:cubicBezTo>
                <a:cubicBezTo>
                  <a:pt x="364651" y="80117"/>
                  <a:pt x="434304" y="22505"/>
                  <a:pt x="561799" y="0"/>
                </a:cubicBezTo>
                <a:lnTo>
                  <a:pt x="209198" y="0"/>
                </a:lnTo>
                <a:cubicBezTo>
                  <a:pt x="209198" y="22505"/>
                  <a:pt x="209198" y="44920"/>
                  <a:pt x="209198" y="67424"/>
                </a:cubicBezTo>
                <a:cubicBezTo>
                  <a:pt x="161357" y="84348"/>
                  <a:pt x="135569" y="105412"/>
                  <a:pt x="131472" y="130708"/>
                </a:cubicBezTo>
                <a:cubicBezTo>
                  <a:pt x="131472" y="140520"/>
                  <a:pt x="131472" y="150332"/>
                  <a:pt x="131472" y="160234"/>
                </a:cubicBezTo>
                <a:cubicBezTo>
                  <a:pt x="163406" y="160234"/>
                  <a:pt x="195219" y="160234"/>
                  <a:pt x="227154" y="160234"/>
                </a:cubicBezTo>
                <a:cubicBezTo>
                  <a:pt x="227154" y="216406"/>
                  <a:pt x="227154" y="272668"/>
                  <a:pt x="227154" y="328930"/>
                </a:cubicBezTo>
                <a:cubicBezTo>
                  <a:pt x="151476" y="328930"/>
                  <a:pt x="75798" y="328930"/>
                  <a:pt x="0" y="328930"/>
                </a:cubicBezTo>
                <a:cubicBezTo>
                  <a:pt x="0" y="276899"/>
                  <a:pt x="0" y="224868"/>
                  <a:pt x="0" y="172837"/>
                </a:cubicBezTo>
                <a:cubicBezTo>
                  <a:pt x="20004" y="74446"/>
                  <a:pt x="89656" y="16834"/>
                  <a:pt x="209198" y="0"/>
                </a:cubicBezTo>
                <a:lnTo>
                  <a:pt x="561799" y="0"/>
                </a:lnTo>
                <a:lnTo>
                  <a:pt x="209198" y="0"/>
                </a:lnTo>
                <a:close/>
              </a:path>
            </a:pathLst>
          </a:custGeom>
          <a:solidFill>
            <a:srgbClr val="AFD977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475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pic>
        <p:nvPicPr>
          <p:cNvPr id="5" name="图片 1" descr="声乐与幼儿歌曲演唱（第2版）"/>
          <p:cNvPicPr>
            <a:picLocks noChangeAspect="1"/>
            <a:extLst>
              <a:ext uri="smNativeData">
                <pr:smNativeData xmlns:pr="pr" val="SMDATA_13_LtoB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B/f38AAAAAA8zMzADAwP8Af39/AAAAAAAAAAAAAAAAAP///wAAAAAAIQAAABgAAAAUAAAA9AYAAA8UAABjFwAAZCkAAAAAAAA="/>
              </a:ext>
            </a:extLst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1130300" y="3260725"/>
            <a:ext cx="2671445" cy="346773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6" name="图片 2" descr="钢琴与幼儿歌曲伴奏（第2版）上"/>
          <p:cNvPicPr>
            <a:picLocks noChangeAspect="1"/>
            <a:extLst>
              <a:ext uri="smNativeData">
                <pr:smNativeData xmlns:pr="pr" val="SMDATA_13_LtoB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B/f38AAAAAA8zMzADAwP8Af39/AAAAAAAAAAAAAAAAAP///wAAAAAAIQAAABgAAAAUAAAAJB8AAA4UAAAMLwAAWykAAAAAAAA="/>
              </a:ext>
            </a:extLst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5062220" y="3260090"/>
            <a:ext cx="2585720" cy="346265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7" name="图片 4" descr="钢琴与幼儿歌曲伴奏（第2版）下"/>
          <p:cNvPicPr>
            <a:picLocks noChangeAspect="1"/>
            <a:extLst>
              <a:ext uri="smNativeData">
                <pr:smNativeData xmlns:pr="pr" val="SMDATA_13_LtoB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B/f38AAAAAA8zMzADAwP8Af39/AAAAAAAAAAAAAAAAAP///wAAAAAAIQAAABgAAAAUAAAAbzYAAA8UAADYRQAAZCkAAAAAAAA="/>
              </a:ext>
            </a:extLst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8848725" y="3260725"/>
            <a:ext cx="2505075" cy="346773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8" name="文本框 5"/>
          <p:cNvSpPr>
            <a:extLst>
              <a:ext uri="smNativeData">
                <pr:smNativeData xmlns:pr="pr" val="SMDATA_12_LtoBWxMAAAAlAAAAZAAAAE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rAAAACQIAAJ0MAAB9BAAAAAAAAA=="/>
              </a:ext>
            </a:extLst>
          </p:cNvSpPr>
          <p:nvPr/>
        </p:nvSpPr>
        <p:spPr>
          <a:xfrm>
            <a:off x="27305" y="330835"/>
            <a:ext cx="2023110" cy="3987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zh-cn" sz="2000" u="sng">
                <a:solidFill>
                  <a:schemeClr val="accent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楷体" pitchFamily="3" charset="134"/>
                <a:ea typeface="楷体" pitchFamily="3" charset="134"/>
                <a:cs typeface="Arial" pitchFamily="2" charset="0"/>
              </a:rPr>
              <a:t>西北大学出版社</a:t>
            </a:r>
            <a:endParaRPr lang="zh-cn" sz="2000" u="sng">
              <a:solidFill>
                <a:schemeClr val="accent1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楷体" pitchFamily="3" charset="134"/>
              <a:ea typeface="楷体" pitchFamily="3" charset="134"/>
              <a:cs typeface="Ari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  <p:extLst>
      <p:ext uri="smNativeData">
        <pr:smNativeData xmlns:pr="pr" val="LtoBWwMAAAAFAAAA/f///wEAAAAIAAAAEAAAAAAAAAAAAAAAAAAAAAoAAAD9////AQAAAAgAAAAQAAAAAAAAAAAAAAAAAAAADwAAAP3///8BAAAACAAAABAAAAAAAAAAAAAAAAAAAAA="/>
      </p:ext>
    </p:ext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>
            <a:extLst>
              <a:ext uri="smNativeData">
                <pr:smNativeData xmlns:pr="pr" val="SMDATA_6_LtoBWxMAAAAlAAAAAQAAAA8BAAAAkAAAAEgAAACQAAAASAAAAAAAAAAAAAAAAAAAABcAAAAUAAAAAAAAAAAAAAD/fwAA/38AAAAAAAAJAAAABAAAAADMLdcMAAAAEAAAAAAAAAAAAAAAAAAAAAAAAAAfAAAAVAAAAAAAAAAAAAAAAAAAAAAAAAAAAAAAAAAAAAAAAAAAAAAAAAAAAAAAAAAAAAAAAAAAAAAAAAAAAAAAAAAAAAAAAAAAAAAAAAAAAAAAAAAAAAAAAAAAACEAAAAYAAAAFAAAAKgKAABBEQAAez8AAOYZAAAAAAAA"/>
              </a:ext>
            </a:extLst>
          </p:cNvGrpSpPr>
          <p:nvPr/>
        </p:nvGrpSpPr>
        <p:grpSpPr>
          <a:xfrm>
            <a:off x="1732280" y="2804795"/>
            <a:ext cx="8587105" cy="1405255"/>
            <a:chOff x="1732280" y="2804795"/>
            <a:chExt cx="8587105" cy="1405255"/>
          </a:xfrm>
        </p:grpSpPr>
        <p:pic>
          <p:nvPicPr>
            <p:cNvPr id="4" name="图片 6"/>
            <p:cNvPicPr>
              <a:picLocks noChangeAspect="1"/>
              <a:extLst>
                <a:ext uri="smNativeData">
                  <pr:smNativeData xmlns:pr="pr" val="SMDATA_13_LtoB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B/f38AAAAAA8zMzADAwP8Af39/AAAAAAAAAAAAAAAAAP///wAAAAAAIQAAABgAAAAUAAAAxDUAAEERAAB7PwAA5hkAAAAAAAA="/>
                </a:ext>
              </a:extLst>
            </p:cNvPicPr>
            <p:nvPr/>
          </p:nvPicPr>
          <p:blipFill>
            <a:blip xmlns:r="http://schemas.openxmlformats.org/officeDocument/2006/relationships" r:embed="rId3"/>
            <a:stretch>
              <a:fillRect/>
            </a:stretch>
          </p:blipFill>
          <p:spPr>
            <a:xfrm>
              <a:off x="8740140" y="2804795"/>
              <a:ext cx="1579245" cy="140525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  <p:sp>
          <p:nvSpPr>
            <p:cNvPr id="3" name="直接连接符 7"/>
            <p:cNvSpPr>
              <a:extLst>
                <a:ext uri="smNativeData">
                  <pr:smNativeData xmlns:pr="pr" val="SMDATA_12_LtoBWx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rmpAAK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yuakAH9/fwAAAAADzMzMAMDA/wB/f38AAAAAAAAAAAAAAAAAAAAAAAAAAAAhAAAAGAAAABQAAACoCgAADhcAAN81AAAOFwAAAAAAAA=="/>
                </a:ext>
              </a:extLst>
            </p:cNvSpPr>
            <p:nvPr/>
          </p:nvSpPr>
          <p:spPr>
            <a:xfrm>
              <a:off x="1732280" y="3747770"/>
              <a:ext cx="7025005" cy="0"/>
            </a:xfrm>
            <a:prstGeom prst="line">
              <a:avLst/>
            </a:prstGeom>
            <a:noFill/>
            <a:ln w="6350" cap="flat" cmpd="sng" algn="ctr">
              <a:solidFill>
                <a:srgbClr val="CAE6A4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sp>
      </p:grpSp>
      <p:sp>
        <p:nvSpPr>
          <p:cNvPr id="5" name="标题 2"/>
          <p:cNvSpPr>
            <a:spLocks noGrp="1" noChangeArrowheads="1"/>
            <a:extLst>
              <a:ext uri="smNativeData">
                <pr:smNativeData xmlns:pr="pr" val="SMDATA_12_LtoBWxMAAAAlAAAAZAAAAA0AAAAAkAAAAEgAAACQAAAASAAAAAAAAAAC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aBwAAgQ8AAFwzAABfEgAAAAAAAA=="/>
              </a:ext>
            </a:extLst>
          </p:cNvSpPr>
          <p:nvPr>
            <p:ph type="title"/>
          </p:nvPr>
        </p:nvSpPr>
        <p:spPr>
          <a:xfrm>
            <a:off x="1235710" y="2520315"/>
            <a:ext cx="7113270" cy="46609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 algn="ctr">
              <a:defRPr lang="zh-cn" sz="4400"/>
            </a:pPr>
            <a:r>
              <a:rPr lang="en-us" sz="2400"/>
              <a:t>  3.</a:t>
            </a:r>
            <a:r>
              <a:rPr lang="zh-cn" sz="2400"/>
              <a:t>合理引入案例</a:t>
            </a:r>
            <a:endParaRPr lang="zh-cn" sz="2400"/>
          </a:p>
        </p:txBody>
      </p:sp>
      <p:sp>
        <p:nvSpPr>
          <p:cNvPr id="6" name="文本占位符 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ZBwAAaRMAAJM0AABtHwAAAAAAAA=="/>
              </a:ext>
            </a:extLst>
          </p:cNvSpPr>
          <p:nvPr>
            <p:ph type="body" idx="1"/>
          </p:nvPr>
        </p:nvSpPr>
        <p:spPr>
          <a:xfrm>
            <a:off x="1235075" y="3155315"/>
            <a:ext cx="7311390" cy="19532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 algn="just">
              <a:lnSpc>
                <a:spcPct val="150000"/>
              </a:lnSpc>
              <a:buNone/>
              <a:defRPr lang="zh-cn" sz="2400">
                <a:solidFill>
                  <a:srgbClr val="939393"/>
                </a:solidFill>
              </a:defRPr>
            </a:pPr>
            <a:r>
              <a:rPr lang="en-us">
                <a:solidFill>
                  <a:schemeClr val="tx1"/>
                </a:solidFill>
                <a:latin typeface="宋体" pitchFamily="0" charset="134"/>
                <a:ea typeface="宋体" pitchFamily="0" charset="134"/>
                <a:cs typeface="Arial" pitchFamily="2" charset="0"/>
              </a:rPr>
              <a:t>    </a:t>
            </a:r>
            <a:r>
              <a:rPr lang="zh-cn" b="1">
                <a:solidFill>
                  <a:schemeClr val="tx1"/>
                </a:solidFill>
                <a:latin typeface="宋体" pitchFamily="0" charset="134"/>
                <a:ea typeface="宋体" pitchFamily="0" charset="134"/>
                <a:cs typeface="Arial" pitchFamily="2" charset="0"/>
              </a:rPr>
              <a:t>教材以新鲜、有针对性的现实小案例为切入点，引入相关课程知识，既能引起学生对本门课程知识的兴趣，又有助于学生深入浅出地理解所学知识。</a:t>
            </a:r>
            <a:endParaRPr lang="zh-cn" b="1">
              <a:solidFill>
                <a:schemeClr val="tx1"/>
              </a:solidFill>
              <a:latin typeface="宋体" pitchFamily="0" charset="134"/>
              <a:ea typeface="宋体" pitchFamily="0" charset="134"/>
              <a:cs typeface="Arial" pitchFamily="2" charset="0"/>
            </a:endParaRPr>
          </a:p>
        </p:txBody>
      </p:sp>
      <p:sp>
        <p:nvSpPr>
          <p:cNvPr id="7" name="文本框 1"/>
          <p:cNvSpPr>
            <a:extLst>
              <a:ext uri="smNativeData">
                <pr:smNativeData xmlns:pr="pr" val="SMDATA_12_LtoBWxMAAAAlAAAAZAAAAE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BCAAAAmgIAAPYMAAAOBQAAAAAAAA=="/>
              </a:ext>
            </a:extLst>
          </p:cNvSpPr>
          <p:nvPr/>
        </p:nvSpPr>
        <p:spPr>
          <a:xfrm>
            <a:off x="41910" y="422910"/>
            <a:ext cx="2065020" cy="3987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zh-cn" sz="2000" u="sng">
                <a:solidFill>
                  <a:schemeClr val="accent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楷体" pitchFamily="3" charset="134"/>
                <a:ea typeface="楷体" pitchFamily="3" charset="134"/>
                <a:cs typeface="Arial" pitchFamily="2" charset="0"/>
              </a:rPr>
              <a:t>西北大学出版社</a:t>
            </a:r>
            <a:endParaRPr lang="zh-cn" sz="2000" u="sng">
              <a:solidFill>
                <a:schemeClr val="accent1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楷体" pitchFamily="3" charset="134"/>
              <a:ea typeface="楷体" pitchFamily="3" charset="134"/>
              <a:cs typeface="Ari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n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qBQAA/QUAANg9AACzCgAAAAAAAA=="/>
              </a:ext>
            </a:extLst>
          </p:cNvSpPr>
          <p:nvPr>
            <p:ph type="title"/>
          </p:nvPr>
        </p:nvSpPr>
        <p:spPr>
          <a:xfrm>
            <a:off x="839470" y="973455"/>
            <a:ext cx="9213850" cy="7658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zh-cn" sz="3200"/>
            </a:pPr>
            <a:r>
              <a:rPr lang="zh-cn" sz="2800"/>
              <a:t>《学前教育学》《学前儿童卫生与保育》</a:t>
            </a:r>
            <a:endParaRPr lang="zh-cn" sz="2800"/>
          </a:p>
        </p:txBody>
      </p:sp>
      <p:sp>
        <p:nvSpPr>
          <p:cNvPr id="3" name="文本占位符 6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OBAAAjgwAAMkeAAAHJQAAAAAAAA=="/>
              </a:ext>
            </a:extLst>
          </p:cNvSpPr>
          <p:nvPr>
            <p:ph type="body" idx="2"/>
          </p:nvPr>
        </p:nvSpPr>
        <p:spPr>
          <a:xfrm>
            <a:off x="740410" y="2040890"/>
            <a:ext cx="4264025" cy="39782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lnSpc>
                <a:spcPct val="140000"/>
              </a:lnSpc>
              <a:buNone/>
              <a:defRPr lang="zh-cn" sz="2000"/>
            </a:pPr>
            <a:r>
              <a:rPr lang="en-us" sz="2400"/>
              <a:t>       </a:t>
            </a:r>
            <a:r>
              <a:rPr lang="en-us" sz="2400">
                <a:solidFill>
                  <a:schemeClr val="tx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zh-cn" sz="2400">
                <a:solidFill>
                  <a:schemeClr val="tx1"/>
                </a:solidFill>
              </a:rPr>
              <a:t>每个章节先给出一个小案例，尤其是贴近幼儿生活或幼儿园工作的实际案例，让学生思考，引导学生带着问题学习知识，在学习的过程中深入理解相关教育理念或儿童卫生保育知识。</a:t>
            </a:r>
            <a:endParaRPr lang="zh-cn" sz="2400">
              <a:solidFill>
                <a:schemeClr val="tx1"/>
              </a:solidFill>
            </a:endParaRPr>
          </a:p>
        </p:txBody>
      </p:sp>
      <p:pic>
        <p:nvPicPr>
          <p:cNvPr id="4" name="图片 10" descr="学前教育学"/>
          <p:cNvPicPr>
            <a:picLocks noChangeAspect="1"/>
            <a:extLst>
              <a:ext uri="smNativeData">
                <pr:smNativeData xmlns:pr="pr" val="SMDATA_13_LtoB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B/f38AAAAAA8zMzADAwP8Af39/AAAAAAAAAAAAAAAAAP///wAAAAAAIQAAABgAAAAUAAAAWyAAAPoKAAAZMwAACCUAAAAAAAA="/>
              </a:ext>
            </a:extLst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5259705" y="1784350"/>
            <a:ext cx="3046730" cy="42354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5" name="图片 11" descr="学前儿童卫生与保育"/>
          <p:cNvPicPr>
            <a:picLocks noChangeAspect="1"/>
            <a:extLst>
              <a:ext uri="smNativeData">
                <pr:smNativeData xmlns:pr="pr" val="SMDATA_13_LtoB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B/f38AAAAAA8zMzADAwP8Af39/AAAAAAAAAAAAAAAAAP///wAAAAAAIQAAABgAAAAUAAAAaDcAAPoKAADjSAAAByUAAAAAAAA="/>
              </a:ext>
            </a:extLst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9006840" y="1784350"/>
            <a:ext cx="2841625" cy="423481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6" name="文本框 14"/>
          <p:cNvSpPr>
            <a:extLst>
              <a:ext uri="smNativeData">
                <pr:smNativeData xmlns:pr="pr" val="SMDATA_12_LtoBWxMAAAAlAAAAZAAAAE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VAAAAHwIAACINAACTBAAAAAAAAA=="/>
              </a:ext>
            </a:extLst>
          </p:cNvSpPr>
          <p:nvPr/>
        </p:nvSpPr>
        <p:spPr>
          <a:xfrm>
            <a:off x="13335" y="344805"/>
            <a:ext cx="2121535" cy="3987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zh-cn" sz="2000" u="sng">
                <a:solidFill>
                  <a:schemeClr val="accent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楷体" pitchFamily="3" charset="134"/>
                <a:ea typeface="楷体" pitchFamily="3" charset="134"/>
                <a:cs typeface="Arial" pitchFamily="2" charset="0"/>
              </a:rPr>
              <a:t>西北大学出版社</a:t>
            </a:r>
            <a:endParaRPr lang="zh-cn" sz="2000" u="sng">
              <a:solidFill>
                <a:schemeClr val="accent1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楷体" pitchFamily="3" charset="134"/>
              <a:ea typeface="楷体" pitchFamily="3" charset="134"/>
              <a:cs typeface="Ari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  <p:extLst>
      <p:ext uri="smNativeData">
        <pr:smNativeData xmlns:pr="pr" val="LtoBWwIAAAAFAAAA/f///wEAAAAIAAAAEAAAAAAAAAAAAAAAAAAAAAoAAAD9////AQAAAAgAAAAQAAAAAAAAAAAAAAAAAAAA"/>
      </p:ext>
    </p:ext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>
            <a:extLst>
              <a:ext uri="smNativeData">
                <pr:smNativeData xmlns:pr="pr" val="SMDATA_6_LtoBW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KgKAABBEQAAez8AAOYZAAAAAAAA"/>
              </a:ext>
            </a:extLst>
          </p:cNvGrpSpPr>
          <p:nvPr/>
        </p:nvGrpSpPr>
        <p:grpSpPr>
          <a:xfrm>
            <a:off x="1732280" y="2804795"/>
            <a:ext cx="8587105" cy="1405255"/>
            <a:chOff x="1732280" y="2804795"/>
            <a:chExt cx="8587105" cy="1405255"/>
          </a:xfrm>
        </p:grpSpPr>
        <p:pic>
          <p:nvPicPr>
            <p:cNvPr id="4" name="图片 6"/>
            <p:cNvPicPr>
              <a:picLocks noChangeAspect="1"/>
              <a:extLst>
                <a:ext uri="smNativeData">
                  <pr:smNativeData xmlns:pr="pr" val="SMDATA_13_LtoB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B/f38AAAAAA8zMzADAwP8Af39/AAAAAAAAAAAAAAAAAP///wAAAAAAIQAAABgAAAAUAAAAxDUAAEERAAB7PwAA5hkAAAAAAAA="/>
                </a:ext>
              </a:extLst>
            </p:cNvPicPr>
            <p:nvPr/>
          </p:nvPicPr>
          <p:blipFill>
            <a:blip xmlns:r="http://schemas.openxmlformats.org/officeDocument/2006/relationships" r:embed="rId3"/>
            <a:stretch>
              <a:fillRect/>
            </a:stretch>
          </p:blipFill>
          <p:spPr>
            <a:xfrm>
              <a:off x="8740140" y="2804795"/>
              <a:ext cx="1579245" cy="140525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  <p:sp>
          <p:nvSpPr>
            <p:cNvPr id="3" name="直接连接符 7"/>
            <p:cNvSpPr>
              <a:extLst>
                <a:ext uri="smNativeData">
                  <pr:smNativeData xmlns:pr="pr" val="SMDATA_12_LtoBWx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rmpAAK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yuakAH9/fwAAAAADzMzMAMDA/wB/f38AAAAAAAAAAAAAAAAAAAAAAAAAAAAhAAAAGAAAABQAAACoCgAADhcAAN81AAAOFwAAAAAAAA=="/>
                </a:ext>
              </a:extLst>
            </p:cNvSpPr>
            <p:nvPr/>
          </p:nvSpPr>
          <p:spPr>
            <a:xfrm>
              <a:off x="1732280" y="3747770"/>
              <a:ext cx="7025005" cy="0"/>
            </a:xfrm>
            <a:prstGeom prst="line">
              <a:avLst/>
            </a:prstGeom>
            <a:noFill/>
            <a:ln w="6350" cap="flat" cmpd="sng" algn="ctr">
              <a:solidFill>
                <a:srgbClr val="CAE6A4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sp>
      </p:grpSp>
      <p:sp>
        <p:nvSpPr>
          <p:cNvPr id="5" name="标题 2"/>
          <p:cNvSpPr>
            <a:spLocks noGrp="1" noChangeArrowheads="1"/>
            <a:extLst>
              <a:ext uri="smNativeData">
                <pr:smNativeData xmlns:pr="pr" val="SMDATA_12_LtoBWxMAAAAlAAAAZAAAAA0AAAAAkAAAAEgAAACQAAAASAAAAAAAAAAC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jBAAAYw4AAL8yAADvEQAAAAAAAA=="/>
              </a:ext>
            </a:extLst>
          </p:cNvSpPr>
          <p:nvPr>
            <p:ph type="title"/>
          </p:nvPr>
        </p:nvSpPr>
        <p:spPr>
          <a:xfrm>
            <a:off x="713105" y="2338705"/>
            <a:ext cx="7536180" cy="5765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 algn="ctr">
              <a:defRPr lang="zh-cn" sz="4400"/>
            </a:pPr>
            <a:r>
              <a:rPr lang="en-us" sz="2400"/>
              <a:t>    4.</a:t>
            </a:r>
            <a:r>
              <a:rPr lang="zh-cn" sz="2400"/>
              <a:t>丰富配套资源</a:t>
            </a:r>
            <a:endParaRPr lang="zh-cn" sz="2400"/>
          </a:p>
        </p:txBody>
      </p:sp>
      <p:sp>
        <p:nvSpPr>
          <p:cNvPr id="6" name="文本占位符 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oBgAAUhMAADo0AABMIgAAAAAAAA=="/>
              </a:ext>
            </a:extLst>
          </p:cNvSpPr>
          <p:nvPr>
            <p:ph type="body" idx="1"/>
          </p:nvPr>
        </p:nvSpPr>
        <p:spPr>
          <a:xfrm>
            <a:off x="1122680" y="3140710"/>
            <a:ext cx="7367270" cy="243459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 algn="just">
              <a:lnSpc>
                <a:spcPct val="150000"/>
              </a:lnSpc>
              <a:buNone/>
              <a:defRPr lang="zh-cn" sz="2400">
                <a:solidFill>
                  <a:srgbClr val="939393"/>
                </a:solidFill>
              </a:defRPr>
            </a:pPr>
            <a:r>
              <a:t>        </a:t>
            </a:r>
            <a:r>
              <a:rPr lang="zh-cn" b="1">
                <a:solidFill>
                  <a:schemeClr val="tx1"/>
                </a:solidFill>
                <a:latin typeface="宋体" pitchFamily="0" charset="134"/>
                <a:ea typeface="宋体" pitchFamily="0" charset="134"/>
                <a:cs typeface="Arial" pitchFamily="2" charset="0"/>
              </a:rPr>
              <a:t>为了充分拓展教学时空、丰富教学内容，丰富教材的呈现形式，以二维码的形式增加移动学习资源，介绍相关学科背景知识、案例评析、软件操作示范等。</a:t>
            </a:r>
            <a:endParaRPr lang="zh-cn" b="1">
              <a:solidFill>
                <a:schemeClr val="tx1"/>
              </a:solidFill>
              <a:latin typeface="宋体" pitchFamily="0" charset="134"/>
              <a:ea typeface="宋体" pitchFamily="0" charset="134"/>
              <a:cs typeface="Arial" pitchFamily="2" charset="0"/>
            </a:endParaRPr>
          </a:p>
        </p:txBody>
      </p:sp>
      <p:sp>
        <p:nvSpPr>
          <p:cNvPr id="7" name="文本框 1"/>
          <p:cNvSpPr>
            <a:extLst>
              <a:ext uri="smNativeData">
                <pr:smNativeData xmlns:pr="pr" val="SMDATA_12_LtoBWxMAAAAlAAAAZAAAAE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VAAAAhAIAANQNAAD4BAAAAAAAAA=="/>
              </a:ext>
            </a:extLst>
          </p:cNvSpPr>
          <p:nvPr/>
        </p:nvSpPr>
        <p:spPr>
          <a:xfrm>
            <a:off x="13335" y="408940"/>
            <a:ext cx="2234565" cy="3987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zh-cn" sz="2000" u="sng">
                <a:solidFill>
                  <a:schemeClr val="accent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楷体" pitchFamily="3" charset="134"/>
                <a:ea typeface="楷体" pitchFamily="3" charset="134"/>
                <a:cs typeface="Arial" pitchFamily="2" charset="0"/>
              </a:rPr>
              <a:t>西北大学出版社</a:t>
            </a:r>
            <a:endParaRPr lang="zh-cn" sz="2000" u="sng">
              <a:solidFill>
                <a:schemeClr val="accent1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楷体" pitchFamily="3" charset="134"/>
              <a:ea typeface="楷体" pitchFamily="3" charset="134"/>
              <a:cs typeface="Ari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QCQAANAMAAHBBAAC4CAAAAAAAAA=="/>
              </a:ext>
            </a:extLst>
          </p:cNvSpPr>
          <p:nvPr/>
        </p:nvSpPr>
        <p:spPr>
          <a:xfrm>
            <a:off x="1554480" y="520700"/>
            <a:ext cx="9083040" cy="8966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3200" b="0" i="0" u="none" strike="noStrike" kern="1" spc="0" baseline="0">
                <a:solidFill>
                  <a:srgbClr val="588024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zh-cn">
                <a:solidFill>
                  <a:schemeClr val="accent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《现代教育技术》</a:t>
            </a:r>
            <a:endParaRPr lang="zh-cn">
              <a:solidFill>
                <a:schemeClr val="accent1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文本框 3"/>
          <p:cNvSpPr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BAAACyUAAOFEAADxJwAAAAAAAA=="/>
              </a:ext>
            </a:extLst>
          </p:cNvSpPr>
          <p:nvPr/>
        </p:nvSpPr>
        <p:spPr>
          <a:xfrm>
            <a:off x="787400" y="6021705"/>
            <a:ext cx="10409555" cy="47117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zh-cn" sz="2000"/>
              <a:t>采用双色印刷，以思维导图的形式呈现每章的知识结构，具体操作以二维码的形式呈现出来</a:t>
            </a:r>
            <a:endParaRPr lang="zh-cn" sz="2000"/>
          </a:p>
        </p:txBody>
      </p:sp>
      <p:pic>
        <p:nvPicPr>
          <p:cNvPr id="4" name="图片 1" descr="现代教育技术"/>
          <p:cNvPicPr>
            <a:picLocks noChangeAspect="1"/>
            <a:extLst>
              <a:ext uri="smNativeData">
                <pr:smNativeData xmlns:pr="pr" val="SMDATA_13_LtoB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B/f38AAAAAA8zMzADAwP8Af39/AAAAAAAAAAAAAAAAAP///wAAAAAAIQAAABgAAAAUAAAA2AQAAEAJAAAEFwAACyMAAAAAAAA="/>
              </a:ext>
            </a:extLst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787400" y="1503680"/>
            <a:ext cx="2954020" cy="419290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5" name="图片 5" descr="1"/>
          <p:cNvPicPr>
            <a:picLocks noChangeAspect="1"/>
            <a:extLst>
              <a:ext uri="smNativeData">
                <pr:smNativeData xmlns:pr="pr" val="SMDATA_13_LtoB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B/f38AAAAAA8zMzADAwP8Af39/AAAAAAAAAAAAAAAAAP///wAAAAAAIQAAABgAAAAUAAAA8hoAAEAJAACHLQAAhyMAAAAAAAA="/>
              </a:ext>
            </a:extLst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4380230" y="1503680"/>
            <a:ext cx="3020695" cy="42716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6" name="图片 6" descr="2"/>
          <p:cNvPicPr>
            <a:picLocks noChangeAspect="1"/>
            <a:extLst>
              <a:ext uri="smNativeData">
                <pr:smNativeData xmlns:pr="pr" val="SMDATA_13_LtoB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B/f38AAAAAA8zMzADAwP8Af39/AAAAAAAAAAAAAAAAAP///wAAAAAAIQAAABgAAAAUAAAAeDIAAD8JAADhRAAASyMAAAAAAAA="/>
              </a:ext>
            </a:extLst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8204200" y="1503045"/>
            <a:ext cx="2992755" cy="42341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7" name="文本框 7"/>
          <p:cNvSpPr>
            <a:extLst>
              <a:ext uri="smNativeData">
                <pr:smNativeData xmlns:pr="pr" val="SMDATA_12_LtoBWxMAAAAlAAAAZAAAAE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AAAAAbgIAALMMAADiBAAAAAAAAA=="/>
              </a:ext>
            </a:extLst>
          </p:cNvSpPr>
          <p:nvPr/>
        </p:nvSpPr>
        <p:spPr>
          <a:xfrm>
            <a:off x="0" y="394970"/>
            <a:ext cx="2064385" cy="3987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zh-cn" sz="2000" u="sng">
                <a:solidFill>
                  <a:schemeClr val="accent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楷体" pitchFamily="3" charset="134"/>
                <a:ea typeface="楷体" pitchFamily="3" charset="134"/>
                <a:cs typeface="Arial" pitchFamily="2" charset="0"/>
              </a:rPr>
              <a:t>西北大学出版社</a:t>
            </a:r>
            <a:endParaRPr lang="zh-cn" sz="2000" u="sng">
              <a:solidFill>
                <a:schemeClr val="accent1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楷体" pitchFamily="3" charset="134"/>
              <a:ea typeface="楷体" pitchFamily="3" charset="134"/>
              <a:cs typeface="Ari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  <p:extLst>
      <p:ext uri="smNativeData">
        <pr:smNativeData xmlns:pr="pr" val="LtoBWwMAAAAFAAAA/f///wEAAAARAAAACgAAAAAAAAAAAAAAAAAAAA0AAAD9////AQAAABEAAAAKAAAAAAAAAAAAAAAAAAAAFQAAAP3///8BAAAAEQAAAAoAAAAAAAAAAAAAAAAAAAA="/>
      </p:ext>
    </p:ext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>
            <a:extLst>
              <a:ext uri="smNativeData">
                <pr:smNativeData xmlns:pr="pr" val="SMDATA_6_LtoBW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KgKAABBEQAAez8AAOYZAAAAAAAA"/>
              </a:ext>
            </a:extLst>
          </p:cNvGrpSpPr>
          <p:nvPr/>
        </p:nvGrpSpPr>
        <p:grpSpPr>
          <a:xfrm>
            <a:off x="1732280" y="2804795"/>
            <a:ext cx="8587105" cy="1405255"/>
            <a:chOff x="1732280" y="2804795"/>
            <a:chExt cx="8587105" cy="1405255"/>
          </a:xfrm>
        </p:grpSpPr>
        <p:pic>
          <p:nvPicPr>
            <p:cNvPr id="4" name="图片 6"/>
            <p:cNvPicPr>
              <a:picLocks noChangeAspect="1"/>
              <a:extLst>
                <a:ext uri="smNativeData">
                  <pr:smNativeData xmlns:pr="pr" val="SMDATA_13_LtoB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B/f38AAAAAA8zMzADAwP8Af39/AAAAAAAAAAAAAAAAAP///wAAAAAAIQAAABgAAAAUAAAAxDUAAEERAAB7PwAA5hkAAAAAAAA="/>
                </a:ext>
              </a:extLst>
            </p:cNvPicPr>
            <p:nvPr/>
          </p:nvPicPr>
          <p:blipFill>
            <a:blip xmlns:r="http://schemas.openxmlformats.org/officeDocument/2006/relationships" r:embed="rId3"/>
            <a:stretch>
              <a:fillRect/>
            </a:stretch>
          </p:blipFill>
          <p:spPr>
            <a:xfrm>
              <a:off x="8740140" y="2804795"/>
              <a:ext cx="1579245" cy="140525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  <p:sp>
          <p:nvSpPr>
            <p:cNvPr id="3" name="直接连接符 7"/>
            <p:cNvSpPr>
              <a:extLst>
                <a:ext uri="smNativeData">
                  <pr:smNativeData xmlns:pr="pr" val="SMDATA_12_LtoBWx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rmpAAK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yuakAH9/fwAAAAADzMzMAMDA/wB/f38AAAAAAAAAAAAAAAAAAAAAAAAAAAAhAAAAGAAAABQAAACoCgAADhcAAN81AAAOFwAAAAAAAA=="/>
                </a:ext>
              </a:extLst>
            </p:cNvSpPr>
            <p:nvPr/>
          </p:nvSpPr>
          <p:spPr>
            <a:xfrm>
              <a:off x="1732280" y="3747770"/>
              <a:ext cx="7025005" cy="0"/>
            </a:xfrm>
            <a:prstGeom prst="line">
              <a:avLst/>
            </a:prstGeom>
            <a:noFill/>
            <a:ln w="6350" cap="flat" cmpd="sng" algn="ctr">
              <a:solidFill>
                <a:srgbClr val="CAE6A4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sp>
      </p:grpSp>
      <p:sp>
        <p:nvSpPr>
          <p:cNvPr id="5" name="标题 2"/>
          <p:cNvSpPr>
            <a:spLocks noGrp="1" noChangeArrowheads="1"/>
            <a:extLst>
              <a:ext uri="smNativeData">
                <pr:smNativeData xmlns:pr="pr" val="SMDATA_12_LtoBWxMAAAAlAAAAZAAAAA0AAAAAkAAAAEgAAACQAAAASAAAAAAAAAAC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jCgAABQ4AAPczAAAbEgAAAAAAAA=="/>
              </a:ext>
            </a:extLst>
          </p:cNvSpPr>
          <p:nvPr>
            <p:ph type="title"/>
          </p:nvPr>
        </p:nvSpPr>
        <p:spPr>
          <a:xfrm>
            <a:off x="1647825" y="2279015"/>
            <a:ext cx="6799580" cy="6642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 algn="ctr">
              <a:defRPr lang="zh-cn" sz="4400"/>
            </a:pPr>
            <a:r>
              <a:rPr lang="en-us" sz="2400"/>
              <a:t>5.形式美观时尚</a:t>
            </a:r>
            <a:endParaRPr lang="en-us" sz="2400"/>
          </a:p>
        </p:txBody>
      </p:sp>
      <p:sp>
        <p:nvSpPr>
          <p:cNvPr id="6" name="文本占位符 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uBwAAxBMAAJQ0AAC7IAAAAAAAAA=="/>
              </a:ext>
            </a:extLst>
          </p:cNvSpPr>
          <p:nvPr>
            <p:ph type="body" idx="1"/>
          </p:nvPr>
        </p:nvSpPr>
        <p:spPr>
          <a:xfrm>
            <a:off x="1167130" y="3213100"/>
            <a:ext cx="7379970" cy="21075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 algn="just">
              <a:lnSpc>
                <a:spcPct val="130000"/>
              </a:lnSpc>
              <a:buNone/>
              <a:defRPr lang="zh-cn" sz="2400">
                <a:solidFill>
                  <a:srgbClr val="939393"/>
                </a:solidFill>
              </a:defRPr>
            </a:pPr>
            <a:r>
              <a:rPr lang="en-us" b="1">
                <a:solidFill>
                  <a:schemeClr val="tx1"/>
                </a:solidFill>
                <a:latin typeface="宋体" pitchFamily="0" charset="134"/>
                <a:ea typeface="宋体" pitchFamily="0" charset="134"/>
                <a:cs typeface="Arial" pitchFamily="2" charset="0"/>
              </a:rPr>
              <a:t>    </a:t>
            </a:r>
            <a:r>
              <a:rPr lang="zh-cn" b="1">
                <a:solidFill>
                  <a:schemeClr val="tx1"/>
                </a:solidFill>
                <a:latin typeface="宋体" pitchFamily="0" charset="134"/>
                <a:ea typeface="宋体" pitchFamily="0" charset="134"/>
                <a:cs typeface="Arial" pitchFamily="2" charset="0"/>
              </a:rPr>
              <a:t>采用以图片为主、图文并茂的方式编写，排版活泼灵动，在简洁实用的前提下充分考虑到图形、色彩、形态、空间关系等元素，设计得美观大方、时尚个性，且采用四色铜版纸印刷。</a:t>
            </a:r>
            <a:endParaRPr lang="zh-cn" b="1">
              <a:solidFill>
                <a:schemeClr val="tx1"/>
              </a:solidFill>
              <a:latin typeface="宋体" pitchFamily="0" charset="134"/>
              <a:ea typeface="宋体" pitchFamily="0" charset="134"/>
              <a:cs typeface="Arial" pitchFamily="2" charset="0"/>
            </a:endParaRPr>
          </a:p>
        </p:txBody>
      </p:sp>
      <p:sp>
        <p:nvSpPr>
          <p:cNvPr id="7" name="文本框 1"/>
          <p:cNvSpPr>
            <a:extLst>
              <a:ext uri="smNativeData">
                <pr:smNativeData xmlns:pr="pr" val="SMDATA_12_LtoBWxMAAAAlAAAAZAAAAE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VAAAAVwIAAFoMAADLBAAAAAAAAA=="/>
              </a:ext>
            </a:extLst>
          </p:cNvSpPr>
          <p:nvPr/>
        </p:nvSpPr>
        <p:spPr>
          <a:xfrm>
            <a:off x="13335" y="380365"/>
            <a:ext cx="1994535" cy="3987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zh-cn" sz="2000" u="sng">
                <a:solidFill>
                  <a:schemeClr val="accent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楷体" pitchFamily="3" charset="134"/>
                <a:ea typeface="楷体" pitchFamily="3" charset="134"/>
                <a:cs typeface="Arial" pitchFamily="2" charset="0"/>
              </a:rPr>
              <a:t>西北大学出版社</a:t>
            </a:r>
            <a:endParaRPr lang="zh-cn" sz="2000" u="sng">
              <a:solidFill>
                <a:schemeClr val="accent1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楷体" pitchFamily="3" charset="134"/>
              <a:ea typeface="楷体" pitchFamily="3" charset="134"/>
              <a:cs typeface="Ari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AAAAAAAAAAAAAAAAA=="/>
              </a:ext>
            </a:extLst>
          </p:cNvSpPr>
          <p:nvPr>
            <p:ph type="title"/>
          </p:nvPr>
        </p:nvSpPr>
        <p:spPr>
          <a:xfrm flipH="1" flipV="1">
            <a:off x="0" y="0"/>
            <a:ext cx="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defRPr lang="zh-cn" sz="3240"/>
            </a:pPr>
            <a:r>
              <a:rPr lang="en-us" sz="2880"/>
              <a:t>      </a:t>
            </a:r>
            <a:r>
              <a:rPr lang="zh-cn" sz="2880"/>
              <a:t>四、教材品类介绍及新书规划</a:t>
            </a:r>
            <a:r>
              <a:rPr lang="zh-cn" sz="2880">
                <a:latin typeface="宋体" pitchFamily="0" charset="134"/>
                <a:ea typeface="宋体" pitchFamily="0" charset="134"/>
                <a:cs typeface="宋体" pitchFamily="0" charset="134"/>
              </a:rPr>
              <a:t>（</a:t>
            </a:r>
            <a:r>
              <a:rPr lang="en-us" sz="2880">
                <a:latin typeface="宋体" pitchFamily="0" charset="134"/>
                <a:ea typeface="宋体" pitchFamily="0" charset="134"/>
                <a:cs typeface="宋体" pitchFamily="0" charset="134"/>
              </a:rPr>
              <a:t>2018</a:t>
            </a:r>
            <a:r>
              <a:rPr lang="zh-cn" sz="2880">
                <a:latin typeface="宋体" pitchFamily="0" charset="134"/>
                <a:ea typeface="宋体" pitchFamily="0" charset="134"/>
                <a:cs typeface="宋体" pitchFamily="0" charset="134"/>
              </a:rPr>
              <a:t>年秋</a:t>
            </a:r>
            <a:r>
              <a:rPr lang="en-us" sz="2880">
                <a:latin typeface="宋体" pitchFamily="0" charset="134"/>
                <a:ea typeface="宋体" pitchFamily="0" charset="134"/>
                <a:cs typeface="宋体" pitchFamily="0" charset="134"/>
              </a:rPr>
              <a:t>—2019</a:t>
            </a:r>
            <a:r>
              <a:rPr lang="zh-cn" sz="2880">
                <a:latin typeface="宋体" pitchFamily="0" charset="134"/>
                <a:ea typeface="宋体" pitchFamily="0" charset="134"/>
                <a:cs typeface="宋体" pitchFamily="0" charset="134"/>
              </a:rPr>
              <a:t>年春）</a:t>
            </a:r>
            <a:br>
              <a:rPr lang="zh-cn" sz="2880">
                <a:latin typeface="宋体" pitchFamily="0" charset="134"/>
                <a:ea typeface="宋体" pitchFamily="0" charset="134"/>
                <a:cs typeface="宋体" pitchFamily="0" charset="134"/>
              </a:rPr>
            </a:br>
            <a:br>
              <a:rPr lang="zh-cn" sz="2880"/>
            </a:br>
            <a:r>
              <a:rPr lang="zh-cn" sz="2880"/>
              <a:t>                                      </a:t>
            </a:r>
            <a:r>
              <a:rPr lang="zh-cn" sz="2880">
                <a:solidFill>
                  <a:schemeClr val="tx1"/>
                </a:solidFill>
                <a:latin typeface="宋体" pitchFamily="0" charset="134"/>
                <a:ea typeface="宋体" pitchFamily="0" charset="134"/>
                <a:cs typeface="Arial" pitchFamily="2" charset="0"/>
              </a:rPr>
              <a:t>教材品类：</a:t>
            </a:r>
            <a:endParaRPr lang="zh-cn" sz="2880">
              <a:solidFill>
                <a:schemeClr val="tx1"/>
              </a:solidFill>
              <a:latin typeface="宋体" pitchFamily="0" charset="134"/>
              <a:ea typeface="宋体" pitchFamily="0" charset="134"/>
              <a:cs typeface="Arial" pitchFamily="2" charset="0"/>
            </a:endParaRPr>
          </a:p>
        </p:txBody>
      </p:sp>
      <p:grpSp>
        <p:nvGrpSpPr>
          <p:cNvPr id="3" name="组合 78"/>
          <p:cNvGrpSpPr>
            <a:extLst>
              <a:ext uri="smNativeData">
                <pr:smNativeData xmlns:pr="pr" val="SMDATA_6_LtoBW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AAAAAAAAAAAAAAAAAAAAAAAAAAA"/>
              </a:ext>
            </a:extLst>
          </p:cNvGrpSpPr>
          <p:nvPr/>
        </p:nvGrpSpPr>
        <p:grpSpPr>
          <a:xfrm flipH="1" flipV="1">
            <a:off x="0" y="0"/>
            <a:ext cx="0" cy="0"/>
            <a:chOff x="0" y="0"/>
            <a:chExt cx="0" cy="0"/>
          </a:xfrm>
        </p:grpSpPr>
        <p:sp>
          <p:nvSpPr>
            <p:cNvPr id="5" name="任意多边形 80"/>
            <p:cNvSpPr>
              <a:extLst>
                <a:ext uri="smNativeData">
                  <pr:smNativeData xmlns:pr="pr" val="SMDATA_12_LtoBWxMAAAAlAAAACwAAAA0AAAAAAAAAAAAAAAAAAAAAAAAAAAAAAAABAAAAAAAAAAEAAABQAAAAAAAAAAAA4D8AAAAAAADgPwAAAAAAAOA/AAAAAAAA4D8AAAAAAADgPwAAAAAAAOA/AAAAAAAA4D8AAAAAAADgPwAAAAAAAOA/AAAAAAAA4D8CAAAAjAAAAAEAAAAAAAAAdqowDP///wgAAAAAAAAAAAAAAAAAAAAAAAAAAAAAAAAAAAAAZAAAAAEAAABAAAAAAAAAAAAAAAAAAAAAAAAAAAAAAAAAAAAAAAAAAAAAAAAAAAAAAAAAAAAAAAAAAAAAAAAAAAAAAAAAAAAAAAAAAAAAAAAAAAAAAAAAAAAAAAAAAAAAFAAAADwAAAAAAAAAAAAAAFh+JA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WH4kAH9/fwAAAAADzMzMAMDA/wB/f38AAAAAAAAAAAAAAAAAAAAAAAAAAAAhAAAAGAAAABQAAAAAAAAAAAAAAAAAAAAAAAAAAAAAAA=="/>
                </a:ext>
              </a:extLst>
            </p:cNvSpPr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0" h="0">
                  <a:moveTo>
                    <a:pt x="0" y="0"/>
                  </a:move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anchor="ctr"/>
            <a:lstStyle/>
            <a:p>
              <a:pPr marL="0" marR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zh-cn" sz="1800" b="0" i="0" u="none" strike="noStrike" kern="1" spc="0" baseline="0">
                  <a:solidFill>
                    <a:srgbClr val="FFFFFF"/>
                  </a:solidFill>
                  <a:effectLst/>
                  <a:latin typeface="Arial" pitchFamily="2" charset="0"/>
                  <a:ea typeface="Arial" pitchFamily="2" charset="0"/>
                  <a:cs typeface="Arial" pitchFamily="2" charset="0"/>
                </a:defRPr>
              </a:pPr>
              <a:r>
                <a:rPr lang="zh-cn" sz="2800">
                  <a:solidFill>
                    <a:schemeClr val="tx1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  <a:latin typeface="宋体" pitchFamily="0" charset="134"/>
                  <a:ea typeface="宋体" pitchFamily="0" charset="134"/>
                  <a:cs typeface="Arial" pitchFamily="2" charset="0"/>
                </a:rPr>
                <a:t>基础课教材</a:t>
              </a:r>
              <a:endParaRPr lang="zh-cn" sz="2800">
                <a:solidFill>
                  <a:schemeClr val="tx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宋体" pitchFamily="0" charset="134"/>
                <a:ea typeface="宋体" pitchFamily="0" charset="134"/>
                <a:cs typeface="Arial" pitchFamily="2" charset="0"/>
              </a:endParaRPr>
            </a:p>
          </p:txBody>
        </p:sp>
        <p:sp>
          <p:nvSpPr>
            <p:cNvPr id="4" name="任意多边形 82"/>
            <p:cNvSpPr>
              <a:extLst>
                <a:ext uri="smNativeData">
                  <pr:smNativeData xmlns:pr="pr" val="SMDATA_12_LtoBWxMAAAAlAAAACwAAAA0AAAAAAAAAAAAAAAAAAAAAAAAAAAAAAAAAAAAAAAAAAAEAAABQAAAAAAAAAAAA4D8AAAAAAADgPwAAAAAAAOA/AAAAAAAA4D8AAAAAAADgPwAAAAAAAOA/AAAAAAAA4D8AAAAAAADgPwAAAAAAAOA/AAAAAAAA4D8CAAAAjAAAAAEAAAAAAAAA5N92AP///wgAAAAAAAAAAAAAAAAAAAAAAAAAAAAAAAAAAAAAZAAAAAEAAABAAAAAAAAAAAAAAAAAAAAAAAAAAAAAAAAAAAAAAAAAAAAAAAAAAAAAAAAAAAAAAAAAAAAAAAAAAAAAAAAAAAAAAAAAAAAAAAAAAAAAAAAAAAAAAAAAAAAAFAAAADwAAAAAAAAAAAAAAFh+JA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k33YAAAAAAQAAAAAAAAAAAAAAAAAAAAAAAAAAAAAAAAAAAAAAAAAAWH4kAH9/fwAAAAADzMzMAMDA/wB/f38AAAAAAAAAAAAAAAAAAAAAAAAAAAAhAAAAGAAAABQAAAAAAAAAAAAAAAAAAAAAAAAAAAAAAA=="/>
                </a:ext>
              </a:extLst>
            </p:cNvSpPr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0" h="0">
                  <a:moveTo>
                    <a:pt x="0" y="0"/>
                  </a:moveTo>
                  <a:close/>
                </a:path>
              </a:pathLst>
            </a:custGeom>
            <a:solidFill>
              <a:srgbClr val="E4DF76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anchor="t"/>
            <a:lstStyle/>
            <a:p>
              <a:pPr marL="0" marR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zh-cn" sz="1800" b="0" i="0" u="none" strike="noStrike" kern="1" spc="0" baseline="0">
                  <a:solidFill>
                    <a:srgbClr val="FFFFFF"/>
                  </a:solidFill>
                  <a:effectLst/>
                  <a:latin typeface="Arial" pitchFamily="2" charset="0"/>
                  <a:ea typeface="Arial" pitchFamily="2" charset="0"/>
                  <a:cs typeface="Arial" pitchFamily="2" charset="0"/>
                </a:defRPr>
              </a:pPr>
              <a:r>
                <a:rPr lang="en-us">
                  <a:solidFill>
                    <a:schemeClr val="bg1"/>
                  </a:solidFill>
                </a:rPr>
                <a:t>A</a:t>
              </a:r>
              <a:endParaRPr lang="zh-cn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83"/>
          <p:cNvGrpSpPr>
            <a:extLst>
              <a:ext uri="smNativeData">
                <pr:smNativeData xmlns:pr="pr" val="SMDATA_6_LtoBW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AAAAAAAAAAAAAAAAAAAAAAAAAAA"/>
              </a:ext>
            </a:extLst>
          </p:cNvGrpSpPr>
          <p:nvPr/>
        </p:nvGrpSpPr>
        <p:grpSpPr>
          <a:xfrm flipH="1" flipV="1">
            <a:off x="0" y="0"/>
            <a:ext cx="0" cy="0"/>
            <a:chOff x="0" y="0"/>
            <a:chExt cx="0" cy="0"/>
          </a:xfrm>
        </p:grpSpPr>
        <p:sp>
          <p:nvSpPr>
            <p:cNvPr id="8" name="任意多边形 84"/>
            <p:cNvSpPr>
              <a:extLst>
                <a:ext uri="smNativeData">
                  <pr:smNativeData xmlns:pr="pr" val="SMDATA_12_LtoBWxMAAAAlAAAACwAAAA0AAAAAAAAAAAAAAAAAAAAAAAAAAAAAAAABAAAAAAAAAAEAAABQAAAAAAAAAAAA4D8AAAAAAADgPwAAAAAAAOA/AAAAAAAA4D8AAAAAAADgPwAAAAAAAOA/AAAAAAAA4D8AAAAAAADgPwAAAAAAAOA/AAAAAAAA4D8CAAAAjAAAAAEAAAAAAAAAdqowDP///wgAAAAAAAAAAAAAAAAAAAAAAAAAAAAAAAAAAAAAZAAAAAEAAABAAAAAAAAAAAAAAAAAAAAAAAAAAAAAAAAAAAAAAAAAAAAAAAAAAAAAAAAAAAAAAAAAAAAAAAAAAAAAAAAAAAAAAAAAAAAAAAAAAAAAAAAAAAAAAAAAAAAAFAAAADwAAAAAAAAAAAAAAFh+JA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WH4kAH9/fwAAAAADzMzMAMDA/wB/f38AAAAAAAAAAAAAAAAAAAAAAAAAAAAhAAAAGAAAABQAAAAAAAAAAAAAAAAAAAAAAAAAAAAAAA=="/>
                </a:ext>
              </a:extLst>
            </p:cNvSpPr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0" h="0">
                  <a:moveTo>
                    <a:pt x="0" y="0"/>
                  </a:move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anchor="ctr"/>
            <a:lstStyle/>
            <a:p>
              <a:pPr marL="0" marR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zh-cn" sz="1800" b="0" i="0" u="none" strike="noStrike" kern="1" spc="0" baseline="0">
                  <a:solidFill>
                    <a:srgbClr val="FFFFFF"/>
                  </a:solidFill>
                  <a:effectLst/>
                  <a:latin typeface="Arial" pitchFamily="2" charset="0"/>
                  <a:ea typeface="Arial" pitchFamily="2" charset="0"/>
                  <a:cs typeface="Arial" pitchFamily="2" charset="0"/>
                </a:defRPr>
              </a:pPr>
              <a:r>
                <a:rPr lang="zh-cn" sz="2800">
                  <a:solidFill>
                    <a:schemeClr val="tx1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  <a:latin typeface="宋体" pitchFamily="0" charset="134"/>
                  <a:ea typeface="宋体" pitchFamily="0" charset="134"/>
                  <a:cs typeface="Arial" pitchFamily="2" charset="0"/>
                </a:rPr>
                <a:t>技能课教材</a:t>
              </a:r>
              <a:endParaRPr lang="zh-cn" sz="2800">
                <a:solidFill>
                  <a:schemeClr val="tx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宋体" pitchFamily="0" charset="134"/>
                <a:ea typeface="宋体" pitchFamily="0" charset="134"/>
                <a:cs typeface="Arial" pitchFamily="2" charset="0"/>
              </a:endParaRPr>
            </a:p>
          </p:txBody>
        </p:sp>
        <p:sp>
          <p:nvSpPr>
            <p:cNvPr id="7" name="任意多边形 85"/>
            <p:cNvSpPr>
              <a:extLst>
                <a:ext uri="smNativeData">
                  <pr:smNativeData xmlns:pr="pr" val="SMDATA_12_LtoBWxMAAAAlAAAACwAAAA0AAAAAAAAAAAAAAAAAAAAAAAAAAAAAAAAAAAAAAAAAAAEAAABQAAAAAAAAAAAA4D8AAAAAAADgPwAAAAAAAOA/AAAAAAAA4D8AAAAAAADgPwAAAAAAAOA/AAAAAAAA4D8AAAAAAADgPwAAAAAAAOA/AAAAAAAA4D8CAAAAjAAAAAEAAAAAAAAA5N92AP///wgAAAAAAAAAAAAAAAAAAAAAAAAAAAAAAAAAAAAAZAAAAAEAAABAAAAAAAAAAAAAAAAAAAAAAAAAAAAAAAAAAAAAAAAAAAAAAAAAAAAAAAAAAAAAAAAAAAAAAAAAAAAAAAAAAAAAAAAAAAAAAAAAAAAAAAAAAAAAAAAAAAAAFAAAADwAAAAAAAAAAAAAAFh+JA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k33YAAAAAAQAAAAAAAAAAAAAAAAAAAAAAAAAAAAAAAAAAAAAAAAAAWH4kAH9/fwAAAAADzMzMAMDA/wB/f38AAAAAAAAAAAAAAAAAAAAAAAAAAAAhAAAAGAAAABQAAAAAAAAAAAAAAAAAAAAAAAAAAAAAAA=="/>
                </a:ext>
              </a:extLst>
            </p:cNvSpPr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0" h="0">
                  <a:moveTo>
                    <a:pt x="0" y="0"/>
                  </a:moveTo>
                  <a:close/>
                </a:path>
              </a:pathLst>
            </a:custGeom>
            <a:solidFill>
              <a:srgbClr val="E4DF76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anchor="t"/>
            <a:lstStyle/>
            <a:p>
              <a:pPr marL="0" marR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zh-cn" sz="1800" b="0" i="0" u="none" strike="noStrike" kern="1" spc="0" baseline="0">
                  <a:solidFill>
                    <a:srgbClr val="FFFFFF"/>
                  </a:solidFill>
                  <a:effectLst/>
                  <a:latin typeface="Arial" pitchFamily="2" charset="0"/>
                  <a:ea typeface="Arial" pitchFamily="2" charset="0"/>
                  <a:cs typeface="Arial" pitchFamily="2" charset="0"/>
                </a:defRPr>
              </a:pPr>
              <a:r>
                <a:rPr lang="en-us">
                  <a:solidFill>
                    <a:schemeClr val="bg1"/>
                  </a:solidFill>
                </a:rPr>
                <a:t>B</a:t>
              </a:r>
              <a:endParaRPr lang="zh-cn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组合 86"/>
          <p:cNvGrpSpPr>
            <a:extLst>
              <a:ext uri="smNativeData">
                <pr:smNativeData xmlns:pr="pr" val="SMDATA_6_LtoBW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AAAAAAAAAAAAAAAAAAAAAAAAAAA"/>
              </a:ext>
            </a:extLst>
          </p:cNvGrpSpPr>
          <p:nvPr/>
        </p:nvGrpSpPr>
        <p:grpSpPr>
          <a:xfrm flipH="1" flipV="1">
            <a:off x="0" y="0"/>
            <a:ext cx="0" cy="0"/>
            <a:chOff x="0" y="0"/>
            <a:chExt cx="0" cy="0"/>
          </a:xfrm>
        </p:grpSpPr>
        <p:sp>
          <p:nvSpPr>
            <p:cNvPr id="11" name="任意多边形 87"/>
            <p:cNvSpPr>
              <a:extLst>
                <a:ext uri="smNativeData">
                  <pr:smNativeData xmlns:pr="pr" val="SMDATA_12_LtoBWxMAAAAlAAAACwAAAA0AAAAAAAAAAAAAAAAAAAAAAAAAAAAAAAABAAAAAAAAAAEAAABQAAAAAAAAAAAA4D8AAAAAAADgPwAAAAAAAOA/AAAAAAAA4D8AAAAAAADgPwAAAAAAAOA/AAAAAAAA4D8AAAAAAADgPwAAAAAAAOA/AAAAAAAA4D8CAAAAjAAAAAEAAAAAAAAAdqowDP///wgAAAAAAAAAAAAAAAAAAAAAAAAAAAAAAAAAAAAAZAAAAAEAAABAAAAAAAAAAAAAAAAAAAAAAAAAAAAAAAAAAAAAAAAAAAAAAAAAAAAAAAAAAAAAAAAAAAAAAAAAAAAAAAAAAAAAAAAAAAAAAAAAAAAAAAAAAAAAAAAAAAAAFAAAADwAAAAAAAAAAAAAAFh+JA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WH4kAH9/fwAAAAADzMzMAMDA/wB/f38AAAAAAAAAAAAAAAAAAAAAAAAAAAAhAAAAGAAAABQAAAAAAAAAAAAAAAAAAAAAAAAAAAAAAA=="/>
                </a:ext>
              </a:extLst>
            </p:cNvSpPr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0" h="0">
                  <a:moveTo>
                    <a:pt x="0" y="0"/>
                  </a:move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anchor="ctr"/>
            <a:lstStyle/>
            <a:p>
              <a:pPr marL="0" marR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zh-cn" sz="1800" b="0" i="0" u="none" strike="noStrike" kern="1" spc="0" baseline="0">
                  <a:solidFill>
                    <a:srgbClr val="FFFFFF"/>
                  </a:solidFill>
                  <a:effectLst/>
                  <a:latin typeface="Arial" pitchFamily="2" charset="0"/>
                  <a:ea typeface="Arial" pitchFamily="2" charset="0"/>
                  <a:cs typeface="Arial" pitchFamily="2" charset="0"/>
                </a:defRPr>
              </a:pPr>
              <a:r>
                <a:rPr lang="zh-cn" sz="2800">
                  <a:solidFill>
                    <a:schemeClr val="tx1"/>
                  </a:solidFill>
                  <a:effectLst>
                    <a:outerShdw dist="63500" dir="3600000" algn="tl" rotWithShape="0">
                      <a:srgbClr val="000000">
                        <a:alpha val="40000"/>
                      </a:srgbClr>
                    </a:outerShdw>
                  </a:effectLst>
                  <a:latin typeface="宋体" pitchFamily="0" charset="134"/>
                  <a:ea typeface="宋体" pitchFamily="0" charset="134"/>
                  <a:cs typeface="Arial" pitchFamily="2" charset="0"/>
                </a:rPr>
                <a:t>实训课教材</a:t>
              </a:r>
              <a:endParaRPr lang="zh-cn" sz="2800">
                <a:solidFill>
                  <a:schemeClr val="tx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宋体" pitchFamily="0" charset="134"/>
                <a:ea typeface="宋体" pitchFamily="0" charset="134"/>
                <a:cs typeface="Arial" pitchFamily="2" charset="0"/>
              </a:endParaRPr>
            </a:p>
          </p:txBody>
        </p:sp>
        <p:sp>
          <p:nvSpPr>
            <p:cNvPr id="10" name="任意多边形 88"/>
            <p:cNvSpPr>
              <a:extLst>
                <a:ext uri="smNativeData">
                  <pr:smNativeData xmlns:pr="pr" val="SMDATA_12_LtoBWxMAAAAlAAAACwAAAA0AAAAAAAAAAAAAAAAAAAAAAAAAAAAAAAAAAAAAAAAAAAEAAABQAAAAAAAAAAAA4D8AAAAAAADgPwAAAAAAAOA/AAAAAAAA4D8AAAAAAADgPwAAAAAAAOA/AAAAAAAA4D8AAAAAAADgPwAAAAAAAOA/AAAAAAAA4D8CAAAAjAAAAAEAAAAAAAAA5N92AP///wgAAAAAAAAAAAAAAAAAAAAAAAAAAAAAAAAAAAAAZAAAAAEAAABAAAAAAAAAAAAAAAAAAAAAAAAAAAAAAAAAAAAAAAAAAAAAAAAAAAAAAAAAAAAAAAAAAAAAAAAAAAAAAAAAAAAAAAAAAAAAAAAAAAAAAAAAAAAAAAAAAAAAFAAAADwAAAAAAAAAAAAAAFh+JA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k33YAAAAAAQAAAAAAAAAAAAAAAAAAAAAAAAAAAAAAAAAAAAAAAAAAWH4kAH9/fwAAAAADzMzMAMDA/wB/f38AAAAAAAAAAAAAAAAAAAAAAAAAAAAhAAAAGAAAABQAAAAAAAAAAAAAAAAAAAAAAAAAAAAAAA=="/>
                </a:ext>
              </a:extLst>
            </p:cNvSpPr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0" h="0">
                  <a:moveTo>
                    <a:pt x="0" y="0"/>
                  </a:moveTo>
                  <a:close/>
                </a:path>
              </a:pathLst>
            </a:custGeom>
            <a:solidFill>
              <a:srgbClr val="E4DF76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anchor="t"/>
            <a:lstStyle/>
            <a:p>
              <a:pPr marL="0" marR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lang="zh-cn" sz="1800" b="0" i="0" u="none" strike="noStrike" kern="1" spc="0" baseline="0">
                  <a:solidFill>
                    <a:srgbClr val="FFFFFF"/>
                  </a:solidFill>
                  <a:effectLst/>
                  <a:latin typeface="Arial" pitchFamily="2" charset="0"/>
                  <a:ea typeface="Arial" pitchFamily="2" charset="0"/>
                  <a:cs typeface="Arial" pitchFamily="2" charset="0"/>
                </a:defRPr>
              </a:pPr>
              <a:r>
                <a:rPr lang="en-us">
                  <a:solidFill>
                    <a:schemeClr val="bg1"/>
                  </a:solidFill>
                </a:rPr>
                <a:t>C</a:t>
              </a:r>
              <a:endParaRPr lang="zh-cn">
                <a:solidFill>
                  <a:schemeClr val="bg1"/>
                </a:solidFill>
              </a:endParaRPr>
            </a:p>
          </p:txBody>
        </p:sp>
      </p:grpSp>
      <p:sp>
        <p:nvSpPr>
          <p:cNvPr id="12" name="文本框 2"/>
          <p:cNvSpPr>
            <a:extLst>
              <a:ext uri="smNativeData">
                <pr:smNativeData xmlns:pr="pr" val="SMDATA_12_LtoBWxMAAAAlAAAAZAAAAE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AAAAAAAAAAAAAAAAAAAAAAAAAAA=="/>
              </a:ext>
            </a:extLst>
          </p:cNvSpPr>
          <p:nvPr/>
        </p:nvSpPr>
        <p:spPr>
          <a:xfrm flipH="1" flipV="1">
            <a:off x="0" y="0"/>
            <a:ext cx="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zh-cn" sz="2000" u="sng">
                <a:solidFill>
                  <a:schemeClr val="accent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楷体" pitchFamily="3" charset="134"/>
                <a:ea typeface="楷体" pitchFamily="3" charset="134"/>
                <a:cs typeface="Arial" pitchFamily="2" charset="0"/>
              </a:rPr>
              <a:t>西北大学出版社</a:t>
            </a:r>
            <a:endParaRPr lang="zh-cn" sz="2000" u="sng">
              <a:solidFill>
                <a:schemeClr val="accent1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楷体" pitchFamily="3" charset="134"/>
              <a:ea typeface="楷体" pitchFamily="3" charset="134"/>
              <a:cs typeface="Ari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0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8QIAANhFAADeBwAAAAAAAA=="/>
              </a:ext>
            </a:extLst>
          </p:cNvSpPr>
          <p:nvPr>
            <p:ph type="title"/>
          </p:nvPr>
        </p:nvSpPr>
        <p:spPr>
          <a:xfrm>
            <a:off x="838200" y="478155"/>
            <a:ext cx="10515600" cy="80073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/>
            </a:pPr>
            <a:r>
              <a:rPr lang="en-us" sz="3200"/>
              <a:t>  </a:t>
            </a:r>
            <a:r>
              <a:rPr lang="zh-cn" sz="3200"/>
              <a:t>基础课教材</a:t>
            </a:r>
            <a:endParaRPr lang="zh-cn" sz="3200"/>
          </a:p>
        </p:txBody>
      </p:sp>
      <p:sp>
        <p:nvSpPr>
          <p:cNvPr id="3" name="内容占位符 1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pBQAA/wcAANhFAACbJgAAAAAAAA=="/>
              </a:ext>
            </a:extLst>
          </p:cNvSpPr>
          <p:nvPr>
            <p:ph type="body" idx="1"/>
          </p:nvPr>
        </p:nvSpPr>
        <p:spPr>
          <a:xfrm>
            <a:off x="838835" y="1299845"/>
            <a:ext cx="10514965" cy="49758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lnSpc>
                <a:spcPct val="130000"/>
              </a:lnSpc>
              <a:buNone/>
              <a:defRPr lang="zh-cn">
                <a:solidFill>
                  <a:schemeClr val="tx1"/>
                </a:solidFill>
              </a:defRPr>
            </a:pPr>
            <a:r>
              <a:t>1.</a:t>
            </a:r>
            <a:r>
              <a:t>《教育政策法规》</a:t>
            </a:r>
          </a:p>
          <a:p>
            <a:pPr marL="0" indent="0">
              <a:lnSpc>
                <a:spcPct val="130000"/>
              </a:lnSpc>
              <a:buNone/>
              <a:defRPr lang="zh-cn">
                <a:solidFill>
                  <a:schemeClr val="tx1"/>
                </a:solidFill>
              </a:defRPr>
            </a:pPr>
            <a:r>
              <a:t>2.</a:t>
            </a:r>
            <a:r>
              <a:t>《教师职业道德》</a:t>
            </a:r>
          </a:p>
          <a:p>
            <a:pPr marL="0" indent="0">
              <a:lnSpc>
                <a:spcPct val="130000"/>
              </a:lnSpc>
              <a:buNone/>
              <a:defRPr lang="zh-cn">
                <a:solidFill>
                  <a:schemeClr val="tx1"/>
                </a:solidFill>
              </a:defRPr>
            </a:pPr>
            <a:r>
              <a:t>3.</a:t>
            </a:r>
            <a:r>
              <a:t>《学前教育学》</a:t>
            </a:r>
          </a:p>
          <a:p>
            <a:pPr marL="0" indent="0">
              <a:lnSpc>
                <a:spcPct val="130000"/>
              </a:lnSpc>
              <a:buNone/>
              <a:defRPr lang="zh-cn">
                <a:solidFill>
                  <a:schemeClr val="tx1"/>
                </a:solidFill>
              </a:defRPr>
            </a:pPr>
            <a:r>
              <a:t>4.</a:t>
            </a:r>
            <a:r>
              <a:t>《学前心理学》</a:t>
            </a:r>
          </a:p>
          <a:p>
            <a:pPr marL="0" indent="0">
              <a:lnSpc>
                <a:spcPct val="130000"/>
              </a:lnSpc>
              <a:buNone/>
              <a:defRPr lang="zh-cn">
                <a:solidFill>
                  <a:schemeClr val="tx1"/>
                </a:solidFill>
              </a:defRPr>
            </a:pPr>
            <a:r>
              <a:t>5.</a:t>
            </a:r>
            <a:r>
              <a:t>《学前儿童文学》</a:t>
            </a:r>
          </a:p>
          <a:p>
            <a:pPr marL="0" indent="0">
              <a:lnSpc>
                <a:spcPct val="130000"/>
              </a:lnSpc>
              <a:buNone/>
              <a:defRPr lang="zh-cn">
                <a:solidFill>
                  <a:schemeClr val="tx1"/>
                </a:solidFill>
              </a:defRPr>
            </a:pPr>
            <a:r>
              <a:t>6.</a:t>
            </a:r>
            <a:r>
              <a:t>《学前儿童体育教育》</a:t>
            </a:r>
          </a:p>
          <a:p>
            <a:pPr marL="0" indent="0">
              <a:lnSpc>
                <a:spcPct val="130000"/>
              </a:lnSpc>
              <a:buNone/>
              <a:defRPr lang="zh-cn">
                <a:solidFill>
                  <a:schemeClr val="tx1"/>
                </a:solidFill>
              </a:defRPr>
            </a:pPr>
            <a:r>
              <a:t>7.</a:t>
            </a:r>
            <a:r>
              <a:t>《学前儿童卫生与保育》</a:t>
            </a:r>
          </a:p>
          <a:p>
            <a:pPr marL="0" indent="0">
              <a:lnSpc>
                <a:spcPct val="130000"/>
              </a:lnSpc>
              <a:buNone/>
              <a:defRPr lang="zh-cn">
                <a:solidFill>
                  <a:schemeClr val="tx1"/>
                </a:solidFill>
              </a:defRPr>
            </a:pPr>
            <a:r>
              <a:t>8.</a:t>
            </a:r>
            <a:r>
              <a:t>《幼儿园教育活动设计与实施》（含手册）</a:t>
            </a:r>
          </a:p>
        </p:txBody>
      </p:sp>
      <p:sp>
        <p:nvSpPr>
          <p:cNvPr id="4" name="Freeform 5"/>
          <p:cNvSpPr>
            <a:extLst>
              <a:ext uri="smNativeData">
                <pr:smNativeData xmlns:pr="pr" val="SMDATA_12_LtoBWxMAAAAlAAAACwAAAA0AAAAAAAAAAAAAAAAAAAAAAAAAAAAAAAAAAAAAAAAAAAEAAABQAAAAAAAAAAAA4D8AAAAAAADgPwAAAAAAAOA/AAAAAAAA4D8AAAAAAADgPwAAAAAAAOA/AAAAAAAA4D8AAAAAAADgPwAAAAAAAOA/AAAAAAAA4D8CAAAAjAAAAAEAAAAAAAAAr9l3AP///wgAAAAAAAAAAAAAAAAAAAAAAAAAAAAAAAAAAAAAeAAAAAEAAABAAAAAAAAAAAAAAAB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2XcAAAAAAQAAAAAAAAAAAAAAAAAAAAAAAAAAAAAAAAAAAAAAAAAAAAAAAn9/fwAAAAADzMzMAMDA/wB/f38AAAAAAAAAAAAAAAAAAAAAAAAAAAAhAAAAGAAAABQAAACXAQAAPQoAACgFAABDDAAAAAAAAA=="/>
              </a:ext>
            </a:extLst>
          </p:cNvSpPr>
          <p:nvPr/>
        </p:nvSpPr>
        <p:spPr>
          <a:xfrm>
            <a:off x="258445" y="1664335"/>
            <a:ext cx="579755" cy="328930"/>
          </a:xfrm>
          <a:custGeom>
            <a:avLst/>
            <a:gdLst/>
            <a:ahLst/>
            <a:cxnLst/>
            <a:rect l="0" t="0" r="579755" b="328930"/>
            <a:pathLst>
              <a:path w="579755" h="328930">
                <a:moveTo>
                  <a:pt x="561799" y="0"/>
                </a:moveTo>
                <a:cubicBezTo>
                  <a:pt x="561799" y="22505"/>
                  <a:pt x="561799" y="44920"/>
                  <a:pt x="561799" y="67424"/>
                </a:cubicBezTo>
                <a:cubicBezTo>
                  <a:pt x="541916" y="75886"/>
                  <a:pt x="526009" y="84348"/>
                  <a:pt x="513958" y="92720"/>
                </a:cubicBezTo>
                <a:cubicBezTo>
                  <a:pt x="490098" y="112434"/>
                  <a:pt x="480096" y="125037"/>
                  <a:pt x="484073" y="130708"/>
                </a:cubicBezTo>
                <a:cubicBezTo>
                  <a:pt x="484073" y="140520"/>
                  <a:pt x="484073" y="150332"/>
                  <a:pt x="484073" y="160234"/>
                </a:cubicBezTo>
                <a:cubicBezTo>
                  <a:pt x="516007" y="160234"/>
                  <a:pt x="547820" y="160234"/>
                  <a:pt x="579755" y="160234"/>
                </a:cubicBezTo>
                <a:cubicBezTo>
                  <a:pt x="579755" y="216406"/>
                  <a:pt x="579755" y="272668"/>
                  <a:pt x="579755" y="328930"/>
                </a:cubicBezTo>
                <a:cubicBezTo>
                  <a:pt x="504077" y="328930"/>
                  <a:pt x="428399" y="328930"/>
                  <a:pt x="352600" y="328930"/>
                </a:cubicBezTo>
                <a:cubicBezTo>
                  <a:pt x="352600" y="276899"/>
                  <a:pt x="352600" y="224868"/>
                  <a:pt x="352600" y="172837"/>
                </a:cubicBezTo>
                <a:cubicBezTo>
                  <a:pt x="364651" y="80117"/>
                  <a:pt x="434304" y="22505"/>
                  <a:pt x="561799" y="0"/>
                </a:cubicBezTo>
                <a:lnTo>
                  <a:pt x="209198" y="0"/>
                </a:lnTo>
                <a:cubicBezTo>
                  <a:pt x="209198" y="22505"/>
                  <a:pt x="209198" y="44920"/>
                  <a:pt x="209198" y="67424"/>
                </a:cubicBezTo>
                <a:cubicBezTo>
                  <a:pt x="161357" y="84348"/>
                  <a:pt x="135569" y="105412"/>
                  <a:pt x="131472" y="130708"/>
                </a:cubicBezTo>
                <a:cubicBezTo>
                  <a:pt x="131472" y="140520"/>
                  <a:pt x="131472" y="150332"/>
                  <a:pt x="131472" y="160234"/>
                </a:cubicBezTo>
                <a:cubicBezTo>
                  <a:pt x="163406" y="160234"/>
                  <a:pt x="195219" y="160234"/>
                  <a:pt x="227154" y="160234"/>
                </a:cubicBezTo>
                <a:cubicBezTo>
                  <a:pt x="227154" y="216406"/>
                  <a:pt x="227154" y="272668"/>
                  <a:pt x="227154" y="328930"/>
                </a:cubicBezTo>
                <a:cubicBezTo>
                  <a:pt x="151476" y="328930"/>
                  <a:pt x="75798" y="328930"/>
                  <a:pt x="0" y="328930"/>
                </a:cubicBezTo>
                <a:cubicBezTo>
                  <a:pt x="0" y="276899"/>
                  <a:pt x="0" y="224868"/>
                  <a:pt x="0" y="172837"/>
                </a:cubicBezTo>
                <a:cubicBezTo>
                  <a:pt x="20004" y="74446"/>
                  <a:pt x="89656" y="16834"/>
                  <a:pt x="209198" y="0"/>
                </a:cubicBezTo>
                <a:lnTo>
                  <a:pt x="561799" y="0"/>
                </a:lnTo>
                <a:lnTo>
                  <a:pt x="209198" y="0"/>
                </a:lnTo>
                <a:close/>
              </a:path>
            </a:pathLst>
          </a:custGeom>
          <a:solidFill>
            <a:srgbClr val="AFD977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475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pic>
        <p:nvPicPr>
          <p:cNvPr id="5" name="图片 5" descr="学前儿童文学"/>
          <p:cNvPicPr>
            <a:picLocks noChangeAspect="1"/>
            <a:extLst>
              <a:ext uri="smNativeData">
                <pr:smNativeData xmlns:pr="pr" val="SMDATA_13_LtoB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B/f38AAAAAA8zMzADAwP8Af39/AAAAAAAAAAAAAAAAAP///wAAAAAAIQAAABgAAAAUAAAAhB8AAP8HAADnMgAAdCEAAAAAAAA="/>
              </a:ext>
            </a:extLst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5123180" y="1299845"/>
            <a:ext cx="3151505" cy="41382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6" name="图片 6" descr="学前儿童体育教育"/>
          <p:cNvPicPr>
            <a:picLocks noChangeAspect="1"/>
            <a:extLst>
              <a:ext uri="smNativeData">
                <pr:smNativeData xmlns:pr="pr" val="SMDATA_13_LtoB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B/f38AAAAAA8zMzADAwP8Af39/AAAAAAAAAAAAAAAAAP///wAAAAAAIQAAABgAAAAUAAAAGTQAAP8HAACbSQAAayUAAAAAAAA="/>
              </a:ext>
            </a:extLst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8468995" y="1299845"/>
            <a:ext cx="3496310" cy="47828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7" name="文本框 7"/>
          <p:cNvSpPr>
            <a:extLst>
              <a:ext uri="smNativeData">
                <pr:smNativeData xmlns:pr="pr" val="SMDATA_12_LtoBWxMAAAAlAAAAZAAAAE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rAAAATAIAAAoNAADABAAAAAAAAA=="/>
              </a:ext>
            </a:extLst>
          </p:cNvSpPr>
          <p:nvPr/>
        </p:nvSpPr>
        <p:spPr>
          <a:xfrm>
            <a:off x="27305" y="373380"/>
            <a:ext cx="2092325" cy="3987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zh-cn" sz="2000" u="sng">
                <a:solidFill>
                  <a:schemeClr val="accent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楷体" pitchFamily="3" charset="134"/>
                <a:ea typeface="楷体" pitchFamily="3" charset="134"/>
                <a:cs typeface="Arial" pitchFamily="2" charset="0"/>
              </a:rPr>
              <a:t>西北大学出版社</a:t>
            </a:r>
            <a:endParaRPr lang="zh-cn" sz="2000" u="sng">
              <a:solidFill>
                <a:schemeClr val="accent1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楷体" pitchFamily="3" charset="134"/>
              <a:ea typeface="楷体" pitchFamily="3" charset="134"/>
              <a:cs typeface="Ari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  <p:extLst>
      <p:ext uri="smNativeData">
        <pr:smNativeData xmlns:pr="pr" val="LtoBWwIAAAAFAAAA/f///wEAAAAdAAAAAAAAAAAAAAAAAAAAAAAAAAwAAAD9////AQAAAB0AAAAAAAAAAAAAAAAAAAAAAAAA"/>
      </p:ext>
    </p:ext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0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jgMAANhFAAC4BwAAAAAAAA=="/>
              </a:ext>
            </a:extLst>
          </p:cNvSpPr>
          <p:nvPr>
            <p:ph type="title"/>
          </p:nvPr>
        </p:nvSpPr>
        <p:spPr>
          <a:xfrm>
            <a:off x="838200" y="577850"/>
            <a:ext cx="10515600" cy="6769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/>
            </a:pPr>
            <a:r>
              <a:rPr lang="zh-cn" sz="3200"/>
              <a:t>技能课教材•美术类</a:t>
            </a:r>
            <a:endParaRPr lang="zh-cn" sz="3200"/>
          </a:p>
        </p:txBody>
      </p:sp>
      <p:sp>
        <p:nvSpPr>
          <p:cNvPr id="3" name="内容占位符 1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WAgAANhFAAAAJgAAAAAAAA=="/>
              </a:ext>
            </a:extLst>
          </p:cNvSpPr>
          <p:nvPr>
            <p:ph type="body" idx="1"/>
          </p:nvPr>
        </p:nvSpPr>
        <p:spPr>
          <a:xfrm>
            <a:off x="838200" y="1356360"/>
            <a:ext cx="10515600" cy="48209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lnSpc>
                <a:spcPct val="130000"/>
              </a:lnSpc>
              <a:buNone/>
              <a:defRPr lang="zh-cn">
                <a:solidFill>
                  <a:schemeClr val="tx1"/>
                </a:solidFill>
              </a:defRPr>
            </a:pPr>
            <a:r>
              <a:t>1.</a:t>
            </a:r>
            <a:r>
              <a:t>《美术基础·素描》</a:t>
            </a:r>
          </a:p>
          <a:p>
            <a:pPr marL="0" indent="0">
              <a:lnSpc>
                <a:spcPct val="130000"/>
              </a:lnSpc>
              <a:buNone/>
              <a:defRPr lang="zh-cn">
                <a:solidFill>
                  <a:schemeClr val="tx1"/>
                </a:solidFill>
              </a:defRPr>
            </a:pPr>
            <a:r>
              <a:t>2.</a:t>
            </a:r>
            <a:r>
              <a:t>《美术基础·色彩》</a:t>
            </a:r>
          </a:p>
          <a:p>
            <a:pPr marL="0" indent="0">
              <a:lnSpc>
                <a:spcPct val="130000"/>
              </a:lnSpc>
              <a:buNone/>
              <a:defRPr lang="zh-cn">
                <a:solidFill>
                  <a:schemeClr val="tx1"/>
                </a:solidFill>
              </a:defRPr>
            </a:pPr>
            <a:r>
              <a:t>3.</a:t>
            </a:r>
            <a:r>
              <a:t>《美术基础·简笔画》</a:t>
            </a:r>
          </a:p>
          <a:p>
            <a:pPr marL="0" indent="0">
              <a:lnSpc>
                <a:spcPct val="130000"/>
              </a:lnSpc>
              <a:buNone/>
              <a:defRPr lang="zh-cn">
                <a:solidFill>
                  <a:schemeClr val="tx1"/>
                </a:solidFill>
              </a:defRPr>
            </a:pPr>
            <a:r>
              <a:t>4.</a:t>
            </a:r>
            <a:r>
              <a:t>《美术基础·儿童画》</a:t>
            </a:r>
          </a:p>
          <a:p>
            <a:pPr marL="0" indent="0">
              <a:lnSpc>
                <a:spcPct val="130000"/>
              </a:lnSpc>
              <a:buNone/>
              <a:defRPr lang="zh-cn">
                <a:solidFill>
                  <a:schemeClr val="tx1"/>
                </a:solidFill>
              </a:defRPr>
            </a:pPr>
            <a:r>
              <a:t>5.</a:t>
            </a:r>
            <a:r>
              <a:t>《书法基础》</a:t>
            </a:r>
          </a:p>
          <a:p>
            <a:pPr marL="0" indent="0">
              <a:lnSpc>
                <a:spcPct val="130000"/>
              </a:lnSpc>
              <a:buNone/>
              <a:defRPr lang="zh-cn">
                <a:solidFill>
                  <a:schemeClr val="tx1"/>
                </a:solidFill>
              </a:defRPr>
            </a:pPr>
            <a:r>
              <a:t>6.</a:t>
            </a:r>
            <a:r>
              <a:t>《手工制作》</a:t>
            </a:r>
          </a:p>
          <a:p>
            <a:pPr marL="0" indent="0">
              <a:lnSpc>
                <a:spcPct val="130000"/>
              </a:lnSpc>
              <a:buNone/>
              <a:defRPr lang="zh-cn">
                <a:solidFill>
                  <a:schemeClr val="tx1"/>
                </a:solidFill>
              </a:defRPr>
            </a:pPr>
            <a:r>
              <a:t>7.</a:t>
            </a:r>
            <a:r>
              <a:t>《玩教具制作》</a:t>
            </a:r>
          </a:p>
          <a:p>
            <a:pPr marL="0" indent="0">
              <a:lnSpc>
                <a:spcPct val="130000"/>
              </a:lnSpc>
              <a:buNone/>
              <a:defRPr lang="zh-cn">
                <a:solidFill>
                  <a:schemeClr val="tx1"/>
                </a:solidFill>
              </a:defRPr>
            </a:pPr>
            <a:r>
              <a:t>8.</a:t>
            </a:r>
            <a:r>
              <a:t>《幼儿园环境设计与布置》</a:t>
            </a:r>
          </a:p>
        </p:txBody>
      </p:sp>
      <p:sp>
        <p:nvSpPr>
          <p:cNvPr id="4" name="Freeform 5"/>
          <p:cNvSpPr>
            <a:extLst>
              <a:ext uri="smNativeData">
                <pr:smNativeData xmlns:pr="pr" val="SMDATA_12_LtoBWxMAAAAlAAAACwAAAA0AAAAAAAAAAAAAAAAAAAAAAAAAAAAAAAAAAAAAAAAAAAEAAABQAAAAAAAAAAAA4D8AAAAAAADgPwAAAAAAAOA/AAAAAAAA4D8AAAAAAADgPwAAAAAAAOA/AAAAAAAA4D8AAAAAAADgPwAAAAAAAOA/AAAAAAAA4D8CAAAAjAAAAAEAAAAAAAAAr9l3AP///wgAAAAAAAAAAAAAAAAAAAAAAAAAAAAAAAAAAAAAeAAAAAEAAABAAAAAAAAAAAAAAAB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2XcAAAAAAQAAAAAAAAAAAAAAAAAAAAAAAAAAAAAAAAAAAAAAAAAAAAAAAn9/fwAAAAADzMzMAMDA/wB/f38AAAAAAAAAAAAAAAAAAAAAAAAAAAAhAAAAGAAAABQAAACXAQAAPQoAACgFAABDDAAAAAAAAA=="/>
              </a:ext>
            </a:extLst>
          </p:cNvSpPr>
          <p:nvPr/>
        </p:nvSpPr>
        <p:spPr>
          <a:xfrm>
            <a:off x="258445" y="1664335"/>
            <a:ext cx="579755" cy="328930"/>
          </a:xfrm>
          <a:custGeom>
            <a:avLst/>
            <a:gdLst/>
            <a:ahLst/>
            <a:cxnLst/>
            <a:rect l="0" t="0" r="579755" b="328930"/>
            <a:pathLst>
              <a:path w="579755" h="328930">
                <a:moveTo>
                  <a:pt x="561799" y="0"/>
                </a:moveTo>
                <a:cubicBezTo>
                  <a:pt x="561799" y="22505"/>
                  <a:pt x="561799" y="44920"/>
                  <a:pt x="561799" y="67424"/>
                </a:cubicBezTo>
                <a:cubicBezTo>
                  <a:pt x="541916" y="75886"/>
                  <a:pt x="526009" y="84348"/>
                  <a:pt x="513958" y="92720"/>
                </a:cubicBezTo>
                <a:cubicBezTo>
                  <a:pt x="490098" y="112434"/>
                  <a:pt x="480096" y="125037"/>
                  <a:pt x="484073" y="130708"/>
                </a:cubicBezTo>
                <a:cubicBezTo>
                  <a:pt x="484073" y="140520"/>
                  <a:pt x="484073" y="150332"/>
                  <a:pt x="484073" y="160234"/>
                </a:cubicBezTo>
                <a:cubicBezTo>
                  <a:pt x="516007" y="160234"/>
                  <a:pt x="547820" y="160234"/>
                  <a:pt x="579755" y="160234"/>
                </a:cubicBezTo>
                <a:cubicBezTo>
                  <a:pt x="579755" y="216406"/>
                  <a:pt x="579755" y="272668"/>
                  <a:pt x="579755" y="328930"/>
                </a:cubicBezTo>
                <a:cubicBezTo>
                  <a:pt x="504077" y="328930"/>
                  <a:pt x="428399" y="328930"/>
                  <a:pt x="352600" y="328930"/>
                </a:cubicBezTo>
                <a:cubicBezTo>
                  <a:pt x="352600" y="276899"/>
                  <a:pt x="352600" y="224868"/>
                  <a:pt x="352600" y="172837"/>
                </a:cubicBezTo>
                <a:cubicBezTo>
                  <a:pt x="364651" y="80117"/>
                  <a:pt x="434304" y="22505"/>
                  <a:pt x="561799" y="0"/>
                </a:cubicBezTo>
                <a:lnTo>
                  <a:pt x="209198" y="0"/>
                </a:lnTo>
                <a:cubicBezTo>
                  <a:pt x="209198" y="22505"/>
                  <a:pt x="209198" y="44920"/>
                  <a:pt x="209198" y="67424"/>
                </a:cubicBezTo>
                <a:cubicBezTo>
                  <a:pt x="161357" y="84348"/>
                  <a:pt x="135569" y="105412"/>
                  <a:pt x="131472" y="130708"/>
                </a:cubicBezTo>
                <a:cubicBezTo>
                  <a:pt x="131472" y="140520"/>
                  <a:pt x="131472" y="150332"/>
                  <a:pt x="131472" y="160234"/>
                </a:cubicBezTo>
                <a:cubicBezTo>
                  <a:pt x="163406" y="160234"/>
                  <a:pt x="195219" y="160234"/>
                  <a:pt x="227154" y="160234"/>
                </a:cubicBezTo>
                <a:cubicBezTo>
                  <a:pt x="227154" y="216406"/>
                  <a:pt x="227154" y="272668"/>
                  <a:pt x="227154" y="328930"/>
                </a:cubicBezTo>
                <a:cubicBezTo>
                  <a:pt x="151476" y="328930"/>
                  <a:pt x="75798" y="328930"/>
                  <a:pt x="0" y="328930"/>
                </a:cubicBezTo>
                <a:cubicBezTo>
                  <a:pt x="0" y="276899"/>
                  <a:pt x="0" y="224868"/>
                  <a:pt x="0" y="172837"/>
                </a:cubicBezTo>
                <a:cubicBezTo>
                  <a:pt x="20004" y="74446"/>
                  <a:pt x="89656" y="16834"/>
                  <a:pt x="209198" y="0"/>
                </a:cubicBezTo>
                <a:lnTo>
                  <a:pt x="561799" y="0"/>
                </a:lnTo>
                <a:lnTo>
                  <a:pt x="209198" y="0"/>
                </a:lnTo>
                <a:close/>
              </a:path>
            </a:pathLst>
          </a:custGeom>
          <a:solidFill>
            <a:srgbClr val="AFD977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475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pic>
        <p:nvPicPr>
          <p:cNvPr id="5" name="图片 1" descr="美术基础•色彩"/>
          <p:cNvPicPr>
            <a:picLocks noChangeAspect="1"/>
            <a:extLst>
              <a:ext uri="smNativeData">
                <pr:smNativeData xmlns:pr="pr" val="SMDATA_13_LtoB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B/f38AAAAAA8zMzADAwP8Af39/AAAAAAAAAAAAAAAAAP///wAAAAAAIQAAABgAAAAUAAAAPR0AAA8JAADaLwAAhCIAAAAAAAA="/>
              </a:ext>
            </a:extLst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752975" y="1472565"/>
            <a:ext cx="3025775" cy="41382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6" name="图片 4" descr="幼儿园环境设计与布置"/>
          <p:cNvPicPr>
            <a:picLocks noChangeAspect="1"/>
            <a:extLst>
              <a:ext uri="smNativeData">
                <pr:smNativeData xmlns:pr="pr" val="SMDATA_13_LtoB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B/f38AAAAAA8zMzADAwP8Af39/AAAAAAAAAAAAAAAAAP///wAAAAAAIQAAABgAAAAUAAAASDMAAA8JAABzSAAAACYAAAAAAAA="/>
              </a:ext>
            </a:extLst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8336280" y="1472565"/>
            <a:ext cx="3441065" cy="470471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7" name="文本框 5"/>
          <p:cNvSpPr>
            <a:extLst>
              <a:ext uri="smNativeData">
                <pr:smNativeData xmlns:pr="pr" val="SMDATA_12_LtoBWxMAAAAlAAAAZAAAAE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VAAAAeAIAAL4NAADsBAAAAAAAAA=="/>
              </a:ext>
            </a:extLst>
          </p:cNvSpPr>
          <p:nvPr/>
        </p:nvSpPr>
        <p:spPr>
          <a:xfrm>
            <a:off x="13335" y="401320"/>
            <a:ext cx="2220595" cy="3987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zh-cn" sz="2000" u="sng">
                <a:solidFill>
                  <a:schemeClr val="accent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楷体" pitchFamily="3" charset="134"/>
                <a:ea typeface="楷体" pitchFamily="3" charset="134"/>
                <a:cs typeface="Arial" pitchFamily="2" charset="0"/>
              </a:rPr>
              <a:t>西北大学出版社</a:t>
            </a:r>
            <a:endParaRPr lang="zh-cn" sz="2000" u="sng">
              <a:solidFill>
                <a:schemeClr val="accent1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楷体" pitchFamily="3" charset="134"/>
              <a:ea typeface="楷体" pitchFamily="3" charset="134"/>
              <a:cs typeface="Ari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  <p:extLst>
      <p:ext uri="smNativeData">
        <pr:smNativeData xmlns:pr="pr" val="LtoBWwIAAAAFAAAA/f///wEAAAAEAAAAEAAAAAAAAAAAAAAAAAAAAAoAAAD9////AQAAAAQAAAAQAAAAAAAAAAAAAAAAAAAA"/>
      </p:ext>
    </p:ext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9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NhFAACKBwAAAAAAAA==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8604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/>
            </a:pPr>
            <a:r>
              <a:rPr lang="zh-cn" sz="3200"/>
              <a:t>技能课教材•舞蹈类</a:t>
            </a:r>
            <a:endParaRPr lang="zh-cn" sz="3200"/>
          </a:p>
        </p:txBody>
      </p:sp>
      <p:sp>
        <p:nvSpPr>
          <p:cNvPr id="3" name="内容占位符 10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iQcAAOYkAABPJgAAAAAAAA=="/>
              </a:ext>
            </a:extLst>
          </p:cNvSpPr>
          <p:nvPr>
            <p:ph type="body" idx="1"/>
          </p:nvPr>
        </p:nvSpPr>
        <p:spPr>
          <a:xfrm>
            <a:off x="838200" y="1224915"/>
            <a:ext cx="5160010" cy="50025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lnSpc>
                <a:spcPct val="150000"/>
              </a:lnSpc>
              <a:buNone/>
              <a:defRPr lang="zh-cn">
                <a:solidFill>
                  <a:schemeClr val="tx1"/>
                </a:solidFill>
              </a:defRPr>
            </a:pPr>
            <a:r>
              <a:t>           1.</a:t>
            </a:r>
            <a:r>
              <a:t>《舞蹈基础》</a:t>
            </a:r>
          </a:p>
        </p:txBody>
      </p:sp>
      <p:sp>
        <p:nvSpPr>
          <p:cNvPr id="4" name="内容占位符 1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JgAAigcAANhFAABPJgAAAAAAAA=="/>
              </a:ext>
            </a:extLst>
          </p:cNvSpPr>
          <p:nvPr>
            <p:ph type="body" idx="2"/>
          </p:nvPr>
        </p:nvSpPr>
        <p:spPr>
          <a:xfrm>
            <a:off x="6193790" y="1225550"/>
            <a:ext cx="5160010" cy="5001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lnSpc>
                <a:spcPct val="150000"/>
              </a:lnSpc>
              <a:buNone/>
              <a:defRPr lang="zh-cn">
                <a:solidFill>
                  <a:schemeClr val="tx1"/>
                </a:solidFill>
              </a:defRPr>
            </a:pPr>
            <a:r>
              <a:t>         2.</a:t>
            </a:r>
            <a:r>
              <a:t>《幼儿舞蹈与创编》</a:t>
            </a:r>
          </a:p>
        </p:txBody>
      </p:sp>
      <p:sp>
        <p:nvSpPr>
          <p:cNvPr id="5" name="曲线1"/>
          <p:cNvSpPr>
            <a:extLst>
              <a:ext uri="smNativeData">
                <pr:smNativeData xmlns:pr="pr" val="SMDATA_12_LtoBWxMAAAAlAAAACwAAAA0AAAAAAAAAAAAAAAAAAAAAAAAAAAAAAAAAAAAAAAAAAAEAAABQAAAAAAAAAAAA4D8AAAAAAADgPwAAAAAAAOA/AAAAAAAA4D8AAAAAAADgPwAAAAAAAOA/AAAAAAAA4D8AAAAAAADgPwAAAAAAAOA/AAAAAAAA4D8CAAAAjAAAAAEAAAAAAAAAr9l3AP///wgAAAAAAAAAAAAAAAAAAAAAAAAAAAAAAAAAAAAAeAAAAAEAAABAAAAAAAAAAAAAAAB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2XcAAAAAAQAAAAAAAAAAAAAAAAAAAAAAAAAAAAAAAAAAAAAAAAAAAAAAAn9/fwAAAAADzMzMAMDA/wB/f38AAAAAAAAAAAAAAAAAAAAAAAAAAAAhAAAAGAAAABQAAAANAgAAzwkAAP0EAAB/CwAAAAAAAA=="/>
              </a:ext>
            </a:extLst>
          </p:cNvSpPr>
          <p:nvPr/>
        </p:nvSpPr>
        <p:spPr>
          <a:xfrm>
            <a:off x="333375" y="1594485"/>
            <a:ext cx="477520" cy="274320"/>
          </a:xfrm>
          <a:custGeom>
            <a:avLst/>
            <a:gdLst/>
            <a:ahLst/>
            <a:cxnLst/>
            <a:rect l="0" t="0" r="477520" b="274320"/>
            <a:pathLst>
              <a:path w="477520" h="274320">
                <a:moveTo>
                  <a:pt x="462731" y="0"/>
                </a:moveTo>
                <a:cubicBezTo>
                  <a:pt x="462731" y="18768"/>
                  <a:pt x="462731" y="37462"/>
                  <a:pt x="462731" y="56230"/>
                </a:cubicBezTo>
                <a:cubicBezTo>
                  <a:pt x="446354" y="63287"/>
                  <a:pt x="433252" y="70344"/>
                  <a:pt x="423326" y="77326"/>
                </a:cubicBezTo>
                <a:cubicBezTo>
                  <a:pt x="403674" y="93767"/>
                  <a:pt x="395435" y="104278"/>
                  <a:pt x="398711" y="109007"/>
                </a:cubicBezTo>
                <a:cubicBezTo>
                  <a:pt x="398711" y="117190"/>
                  <a:pt x="398711" y="125373"/>
                  <a:pt x="398711" y="133632"/>
                </a:cubicBezTo>
                <a:cubicBezTo>
                  <a:pt x="425014" y="133632"/>
                  <a:pt x="451217" y="133632"/>
                  <a:pt x="477520" y="133632"/>
                </a:cubicBezTo>
                <a:cubicBezTo>
                  <a:pt x="477520" y="180478"/>
                  <a:pt x="477520" y="227399"/>
                  <a:pt x="477520" y="274320"/>
                </a:cubicBezTo>
                <a:cubicBezTo>
                  <a:pt x="415187" y="274320"/>
                  <a:pt x="352855" y="274320"/>
                  <a:pt x="290423" y="274320"/>
                </a:cubicBezTo>
                <a:cubicBezTo>
                  <a:pt x="290423" y="230927"/>
                  <a:pt x="290423" y="187535"/>
                  <a:pt x="290423" y="144142"/>
                </a:cubicBezTo>
                <a:cubicBezTo>
                  <a:pt x="300348" y="66816"/>
                  <a:pt x="357718" y="18768"/>
                  <a:pt x="462731" y="0"/>
                </a:cubicBezTo>
                <a:lnTo>
                  <a:pt x="172308" y="0"/>
                </a:lnTo>
                <a:cubicBezTo>
                  <a:pt x="172308" y="18768"/>
                  <a:pt x="172308" y="37462"/>
                  <a:pt x="172308" y="56230"/>
                </a:cubicBezTo>
                <a:cubicBezTo>
                  <a:pt x="132904" y="70344"/>
                  <a:pt x="111663" y="87912"/>
                  <a:pt x="108288" y="109007"/>
                </a:cubicBezTo>
                <a:cubicBezTo>
                  <a:pt x="108288" y="117190"/>
                  <a:pt x="108288" y="125373"/>
                  <a:pt x="108288" y="133632"/>
                </a:cubicBezTo>
                <a:cubicBezTo>
                  <a:pt x="134591" y="133632"/>
                  <a:pt x="160795" y="133632"/>
                  <a:pt x="187097" y="133632"/>
                </a:cubicBezTo>
                <a:cubicBezTo>
                  <a:pt x="187097" y="180478"/>
                  <a:pt x="187097" y="227399"/>
                  <a:pt x="187097" y="274320"/>
                </a:cubicBezTo>
                <a:cubicBezTo>
                  <a:pt x="124765" y="274320"/>
                  <a:pt x="62432" y="274320"/>
                  <a:pt x="0" y="274320"/>
                </a:cubicBezTo>
                <a:cubicBezTo>
                  <a:pt x="0" y="230927"/>
                  <a:pt x="0" y="187535"/>
                  <a:pt x="0" y="144142"/>
                </a:cubicBezTo>
                <a:cubicBezTo>
                  <a:pt x="16476" y="62086"/>
                  <a:pt x="73846" y="14039"/>
                  <a:pt x="172308" y="0"/>
                </a:cubicBezTo>
                <a:lnTo>
                  <a:pt x="462731" y="0"/>
                </a:lnTo>
                <a:lnTo>
                  <a:pt x="172308" y="0"/>
                </a:lnTo>
                <a:close/>
              </a:path>
            </a:pathLst>
          </a:custGeom>
          <a:solidFill>
            <a:srgbClr val="AFD977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t"/>
          <a:lstStyle/>
          <a:p>
            <a:pPr marL="0" marR="0" indent="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17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6" name="Freeform 5"/>
          <p:cNvSpPr>
            <a:extLst>
              <a:ext uri="smNativeData">
                <pr:smNativeData xmlns:pr="pr" val="SMDATA_12_LtoBWxMAAAAlAAAACwAAAA0AAAAAAAAAAAAAAAAAAAAAAAAAAAAAAAAAAAAAAAAAAAEAAABQAAAAAAAAAAAA4D8AAAAAAADgPwAAAAAAAOA/AAAAAAAA4D8AAAAAAADgPwAAAAAAAOA/AAAAAAAA4D8AAAAAAADgPwAAAAAAAOA/AAAAAAAA4D8CAAAAjAAAAAEAAAAAAAAAr9l3AP///wgAAAAAAAAAAAAAAAAAAAAAAAAAAAAAAAAAAAAAeAAAAAEAAABAAAAAAAAAAAAAAAB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2XcAAAAAAQAAAAAAAAAAAAAAAAAAAAAAAAAAAAAAAAAAAAAAAAAAAAAAAn9/fwAAAAADzMzMAMDA/wB/f38AAAAAAAAAAAAAAAAAAAAAAAAAAAAhAAAAGAAAABQAAADIIgAAzwkAALclAAB/CwAAAAAAAA=="/>
              </a:ext>
            </a:extLst>
          </p:cNvSpPr>
          <p:nvPr/>
        </p:nvSpPr>
        <p:spPr>
          <a:xfrm>
            <a:off x="5654040" y="1594485"/>
            <a:ext cx="476885" cy="274320"/>
          </a:xfrm>
          <a:custGeom>
            <a:avLst/>
            <a:gdLst/>
            <a:ahLst/>
            <a:cxnLst/>
            <a:rect l="0" t="0" r="476885" b="274320"/>
            <a:pathLst>
              <a:path w="476885" h="274320">
                <a:moveTo>
                  <a:pt x="462115" y="0"/>
                </a:moveTo>
                <a:cubicBezTo>
                  <a:pt x="462115" y="18768"/>
                  <a:pt x="462115" y="37462"/>
                  <a:pt x="462115" y="56230"/>
                </a:cubicBezTo>
                <a:cubicBezTo>
                  <a:pt x="445760" y="63287"/>
                  <a:pt x="432675" y="70344"/>
                  <a:pt x="422763" y="77326"/>
                </a:cubicBezTo>
                <a:cubicBezTo>
                  <a:pt x="403136" y="93767"/>
                  <a:pt x="394909" y="104278"/>
                  <a:pt x="398180" y="109007"/>
                </a:cubicBezTo>
                <a:cubicBezTo>
                  <a:pt x="398180" y="117190"/>
                  <a:pt x="398180" y="125373"/>
                  <a:pt x="398180" y="133632"/>
                </a:cubicBezTo>
                <a:cubicBezTo>
                  <a:pt x="424448" y="133632"/>
                  <a:pt x="450617" y="133632"/>
                  <a:pt x="476885" y="133632"/>
                </a:cubicBezTo>
                <a:cubicBezTo>
                  <a:pt x="476885" y="180478"/>
                  <a:pt x="476885" y="227399"/>
                  <a:pt x="476885" y="274320"/>
                </a:cubicBezTo>
                <a:cubicBezTo>
                  <a:pt x="414635" y="274320"/>
                  <a:pt x="352385" y="274320"/>
                  <a:pt x="290036" y="274320"/>
                </a:cubicBezTo>
                <a:cubicBezTo>
                  <a:pt x="290036" y="230927"/>
                  <a:pt x="290036" y="187535"/>
                  <a:pt x="290036" y="144142"/>
                </a:cubicBezTo>
                <a:cubicBezTo>
                  <a:pt x="299948" y="66816"/>
                  <a:pt x="357242" y="18768"/>
                  <a:pt x="462115" y="0"/>
                </a:cubicBezTo>
                <a:lnTo>
                  <a:pt x="172079" y="0"/>
                </a:lnTo>
                <a:cubicBezTo>
                  <a:pt x="172079" y="18768"/>
                  <a:pt x="172079" y="37462"/>
                  <a:pt x="172079" y="56230"/>
                </a:cubicBezTo>
                <a:cubicBezTo>
                  <a:pt x="132726" y="70344"/>
                  <a:pt x="111514" y="87912"/>
                  <a:pt x="108144" y="109007"/>
                </a:cubicBezTo>
                <a:cubicBezTo>
                  <a:pt x="108144" y="117190"/>
                  <a:pt x="108144" y="125373"/>
                  <a:pt x="108144" y="133632"/>
                </a:cubicBezTo>
                <a:cubicBezTo>
                  <a:pt x="134411" y="133632"/>
                  <a:pt x="160580" y="133632"/>
                  <a:pt x="186848" y="133632"/>
                </a:cubicBezTo>
                <a:cubicBezTo>
                  <a:pt x="186848" y="180478"/>
                  <a:pt x="186848" y="227399"/>
                  <a:pt x="186848" y="274320"/>
                </a:cubicBezTo>
                <a:cubicBezTo>
                  <a:pt x="124598" y="274320"/>
                  <a:pt x="62348" y="274320"/>
                  <a:pt x="0" y="274320"/>
                </a:cubicBezTo>
                <a:cubicBezTo>
                  <a:pt x="0" y="230927"/>
                  <a:pt x="0" y="187535"/>
                  <a:pt x="0" y="144142"/>
                </a:cubicBezTo>
                <a:cubicBezTo>
                  <a:pt x="16454" y="62086"/>
                  <a:pt x="73748" y="14039"/>
                  <a:pt x="172079" y="0"/>
                </a:cubicBezTo>
                <a:lnTo>
                  <a:pt x="462115" y="0"/>
                </a:lnTo>
                <a:lnTo>
                  <a:pt x="172079" y="0"/>
                </a:lnTo>
                <a:close/>
              </a:path>
            </a:pathLst>
          </a:custGeom>
          <a:solidFill>
            <a:srgbClr val="AFD977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t"/>
          <a:lstStyle/>
          <a:p>
            <a:pPr marL="0" marR="0" indent="0" algn="l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17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pic>
        <p:nvPicPr>
          <p:cNvPr id="7" name="图片 1" descr="舞蹈基础"/>
          <p:cNvPicPr>
            <a:picLocks noChangeAspect="1"/>
            <a:extLst>
              <a:ext uri="smNativeData">
                <pr:smNativeData xmlns:pr="pr" val="SMDATA_13_LtoB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B/f38AAAAAA8zMzADAwP8Af39/AAAAAAAAAAAAAAAAAP///wAAAAAAIQAAABgAAAAUAAAAggcAAC0MAABUHAAABygAAAAAAAA="/>
              </a:ext>
            </a:extLst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1220470" y="1979295"/>
            <a:ext cx="3384550" cy="45275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8" name="图片 2" descr="幼儿舞蹈与创编"/>
          <p:cNvPicPr>
            <a:picLocks noChangeAspect="1"/>
            <a:extLst>
              <a:ext uri="smNativeData">
                <pr:smNativeData xmlns:pr="pr" val="SMDATA_13_LtoB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AAAAAAAAAAAAAAAAAAAAAAAAAABkAAAAZAAAAAAAAAAXAAAAFAAAAAAAAAAAAAAA/38AAP9/AAAAAAAACQAAAAQAAAAASAP+DAAAABAAAAAAAAAAAAAAAAAAAAAAAAAAHgAAAGgAAAAAAAAAAAAAAAAAAAAAAAAAAAAAABAnAAAQJwAAAAAAAAAAAAAAAAAAAAAAAAAAAAAAAAAAAAAAAAAAAAAUAAAAAAAAAMDA/wAAAAAAZAAAADIAAAAAAAAAZAAAAAAAAAB/f38ACgAAAB8AAABUAAAA////AAAAAAEAAAAAAAAAAAAAAAAAAAAAAAAAAAAAAAAAAAAAAAAAAAAAAAB/f38AAAAAA8zMzADAwP8Af39/AAAAAAAAAAAAAAAAAP///wAAAAAAIQAAABgAAAAUAAAAEioAAC0MAAD9PwAARCgAAAAAAAA="/>
              </a:ext>
            </a:extLst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6838950" y="1979295"/>
            <a:ext cx="3562985" cy="456628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9" name="文本框 3"/>
          <p:cNvSpPr>
            <a:extLst>
              <a:ext uri="smNativeData">
                <pr:smNativeData xmlns:pr="pr" val="SMDATA_12_LtoBWxMAAAAlAAAAZAAAAE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/////PwIAAIcMAACzBAAAAAAAAA=="/>
              </a:ext>
            </a:extLst>
          </p:cNvSpPr>
          <p:nvPr/>
        </p:nvSpPr>
        <p:spPr>
          <a:xfrm>
            <a:off x="-635" y="365125"/>
            <a:ext cx="2037080" cy="3987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zh-cn" sz="2000" u="sng">
                <a:solidFill>
                  <a:schemeClr val="accent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楷体" pitchFamily="3" charset="134"/>
                <a:ea typeface="楷体" pitchFamily="3" charset="134"/>
                <a:cs typeface="Arial" pitchFamily="2" charset="0"/>
              </a:rPr>
              <a:t>西北大学出版社</a:t>
            </a:r>
            <a:endParaRPr lang="zh-cn" sz="2000" u="sng">
              <a:solidFill>
                <a:schemeClr val="accent1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楷体" pitchFamily="3" charset="134"/>
              <a:ea typeface="楷体" pitchFamily="3" charset="134"/>
              <a:cs typeface="Ari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  <p:extLst>
      <p:ext uri="smNativeData">
        <pr:smNativeData xmlns:pr="pr" val="LtoBWwIAAAAFAAAA/f///wEAAAAdAAAAAAAAAAAAAAAAAAAAAAAAAAwAAAD9////AQAAAB0AAAAAAAAAAAAAAAAAAAAAAAAA"/>
      </p:ext>
    </p:ext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6"/>
          <p:cNvSpPr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///8DzMzMAMDA/wB/f38AAAAAAAAAAAAAAAAAAAAAAAAAAAAhAAAAGAAAABQAAADzAAAABAQAAKdKAADqCAAAAAAAAA=="/>
              </a:ext>
            </a:extLst>
          </p:cNvSpPr>
          <p:nvPr/>
        </p:nvSpPr>
        <p:spPr>
          <a:xfrm>
            <a:off x="154305" y="652780"/>
            <a:ext cx="11981180" cy="79629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2800" b="1" i="0" u="none" strike="noStrike" kern="1" spc="0" baseline="0">
                <a:solidFill>
                  <a:srgbClr val="588024"/>
                </a:solidFill>
                <a:effectLst/>
                <a:latin typeface="Arial" pitchFamily="2" charset="0"/>
                <a:ea typeface="黑体" pitchFamily="3" charset="134"/>
                <a:cs typeface="Arial" pitchFamily="2" charset="0"/>
              </a:defRPr>
            </a:pPr>
            <a:r>
              <a:rPr lang="en-us" sz="4000"/>
              <a:t>CONTENTS</a:t>
            </a:r>
            <a:endParaRPr lang="en-us" sz="4000"/>
          </a:p>
        </p:txBody>
      </p:sp>
      <p:sp>
        <p:nvSpPr>
          <p:cNvPr id="3" name="文本框 34"/>
          <p:cNvSpPr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2qjAF////AQAAAAAAAAAAAAAAAAAAAAAAAAAAAAAAAAAAAAAAAAAAAAAAAH9/fwD///8DzMzMAMDA/wB/f38AAAAAAAAAAAAAAAAAAAAAAAAAAAAhAAAAGAAAABQAAAD2FQAAcQsAAAYzAADKDQAAAAAAAA=="/>
              </a:ext>
            </a:extLst>
          </p:cNvSpPr>
          <p:nvPr/>
        </p:nvSpPr>
        <p:spPr>
          <a:xfrm>
            <a:off x="3569970" y="1859915"/>
            <a:ext cx="4724400" cy="38163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zh-cn" sz="2400"/>
              <a:t>背景介绍</a:t>
            </a:r>
            <a:endParaRPr lang="zh-cn" sz="2400"/>
          </a:p>
        </p:txBody>
      </p:sp>
      <p:sp>
        <p:nvSpPr>
          <p:cNvPr id="4" name="直接连接符 36"/>
          <p:cNvSpPr>
            <a:extLst>
              <a:ext uri="smNativeData">
                <pr:smNativeData xmlns:pr="pr" val="SMDATA_12_LtoBWx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K/ZdwAK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r9l3AH9/fwD///8DzMzMAMDA/wB/f38AAAAAAAAAAAAAAAAAAAAAAAAAAAAhAAAAGAAAABQAAACREwAAPwoAAL0WAABhDgAAAAAAAA=="/>
              </a:ext>
            </a:extLst>
          </p:cNvSpPr>
          <p:nvPr/>
        </p:nvSpPr>
        <p:spPr>
          <a:xfrm flipH="1">
            <a:off x="3180715" y="1665605"/>
            <a:ext cx="515620" cy="671830"/>
          </a:xfrm>
          <a:prstGeom prst="line">
            <a:avLst/>
          </a:prstGeom>
          <a:noFill/>
          <a:ln w="6350" cap="flat" cmpd="sng" algn="ctr">
            <a:solidFill>
              <a:srgbClr val="AFD977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5" name="文本框 37"/>
          <p:cNvSpPr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2qjAF////AQAAAAAAAAAAAAAAAAAAAAAAAAAAAAAAAAAAAAAAAAAAAAAAAH9/fwD///8DzMzMAMDA/wB/f38AAAAAAAAAAAAAAAAAAAAAAAAAAAAhAAAAGAAAABQAAABOEgAAywkAAMIUAADoDQAAAAAAAA=="/>
              </a:ext>
            </a:extLst>
          </p:cNvSpPr>
          <p:nvPr/>
        </p:nvSpPr>
        <p:spPr>
          <a:xfrm>
            <a:off x="2975610" y="1591945"/>
            <a:ext cx="398780" cy="66865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62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en-us" sz="3240">
                <a:solidFill>
                  <a:srgbClr val="588024"/>
                </a:solidFill>
              </a:rPr>
              <a:t>1</a:t>
            </a:r>
            <a:endParaRPr lang="zh-cn" sz="3240">
              <a:solidFill>
                <a:srgbClr val="588024"/>
              </a:solidFill>
            </a:endParaRPr>
          </a:p>
        </p:txBody>
      </p:sp>
      <p:sp>
        <p:nvSpPr>
          <p:cNvPr id="6" name="文本框 39"/>
          <p:cNvSpPr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2qjAF////AQAAAAAAAAAAAAAAAAAAAAAAAAAAAAAAAAAAAAAAAAAAAAAAAH9/fwD///8DzMzMAMDA/wB/f38AAAAAAAAAAAAAAAAAAAAAAAAAAAAhAAAAGAAAABQAAAD1FQAAHRIAAAYzAAB3FAAAAAAAAA=="/>
              </a:ext>
            </a:extLst>
          </p:cNvSpPr>
          <p:nvPr/>
        </p:nvSpPr>
        <p:spPr>
          <a:xfrm>
            <a:off x="3569335" y="2944495"/>
            <a:ext cx="4725035" cy="38227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zh-cn" sz="2400"/>
              <a:t>教材编写理念</a:t>
            </a:r>
            <a:endParaRPr lang="zh-cn" sz="2400"/>
          </a:p>
        </p:txBody>
      </p:sp>
      <p:sp>
        <p:nvSpPr>
          <p:cNvPr id="7" name="直接连接符 41"/>
          <p:cNvSpPr>
            <a:extLst>
              <a:ext uri="smNativeData">
                <pr:smNativeData xmlns:pr="pr" val="SMDATA_12_LtoBWx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K/ZdwAK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r9l3AH9/fwD///8DzMzMAMDA/wB/f38AAAAAAAAAAAAAAAAAAAAAAAAAAAAhAAAAGAAAABQAAACREwAA7BAAAL0WAAAOFQAAAAAAAA=="/>
              </a:ext>
            </a:extLst>
          </p:cNvSpPr>
          <p:nvPr/>
        </p:nvSpPr>
        <p:spPr>
          <a:xfrm flipH="1">
            <a:off x="3180715" y="2750820"/>
            <a:ext cx="515620" cy="671830"/>
          </a:xfrm>
          <a:prstGeom prst="line">
            <a:avLst/>
          </a:prstGeom>
          <a:noFill/>
          <a:ln w="6350" cap="flat" cmpd="sng" algn="ctr">
            <a:solidFill>
              <a:srgbClr val="AFD977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8" name="文本框 42"/>
          <p:cNvSpPr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2qjAF////AQAAAAAAAAAAAAAAAAAAAAAAAAAAAAAAAAAAAAAAAAAAAAAAAH9/fwD///8DzMzMAMDA/wB/f38AAAAAAAAAAAAAAAAAAAAAAAAAAAAhAAAAGAAAABQAAABPEgAA6hAAAMIUAACUFAAAAAAAAA=="/>
              </a:ext>
            </a:extLst>
          </p:cNvSpPr>
          <p:nvPr/>
        </p:nvSpPr>
        <p:spPr>
          <a:xfrm>
            <a:off x="2976245" y="2749550"/>
            <a:ext cx="398145" cy="59563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62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en-us" sz="3240">
                <a:solidFill>
                  <a:srgbClr val="588024"/>
                </a:solidFill>
              </a:rPr>
              <a:t>2</a:t>
            </a:r>
            <a:endParaRPr lang="zh-cn" sz="3240">
              <a:solidFill>
                <a:srgbClr val="588024"/>
              </a:solidFill>
            </a:endParaRPr>
          </a:p>
        </p:txBody>
      </p:sp>
      <p:sp>
        <p:nvSpPr>
          <p:cNvPr id="9" name="文本框 44"/>
          <p:cNvSpPr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2qjAF////AQAAAAAAAAAAAAAAAAAAAAAAAAAAAAAAAAAAAAAAAAAAAAAAAH9/fwD///8DzMzMAMDA/wB/f38AAAAAAAAAAAAAAAAAAAAAAAAAAAAhAAAAGAAAABQAAAD2FQAAyRgAAAYzAAAIHQAAAAAAAA=="/>
              </a:ext>
            </a:extLst>
          </p:cNvSpPr>
          <p:nvPr/>
        </p:nvSpPr>
        <p:spPr>
          <a:xfrm>
            <a:off x="3569970" y="4029075"/>
            <a:ext cx="4724400" cy="6902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zh-cn" sz="2400"/>
              <a:t>教材特点</a:t>
            </a:r>
            <a:endParaRPr lang="zh-cn" sz="2400"/>
          </a:p>
        </p:txBody>
      </p:sp>
      <p:sp>
        <p:nvSpPr>
          <p:cNvPr id="10" name="直接连接符 45"/>
          <p:cNvSpPr>
            <a:extLst>
              <a:ext uri="smNativeData">
                <pr:smNativeData xmlns:pr="pr" val="SMDATA_12_LtoBWx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K/ZdwAK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r9l3AH9/fwD///8DzMzMAMDA/wB/f38AAAAAAAAAAAAAAAAAAAAAAAAAAAAhAAAAGAAAABQAAACREwAAmBcAAL0WAAC6GwAAAAAAAA=="/>
              </a:ext>
            </a:extLst>
          </p:cNvSpPr>
          <p:nvPr/>
        </p:nvSpPr>
        <p:spPr>
          <a:xfrm flipH="1">
            <a:off x="3180715" y="3835400"/>
            <a:ext cx="515620" cy="671830"/>
          </a:xfrm>
          <a:prstGeom prst="line">
            <a:avLst/>
          </a:prstGeom>
          <a:noFill/>
          <a:ln w="6350" cap="flat" cmpd="sng" algn="ctr">
            <a:solidFill>
              <a:srgbClr val="AFD977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1" name="文本框 46"/>
          <p:cNvSpPr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2qjAF////AQAAAAAAAAAAAAAAAAAAAAAAAAAAAAAAAAAAAAAAAAAAAAAAAH9/fwD///8DzMzMAMDA/wB/f38AAAAAAAAAAAAAAAAAAAAAAAAAAAAhAAAAGAAAABQAAABOEgAAJBcAAMIUAABBGwAAAAAAAA=="/>
              </a:ext>
            </a:extLst>
          </p:cNvSpPr>
          <p:nvPr/>
        </p:nvSpPr>
        <p:spPr>
          <a:xfrm>
            <a:off x="2975610" y="3761740"/>
            <a:ext cx="398780" cy="66865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62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en-us" sz="3240">
                <a:solidFill>
                  <a:srgbClr val="588024"/>
                </a:solidFill>
              </a:rPr>
              <a:t>3</a:t>
            </a:r>
            <a:endParaRPr lang="zh-cn" sz="3240">
              <a:solidFill>
                <a:srgbClr val="588024"/>
              </a:solidFill>
            </a:endParaRPr>
          </a:p>
        </p:txBody>
      </p:sp>
      <p:sp>
        <p:nvSpPr>
          <p:cNvPr id="12" name="文本框 48"/>
          <p:cNvSpPr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2qjAF////AQAAAAAAAAAAAAAAAAAAAAAAAAAAAAAAAAAAAAAAAAAAAAAAAH9/fwD///8DzMzMAMDA/wB/f38AAAAAAAAAAAAAAAAAAAAAAAAAAAAhAAAAGAAAABQAAAD2FQAAdR8AAD01AAC0JAAAAAAAAA=="/>
              </a:ext>
            </a:extLst>
          </p:cNvSpPr>
          <p:nvPr/>
        </p:nvSpPr>
        <p:spPr>
          <a:xfrm>
            <a:off x="3569970" y="5113655"/>
            <a:ext cx="5084445" cy="85280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zh-cn" sz="2400"/>
              <a:t>教材品类介绍及新书规划（</a:t>
            </a:r>
            <a:r>
              <a:rPr lang="en-us" sz="2400"/>
              <a:t>2018</a:t>
            </a:r>
            <a:r>
              <a:rPr lang="zh-cn" sz="2400"/>
              <a:t>年秋</a:t>
            </a:r>
            <a:r>
              <a:rPr lang="en-us" sz="2400"/>
              <a:t>—2019</a:t>
            </a:r>
            <a:r>
              <a:rPr lang="zh-cn" sz="2400"/>
              <a:t>年春）</a:t>
            </a:r>
            <a:endParaRPr lang="zh-cn" sz="2400"/>
          </a:p>
        </p:txBody>
      </p:sp>
      <p:sp>
        <p:nvSpPr>
          <p:cNvPr id="13" name="文本框 49"/>
          <p:cNvSpPr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2qjAF////AQAAAAAAAAAAAAAAAAAAAAAAAAAAAAAAAAAAAAAAAAAAAAAAAH9/fwD///8DzMzMAMDA/wB/f38AAAAAAAAAAAAAAAAAAAAAAAAAAAAhAAAAGAAAABQAAABOEgAA0R0AAMIUAADuIQAAAAAAAA=="/>
              </a:ext>
            </a:extLst>
          </p:cNvSpPr>
          <p:nvPr/>
        </p:nvSpPr>
        <p:spPr>
          <a:xfrm>
            <a:off x="2975610" y="4846955"/>
            <a:ext cx="398780" cy="66865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62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en-us" sz="3240">
                <a:solidFill>
                  <a:srgbClr val="588024"/>
                </a:solidFill>
              </a:rPr>
              <a:t>4</a:t>
            </a:r>
            <a:endParaRPr lang="zh-cn" sz="3240">
              <a:solidFill>
                <a:srgbClr val="588024"/>
              </a:solidFill>
            </a:endParaRPr>
          </a:p>
        </p:txBody>
      </p:sp>
      <p:sp>
        <p:nvSpPr>
          <p:cNvPr id="14" name="文本框 53"/>
          <p:cNvSpPr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2qjAF////AQAAAAAAAAAAAAAAAAAAAAAAAAAAAAAAAAAAAAAAAAAAAAAAAH9/fwD///8DzMzMAMDA/wB/f38AAAAAAAAAAAAAAAAAAAAAAAAAAAAhAAAAGAAAABQAAABOEgAABCQAAMIUAAAhKAAAAAAAAA=="/>
              </a:ext>
            </a:extLst>
          </p:cNvSpPr>
          <p:nvPr/>
        </p:nvSpPr>
        <p:spPr>
          <a:xfrm>
            <a:off x="2975610" y="5854700"/>
            <a:ext cx="398780" cy="66865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 lang="zh-cn" sz="3600">
              <a:solidFill>
                <a:srgbClr val="588024"/>
              </a:solidFill>
            </a:endParaRPr>
          </a:p>
        </p:txBody>
      </p:sp>
      <p:sp>
        <p:nvSpPr>
          <p:cNvPr id="15" name="直接连接符 58"/>
          <p:cNvSpPr>
            <a:extLst>
              <a:ext uri="smNativeData">
                <pr:smNativeData xmlns:pr="pr" val="SMDATA_12_LtoBWx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K/ZdwAK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r9l3AH9/fwD///8DzMzMAMDA/wB/f38AAAAAAAAAAAAAAAAAAAAAAAAAAAAhAAAAGAAAABQAAACIEwAASh4AALQWAABrIgAAAAAAAA=="/>
              </a:ext>
            </a:extLst>
          </p:cNvSpPr>
          <p:nvPr/>
        </p:nvSpPr>
        <p:spPr>
          <a:xfrm flipH="1">
            <a:off x="3175000" y="4923790"/>
            <a:ext cx="515620" cy="671195"/>
          </a:xfrm>
          <a:prstGeom prst="line">
            <a:avLst/>
          </a:prstGeom>
          <a:noFill/>
          <a:ln w="6350" cap="flat" cmpd="sng" algn="ctr">
            <a:solidFill>
              <a:srgbClr val="AFD977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6" name="文本框 2"/>
          <p:cNvSpPr>
            <a:extLst>
              <a:ext uri="smNativeData">
                <pr:smNativeData xmlns:pr="pr" val="SMDATA_12_LtoBWxMAAAAlAAAAZAAAAE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2qjAF////AQAAAAAAAAAAAAAAAAAAAAAAAAAAAAAAAAAAAAAAAAAAAAAAAH9/fwD///8DzMzMAMDA/wB/f38AAAAAAAAAAAAAAAAAAAAAAAAAAAAhAAAAGAAAABQAAADzAAAAeAIAAJANAADsBAAAAAAAAA=="/>
              </a:ext>
            </a:extLst>
          </p:cNvSpPr>
          <p:nvPr/>
        </p:nvSpPr>
        <p:spPr>
          <a:xfrm>
            <a:off x="154305" y="401320"/>
            <a:ext cx="2050415" cy="3987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zh-cn" sz="2000" u="sng">
                <a:solidFill>
                  <a:schemeClr val="accent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楷体" pitchFamily="3" charset="134"/>
                <a:ea typeface="楷体" pitchFamily="3" charset="134"/>
                <a:cs typeface="Arial" pitchFamily="2" charset="0"/>
              </a:rPr>
              <a:t>西北大学出版社</a:t>
            </a:r>
            <a:endParaRPr lang="zh-cn" sz="2000" u="sng">
              <a:solidFill>
                <a:schemeClr val="accent1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楷体" pitchFamily="3" charset="134"/>
              <a:ea typeface="楷体" pitchFamily="3" charset="134"/>
              <a:cs typeface="Ari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0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dwMAANhFAAAWCAAAAAAAAA=="/>
              </a:ext>
            </a:extLst>
          </p:cNvSpPr>
          <p:nvPr>
            <p:ph type="title"/>
          </p:nvPr>
        </p:nvSpPr>
        <p:spPr>
          <a:xfrm>
            <a:off x="838200" y="563245"/>
            <a:ext cx="10515600" cy="7512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/>
            </a:pPr>
            <a:r>
              <a:rPr lang="zh-cn" sz="3200"/>
              <a:t>技能课教材•音乐类</a:t>
            </a:r>
            <a:endParaRPr lang="zh-cn" sz="3200"/>
          </a:p>
        </p:txBody>
      </p:sp>
      <p:sp>
        <p:nvSpPr>
          <p:cNvPr id="3" name="内容占位符 1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NBAAAFQgAANhFAAAAJgAAAAAAAA=="/>
              </a:ext>
            </a:extLst>
          </p:cNvSpPr>
          <p:nvPr>
            <p:ph type="body" idx="1"/>
          </p:nvPr>
        </p:nvSpPr>
        <p:spPr>
          <a:xfrm>
            <a:off x="739775" y="1313815"/>
            <a:ext cx="10614025" cy="48634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lnSpc>
                <a:spcPct val="150000"/>
              </a:lnSpc>
              <a:buNone/>
              <a:defRPr lang="zh-cn">
                <a:solidFill>
                  <a:schemeClr val="tx1"/>
                </a:solidFill>
              </a:defRPr>
            </a:pPr>
            <a:r>
              <a:t>1.</a:t>
            </a:r>
            <a:r>
              <a:t>《钢琴基础</a:t>
            </a:r>
            <a:r>
              <a:t>1</a:t>
            </a:r>
            <a:r>
              <a:t>》</a:t>
            </a:r>
          </a:p>
          <a:p>
            <a:pPr marL="0" indent="0">
              <a:lnSpc>
                <a:spcPct val="150000"/>
              </a:lnSpc>
              <a:buNone/>
              <a:defRPr lang="zh-cn">
                <a:solidFill>
                  <a:schemeClr val="tx1"/>
                </a:solidFill>
              </a:defRPr>
            </a:pPr>
            <a:r>
              <a:t>2.</a:t>
            </a:r>
            <a:r>
              <a:t>《钢琴基础</a:t>
            </a:r>
            <a:r>
              <a:t>2</a:t>
            </a:r>
            <a:r>
              <a:t>》</a:t>
            </a:r>
          </a:p>
          <a:p>
            <a:pPr marL="0" indent="0">
              <a:lnSpc>
                <a:spcPct val="150000"/>
              </a:lnSpc>
              <a:buNone/>
              <a:defRPr lang="zh-cn">
                <a:solidFill>
                  <a:schemeClr val="tx1"/>
                </a:solidFill>
              </a:defRPr>
            </a:pPr>
            <a:r>
              <a:t>3.</a:t>
            </a:r>
            <a:r>
              <a:t>《钢琴与幼儿歌曲伴奏（第</a:t>
            </a:r>
            <a:r>
              <a:t>2</a:t>
            </a:r>
            <a:r>
              <a:t>版）·上》</a:t>
            </a:r>
          </a:p>
          <a:p>
            <a:pPr marL="0" indent="0">
              <a:lnSpc>
                <a:spcPct val="150000"/>
              </a:lnSpc>
              <a:buNone/>
              <a:defRPr lang="zh-cn">
                <a:solidFill>
                  <a:schemeClr val="tx1"/>
                </a:solidFill>
              </a:defRPr>
            </a:pPr>
            <a:r>
              <a:t>4.</a:t>
            </a:r>
            <a:r>
              <a:t>《钢琴与幼儿歌曲伴奏（第</a:t>
            </a:r>
            <a:r>
              <a:t>2</a:t>
            </a:r>
            <a:r>
              <a:t>版）·上》</a:t>
            </a:r>
          </a:p>
          <a:p>
            <a:pPr marL="0" indent="0">
              <a:lnSpc>
                <a:spcPct val="150000"/>
              </a:lnSpc>
              <a:buNone/>
              <a:defRPr lang="zh-cn">
                <a:solidFill>
                  <a:schemeClr val="tx1"/>
                </a:solidFill>
              </a:defRPr>
            </a:pPr>
            <a:r>
              <a:t>5.</a:t>
            </a:r>
            <a:r>
              <a:t>《钢琴演奏实用教程》</a:t>
            </a:r>
          </a:p>
          <a:p>
            <a:pPr marL="0" indent="0">
              <a:lnSpc>
                <a:spcPct val="150000"/>
              </a:lnSpc>
              <a:buNone/>
              <a:defRPr lang="zh-cn">
                <a:solidFill>
                  <a:schemeClr val="tx1"/>
                </a:solidFill>
              </a:defRPr>
            </a:pPr>
            <a:r>
              <a:t>6.</a:t>
            </a:r>
            <a:r>
              <a:t>《声乐与幼儿歌曲演唱（第</a:t>
            </a:r>
            <a:r>
              <a:t>2</a:t>
            </a:r>
            <a:r>
              <a:t>版）》  </a:t>
            </a:r>
          </a:p>
          <a:p>
            <a:pPr marL="0" indent="0">
              <a:lnSpc>
                <a:spcPct val="150000"/>
              </a:lnSpc>
              <a:buNone/>
              <a:defRPr lang="zh-cn">
                <a:solidFill>
                  <a:schemeClr val="tx1"/>
                </a:solidFill>
              </a:defRPr>
            </a:pPr>
            <a:r>
              <a:t>7.</a:t>
            </a:r>
            <a:r>
              <a:t>《乐理与视唱练耳（第</a:t>
            </a:r>
            <a:r>
              <a:t>2</a:t>
            </a:r>
            <a:r>
              <a:t>版）》</a:t>
            </a:r>
          </a:p>
        </p:txBody>
      </p:sp>
      <p:sp>
        <p:nvSpPr>
          <p:cNvPr id="4" name="Freeform 5"/>
          <p:cNvSpPr>
            <a:extLst>
              <a:ext uri="smNativeData">
                <pr:smNativeData xmlns:pr="pr" val="SMDATA_12_LtoBWxMAAAAlAAAACwAAAA0AAAAAAAAAAAAAAAAAAAAAAAAAAAAAAAAAAAAAAAAAAAEAAABQAAAAAAAAAAAA4D8AAAAAAADgPwAAAAAAAOA/AAAAAAAA4D8AAAAAAADgPwAAAAAAAOA/AAAAAAAA4D8AAAAAAADgPwAAAAAAAOA/AAAAAAAA4D8CAAAAjAAAAAEAAAAAAAAAr9l3AP///wgAAAAAAAAAAAAAAAAAAAAAAAAAAAAAAAAAAAAAeAAAAAEAAABAAAAAAAAAAAAAAAB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2XcAAAAAAQAAAAAAAAAAAAAAAAAAAAAAAAAAAAAAAAAAAAAAAAAAAAAAAn9/fwAAAAADzMzMAMDA/wB/f38AAAAAAAAAAAAAAAAAAAAAAAAAAAAhAAAAGAAAABQAAACXAQAAPQoAACgFAABDDAAAAAAAAA=="/>
              </a:ext>
            </a:extLst>
          </p:cNvSpPr>
          <p:nvPr/>
        </p:nvSpPr>
        <p:spPr>
          <a:xfrm>
            <a:off x="258445" y="1664335"/>
            <a:ext cx="579755" cy="328930"/>
          </a:xfrm>
          <a:custGeom>
            <a:avLst/>
            <a:gdLst/>
            <a:ahLst/>
            <a:cxnLst/>
            <a:rect l="0" t="0" r="579755" b="328930"/>
            <a:pathLst>
              <a:path w="579755" h="328930">
                <a:moveTo>
                  <a:pt x="561799" y="0"/>
                </a:moveTo>
                <a:cubicBezTo>
                  <a:pt x="561799" y="22505"/>
                  <a:pt x="561799" y="44920"/>
                  <a:pt x="561799" y="67424"/>
                </a:cubicBezTo>
                <a:cubicBezTo>
                  <a:pt x="541916" y="75886"/>
                  <a:pt x="526009" y="84348"/>
                  <a:pt x="513958" y="92720"/>
                </a:cubicBezTo>
                <a:cubicBezTo>
                  <a:pt x="490098" y="112434"/>
                  <a:pt x="480096" y="125037"/>
                  <a:pt x="484073" y="130708"/>
                </a:cubicBezTo>
                <a:cubicBezTo>
                  <a:pt x="484073" y="140520"/>
                  <a:pt x="484073" y="150332"/>
                  <a:pt x="484073" y="160234"/>
                </a:cubicBezTo>
                <a:cubicBezTo>
                  <a:pt x="516007" y="160234"/>
                  <a:pt x="547820" y="160234"/>
                  <a:pt x="579755" y="160234"/>
                </a:cubicBezTo>
                <a:cubicBezTo>
                  <a:pt x="579755" y="216406"/>
                  <a:pt x="579755" y="272668"/>
                  <a:pt x="579755" y="328930"/>
                </a:cubicBezTo>
                <a:cubicBezTo>
                  <a:pt x="504077" y="328930"/>
                  <a:pt x="428399" y="328930"/>
                  <a:pt x="352600" y="328930"/>
                </a:cubicBezTo>
                <a:cubicBezTo>
                  <a:pt x="352600" y="276899"/>
                  <a:pt x="352600" y="224868"/>
                  <a:pt x="352600" y="172837"/>
                </a:cubicBezTo>
                <a:cubicBezTo>
                  <a:pt x="364651" y="80117"/>
                  <a:pt x="434304" y="22505"/>
                  <a:pt x="561799" y="0"/>
                </a:cubicBezTo>
                <a:lnTo>
                  <a:pt x="209198" y="0"/>
                </a:lnTo>
                <a:cubicBezTo>
                  <a:pt x="209198" y="22505"/>
                  <a:pt x="209198" y="44920"/>
                  <a:pt x="209198" y="67424"/>
                </a:cubicBezTo>
                <a:cubicBezTo>
                  <a:pt x="161357" y="84348"/>
                  <a:pt x="135569" y="105412"/>
                  <a:pt x="131472" y="130708"/>
                </a:cubicBezTo>
                <a:cubicBezTo>
                  <a:pt x="131472" y="140520"/>
                  <a:pt x="131472" y="150332"/>
                  <a:pt x="131472" y="160234"/>
                </a:cubicBezTo>
                <a:cubicBezTo>
                  <a:pt x="163406" y="160234"/>
                  <a:pt x="195219" y="160234"/>
                  <a:pt x="227154" y="160234"/>
                </a:cubicBezTo>
                <a:cubicBezTo>
                  <a:pt x="227154" y="216406"/>
                  <a:pt x="227154" y="272668"/>
                  <a:pt x="227154" y="328930"/>
                </a:cubicBezTo>
                <a:cubicBezTo>
                  <a:pt x="151476" y="328930"/>
                  <a:pt x="75798" y="328930"/>
                  <a:pt x="0" y="328930"/>
                </a:cubicBezTo>
                <a:cubicBezTo>
                  <a:pt x="0" y="276899"/>
                  <a:pt x="0" y="224868"/>
                  <a:pt x="0" y="172837"/>
                </a:cubicBezTo>
                <a:cubicBezTo>
                  <a:pt x="20004" y="74446"/>
                  <a:pt x="89656" y="16834"/>
                  <a:pt x="209198" y="0"/>
                </a:cubicBezTo>
                <a:lnTo>
                  <a:pt x="561799" y="0"/>
                </a:lnTo>
                <a:lnTo>
                  <a:pt x="209198" y="0"/>
                </a:lnTo>
                <a:close/>
              </a:path>
            </a:pathLst>
          </a:custGeom>
          <a:solidFill>
            <a:srgbClr val="AFD977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475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pic>
        <p:nvPicPr>
          <p:cNvPr id="5" name="图片 1" descr="钢琴基础1"/>
          <p:cNvPicPr>
            <a:picLocks noChangeAspect="1"/>
            <a:extLst>
              <a:ext uri="smNativeData">
                <pr:smNativeData xmlns:pr="pr" val="SMDATA_13_LtoB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B/f38AAAAAA8zMzADAwP8Af39/AAAAAAAAAAAAAAAAAP///wAAAAAAIQAAABgAAAAUAAAApycAACEPAABoOAAAACYAAAAAAAA="/>
              </a:ext>
            </a:extLst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6445885" y="2459355"/>
            <a:ext cx="2723515" cy="37179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6" name="图片 4" descr="钢琴演奏实用教程"/>
          <p:cNvPicPr>
            <a:picLocks noChangeAspect="1"/>
            <a:extLst>
              <a:ext uri="smNativeData">
                <pr:smNativeData xmlns:pr="pr" val="SMDATA_13_LtoB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B/f38AAAAAA8zMzADAwP8Af39/AAAAAAAAAAAAAAAAAP///wAAAAAAIQAAABgAAAAUAAAAeTkAAD0KAAAdSgAA8SAAAAAAAAA="/>
              </a:ext>
            </a:extLst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9342755" y="1664335"/>
            <a:ext cx="2705100" cy="36906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7" name="文本框 5"/>
          <p:cNvSpPr>
            <a:extLst>
              <a:ext uri="smNativeData">
                <pr:smNativeData xmlns:pr="pr" val="SMDATA_12_LtoBWxMAAAAlAAAAZAAAAE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AAAAANQIAAHsNAACpBAAAAAAAAA=="/>
              </a:ext>
            </a:extLst>
          </p:cNvSpPr>
          <p:nvPr/>
        </p:nvSpPr>
        <p:spPr>
          <a:xfrm>
            <a:off x="0" y="358775"/>
            <a:ext cx="2191385" cy="3987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zh-cn" sz="2000" u="sng">
                <a:solidFill>
                  <a:schemeClr val="accent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楷体" pitchFamily="3" charset="134"/>
                <a:ea typeface="楷体" pitchFamily="3" charset="134"/>
                <a:cs typeface="Arial" pitchFamily="2" charset="0"/>
              </a:rPr>
              <a:t>西北大学出版社</a:t>
            </a:r>
            <a:endParaRPr lang="zh-cn" sz="2000" u="sng">
              <a:solidFill>
                <a:schemeClr val="accent1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楷体" pitchFamily="3" charset="134"/>
              <a:ea typeface="楷体" pitchFamily="3" charset="134"/>
              <a:cs typeface="Ari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  <p:extLst>
      <p:ext uri="smNativeData">
        <pr:smNativeData xmlns:pr="pr" val="LtoBWwIAAAAFAAAA/f///wEAAAAIAAAAEAAAAAAAAAAAAAAAAAAAAAoAAAD9////AQAAAAgAAAAQAAAAAAAAAAAAAAAAAAAA"/>
      </p:ext>
    </p:ext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0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QQAANhFAADSCQAAAAAAAA=="/>
              </a:ext>
            </a:extLst>
          </p:cNvSpPr>
          <p:nvPr>
            <p:ph type="title"/>
          </p:nvPr>
        </p:nvSpPr>
        <p:spPr>
          <a:xfrm>
            <a:off x="838200" y="732155"/>
            <a:ext cx="10515600" cy="86423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defRPr lang="zh-cn"/>
            </a:pPr>
            <a:r>
              <a:rPr lang="zh-cn" sz="3200"/>
              <a:t>实训类教材</a:t>
            </a:r>
            <a:endParaRPr lang="zh-cn" sz="3200"/>
          </a:p>
        </p:txBody>
      </p:sp>
      <p:sp>
        <p:nvSpPr>
          <p:cNvPr id="3" name="内容占位符 1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0QkAANhFAAAAJgAAAAAAAA=="/>
              </a:ext>
            </a:extLst>
          </p:cNvSpPr>
          <p:nvPr>
            <p:ph type="body" idx="1"/>
          </p:nvPr>
        </p:nvSpPr>
        <p:spPr>
          <a:xfrm>
            <a:off x="838200" y="1595755"/>
            <a:ext cx="10515600" cy="45815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lnSpc>
                <a:spcPct val="200000"/>
              </a:lnSpc>
              <a:buNone/>
              <a:defRPr lang="zh-cn">
                <a:solidFill>
                  <a:schemeClr val="tx1"/>
                </a:solidFill>
              </a:defRPr>
            </a:pPr>
            <a:r>
              <a:t>1.</a:t>
            </a:r>
            <a:r>
              <a:t>《学前教育专业实训指导书》</a:t>
            </a:r>
          </a:p>
          <a:p>
            <a:pPr marL="0" indent="0">
              <a:lnSpc>
                <a:spcPct val="200000"/>
              </a:lnSpc>
              <a:buNone/>
              <a:defRPr lang="zh-cn">
                <a:solidFill>
                  <a:schemeClr val="tx1"/>
                </a:solidFill>
              </a:defRPr>
            </a:pPr>
            <a:r>
              <a:t>2.《学前教育专业毕业汇报实训指导手册》</a:t>
            </a:r>
          </a:p>
        </p:txBody>
      </p:sp>
      <p:sp>
        <p:nvSpPr>
          <p:cNvPr id="4" name="Freeform 5"/>
          <p:cNvSpPr>
            <a:extLst>
              <a:ext uri="smNativeData">
                <pr:smNativeData xmlns:pr="pr" val="SMDATA_12_LtoBWxMAAAAlAAAACwAAAA0AAAAAAAAAAAAAAAAAAAAAAAAAAAAAAAAAAAAAAAAAAAEAAABQAAAAAAAAAAAA4D8AAAAAAADgPwAAAAAAAOA/AAAAAAAA4D8AAAAAAADgPwAAAAAAAOA/AAAAAAAA4D8AAAAAAADgPwAAAAAAAOA/AAAAAAAA4D8CAAAAjAAAAAEAAAAAAAAAr9l3AP///wgAAAAAAAAAAAAAAAAAAAAAAAAAAAAAAAAAAAAAeAAAAAEAAABAAAAAAAAAAAAAAAB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2XcAAAAAAQAAAAAAAAAAAAAAAAAAAAAAAAAAAAAAAAAAAAAAAAAAAAAAAn9/fwAAAAADzMzMAMDA/wB/f38AAAAAAAAAAAAAAAAAAAAAAAAAAAAhAAAAGAAAABQAAACXAQAAPQoAACgFAABDDAAAAAAAAA=="/>
              </a:ext>
            </a:extLst>
          </p:cNvSpPr>
          <p:nvPr/>
        </p:nvSpPr>
        <p:spPr>
          <a:xfrm>
            <a:off x="258445" y="1664335"/>
            <a:ext cx="579755" cy="328930"/>
          </a:xfrm>
          <a:custGeom>
            <a:avLst/>
            <a:gdLst/>
            <a:ahLst/>
            <a:cxnLst/>
            <a:rect l="0" t="0" r="579755" b="328930"/>
            <a:pathLst>
              <a:path w="579755" h="328930">
                <a:moveTo>
                  <a:pt x="561799" y="0"/>
                </a:moveTo>
                <a:cubicBezTo>
                  <a:pt x="561799" y="22505"/>
                  <a:pt x="561799" y="44920"/>
                  <a:pt x="561799" y="67424"/>
                </a:cubicBezTo>
                <a:cubicBezTo>
                  <a:pt x="541916" y="75886"/>
                  <a:pt x="526009" y="84348"/>
                  <a:pt x="513958" y="92720"/>
                </a:cubicBezTo>
                <a:cubicBezTo>
                  <a:pt x="490098" y="112434"/>
                  <a:pt x="480096" y="125037"/>
                  <a:pt x="484073" y="130708"/>
                </a:cubicBezTo>
                <a:cubicBezTo>
                  <a:pt x="484073" y="140520"/>
                  <a:pt x="484073" y="150332"/>
                  <a:pt x="484073" y="160234"/>
                </a:cubicBezTo>
                <a:cubicBezTo>
                  <a:pt x="516007" y="160234"/>
                  <a:pt x="547820" y="160234"/>
                  <a:pt x="579755" y="160234"/>
                </a:cubicBezTo>
                <a:cubicBezTo>
                  <a:pt x="579755" y="216406"/>
                  <a:pt x="579755" y="272668"/>
                  <a:pt x="579755" y="328930"/>
                </a:cubicBezTo>
                <a:cubicBezTo>
                  <a:pt x="504077" y="328930"/>
                  <a:pt x="428399" y="328930"/>
                  <a:pt x="352600" y="328930"/>
                </a:cubicBezTo>
                <a:cubicBezTo>
                  <a:pt x="352600" y="276899"/>
                  <a:pt x="352600" y="224868"/>
                  <a:pt x="352600" y="172837"/>
                </a:cubicBezTo>
                <a:cubicBezTo>
                  <a:pt x="364651" y="80117"/>
                  <a:pt x="434304" y="22505"/>
                  <a:pt x="561799" y="0"/>
                </a:cubicBezTo>
                <a:lnTo>
                  <a:pt x="209198" y="0"/>
                </a:lnTo>
                <a:cubicBezTo>
                  <a:pt x="209198" y="22505"/>
                  <a:pt x="209198" y="44920"/>
                  <a:pt x="209198" y="67424"/>
                </a:cubicBezTo>
                <a:cubicBezTo>
                  <a:pt x="161357" y="84348"/>
                  <a:pt x="135569" y="105412"/>
                  <a:pt x="131472" y="130708"/>
                </a:cubicBezTo>
                <a:cubicBezTo>
                  <a:pt x="131472" y="140520"/>
                  <a:pt x="131472" y="150332"/>
                  <a:pt x="131472" y="160234"/>
                </a:cubicBezTo>
                <a:cubicBezTo>
                  <a:pt x="163406" y="160234"/>
                  <a:pt x="195219" y="160234"/>
                  <a:pt x="227154" y="160234"/>
                </a:cubicBezTo>
                <a:cubicBezTo>
                  <a:pt x="227154" y="216406"/>
                  <a:pt x="227154" y="272668"/>
                  <a:pt x="227154" y="328930"/>
                </a:cubicBezTo>
                <a:cubicBezTo>
                  <a:pt x="151476" y="328930"/>
                  <a:pt x="75798" y="328930"/>
                  <a:pt x="0" y="328930"/>
                </a:cubicBezTo>
                <a:cubicBezTo>
                  <a:pt x="0" y="276899"/>
                  <a:pt x="0" y="224868"/>
                  <a:pt x="0" y="172837"/>
                </a:cubicBezTo>
                <a:cubicBezTo>
                  <a:pt x="20004" y="74446"/>
                  <a:pt x="89656" y="16834"/>
                  <a:pt x="209198" y="0"/>
                </a:cubicBezTo>
                <a:lnTo>
                  <a:pt x="561799" y="0"/>
                </a:lnTo>
                <a:lnTo>
                  <a:pt x="209198" y="0"/>
                </a:lnTo>
                <a:close/>
              </a:path>
            </a:pathLst>
          </a:custGeom>
          <a:solidFill>
            <a:srgbClr val="AFD977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475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5" name="文本框 1"/>
          <p:cNvSpPr>
            <a:extLst>
              <a:ext uri="smNativeData">
                <pr:smNativeData xmlns:pr="pr" val="SMDATA_12_LtoBWxMAAAAlAAAAZAAAAE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rAAAAbgIAAAwNAADiBAAAAAAAAA=="/>
              </a:ext>
            </a:extLst>
          </p:cNvSpPr>
          <p:nvPr/>
        </p:nvSpPr>
        <p:spPr>
          <a:xfrm>
            <a:off x="27305" y="394970"/>
            <a:ext cx="2093595" cy="3987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zh-cn" sz="2000" u="sng">
                <a:solidFill>
                  <a:schemeClr val="accent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楷体" pitchFamily="3" charset="134"/>
                <a:ea typeface="楷体" pitchFamily="3" charset="134"/>
                <a:cs typeface="Arial" pitchFamily="2" charset="0"/>
              </a:rPr>
              <a:t>西北大学出版社</a:t>
            </a:r>
            <a:endParaRPr lang="zh-cn" sz="2000" u="sng">
              <a:solidFill>
                <a:schemeClr val="accent1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楷体" pitchFamily="3" charset="134"/>
              <a:ea typeface="楷体" pitchFamily="3" charset="134"/>
              <a:cs typeface="Arial" pitchFamily="2" charset="0"/>
            </a:endParaRPr>
          </a:p>
        </p:txBody>
      </p:sp>
      <p:pic>
        <p:nvPicPr>
          <p:cNvPr id="6" name="图片 2" descr="素材"/>
          <p:cNvPicPr>
            <a:picLocks noChangeAspect="1"/>
            <a:extLst>
              <a:ext uri="smNativeData">
                <pr:smNativeData xmlns:pr="pr" val="SMDATA_13_LtoB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B/f38AAAAAA8zMzADAwP8Af39/AAAAAAAAAAAAAAAAAP///wAAAAAAIQAAABgAAAAUAAAAKwAAACYZAADJSgAAkykAAAAAAAA="/>
              </a:ext>
            </a:extLst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27305" y="4088130"/>
            <a:ext cx="12129770" cy="26701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2D2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extLst>
              <a:ext uri="smNativeData">
                <pr:smNativeData xmlns:pr="pr" val="SMDATA_12_LtoBWxMAAAAlAAAACwAAAA0AAAAAAAAAAAAAAAAAAAAAAAAAAAAAAAAAAAAAAAAAAAEAAABQAAAAAAAAAAAA4D8AAAAAAADgPwAAAAAAAOA/AAAAAAAA4D8AAAAAAADgPwAAAAAAAOA/AAAAAAAA4D8AAAAAAADgPwAAAAAAAOA/AAAAAAAA4D8CAAAAjAAAAAEAAAAAAAAAr9l3AP///wgAAAAAAAAAAAAAAAAAAAAAAAAAAAAAAAAAAAAAeAAAAAEAAABAAAAAAAAAAAAAAAB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2XcAAAAAAQAAAAAAAAAAAAAAAAAAAAAAAAAAAAAAAAAAAAAAAAAAAAAAAn9/fwAAAAADzMzMAMDA/wB/f38AAAAAAAAAAAAAAAAAAAAAAAAAAAAhAAAAGAAAABQAAAAoBQAAPQoAALkIAABDDAAAAAAAAA=="/>
              </a:ext>
            </a:extLst>
          </p:cNvSpPr>
          <p:nvPr/>
        </p:nvSpPr>
        <p:spPr>
          <a:xfrm>
            <a:off x="838200" y="1664335"/>
            <a:ext cx="579755" cy="328930"/>
          </a:xfrm>
          <a:custGeom>
            <a:avLst/>
            <a:gdLst/>
            <a:ahLst/>
            <a:cxnLst/>
            <a:rect l="0" t="0" r="579755" b="328930"/>
            <a:pathLst>
              <a:path w="579755" h="328930">
                <a:moveTo>
                  <a:pt x="561799" y="0"/>
                </a:moveTo>
                <a:cubicBezTo>
                  <a:pt x="561799" y="22505"/>
                  <a:pt x="561799" y="44920"/>
                  <a:pt x="561799" y="67424"/>
                </a:cubicBezTo>
                <a:cubicBezTo>
                  <a:pt x="541916" y="75886"/>
                  <a:pt x="526009" y="84348"/>
                  <a:pt x="513958" y="92720"/>
                </a:cubicBezTo>
                <a:cubicBezTo>
                  <a:pt x="490098" y="112434"/>
                  <a:pt x="480096" y="125037"/>
                  <a:pt x="484073" y="130708"/>
                </a:cubicBezTo>
                <a:cubicBezTo>
                  <a:pt x="484073" y="140520"/>
                  <a:pt x="484073" y="150332"/>
                  <a:pt x="484073" y="160234"/>
                </a:cubicBezTo>
                <a:cubicBezTo>
                  <a:pt x="516007" y="160234"/>
                  <a:pt x="547820" y="160234"/>
                  <a:pt x="579755" y="160234"/>
                </a:cubicBezTo>
                <a:cubicBezTo>
                  <a:pt x="579755" y="216406"/>
                  <a:pt x="579755" y="272668"/>
                  <a:pt x="579755" y="328930"/>
                </a:cubicBezTo>
                <a:cubicBezTo>
                  <a:pt x="504077" y="328930"/>
                  <a:pt x="428399" y="328930"/>
                  <a:pt x="352600" y="328930"/>
                </a:cubicBezTo>
                <a:cubicBezTo>
                  <a:pt x="352600" y="276899"/>
                  <a:pt x="352600" y="224868"/>
                  <a:pt x="352600" y="172837"/>
                </a:cubicBezTo>
                <a:cubicBezTo>
                  <a:pt x="364651" y="80117"/>
                  <a:pt x="434304" y="22505"/>
                  <a:pt x="561799" y="0"/>
                </a:cubicBezTo>
                <a:lnTo>
                  <a:pt x="209198" y="0"/>
                </a:lnTo>
                <a:cubicBezTo>
                  <a:pt x="209198" y="22505"/>
                  <a:pt x="209198" y="44920"/>
                  <a:pt x="209198" y="67424"/>
                </a:cubicBezTo>
                <a:cubicBezTo>
                  <a:pt x="161357" y="84348"/>
                  <a:pt x="135569" y="105412"/>
                  <a:pt x="131472" y="130708"/>
                </a:cubicBezTo>
                <a:cubicBezTo>
                  <a:pt x="131472" y="140520"/>
                  <a:pt x="131472" y="150332"/>
                  <a:pt x="131472" y="160234"/>
                </a:cubicBezTo>
                <a:cubicBezTo>
                  <a:pt x="163406" y="160234"/>
                  <a:pt x="195219" y="160234"/>
                  <a:pt x="227154" y="160234"/>
                </a:cubicBezTo>
                <a:cubicBezTo>
                  <a:pt x="227154" y="216406"/>
                  <a:pt x="227154" y="272668"/>
                  <a:pt x="227154" y="328930"/>
                </a:cubicBezTo>
                <a:cubicBezTo>
                  <a:pt x="151476" y="328930"/>
                  <a:pt x="75798" y="328930"/>
                  <a:pt x="0" y="328930"/>
                </a:cubicBezTo>
                <a:cubicBezTo>
                  <a:pt x="0" y="276899"/>
                  <a:pt x="0" y="224868"/>
                  <a:pt x="0" y="172837"/>
                </a:cubicBezTo>
                <a:cubicBezTo>
                  <a:pt x="20004" y="74446"/>
                  <a:pt x="89656" y="16834"/>
                  <a:pt x="209198" y="0"/>
                </a:cubicBezTo>
                <a:lnTo>
                  <a:pt x="561799" y="0"/>
                </a:lnTo>
                <a:lnTo>
                  <a:pt x="209198" y="0"/>
                </a:lnTo>
                <a:close/>
              </a:path>
            </a:pathLst>
          </a:custGeom>
          <a:solidFill>
            <a:srgbClr val="AFD977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475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3" name="标题 10"/>
          <p:cNvSpPr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+wMAANhFAAA9CgAAAAAAAA=="/>
              </a:ext>
            </a:extLst>
          </p:cNvSpPr>
          <p:nvPr/>
        </p:nvSpPr>
        <p:spPr>
          <a:xfrm>
            <a:off x="838200" y="647065"/>
            <a:ext cx="10515600" cy="101727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3600" b="1" i="0" u="none" strike="noStrike" kern="1" spc="0" baseline="0">
                <a:solidFill>
                  <a:srgbClr val="588024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zh-cn" sz="3200"/>
              <a:t>新书规划（</a:t>
            </a:r>
            <a:r>
              <a:rPr lang="en-us" sz="3200"/>
              <a:t>2018</a:t>
            </a:r>
            <a:r>
              <a:rPr lang="zh-cn" sz="3200"/>
              <a:t>年秋</a:t>
            </a:r>
            <a:r>
              <a:rPr lang="en-us" sz="3200"/>
              <a:t>—2019</a:t>
            </a:r>
            <a:r>
              <a:rPr lang="zh-cn" sz="3200"/>
              <a:t>年春）</a:t>
            </a:r>
            <a:endParaRPr lang="zh-cn" sz="3200"/>
          </a:p>
        </p:txBody>
      </p:sp>
      <p:sp>
        <p:nvSpPr>
          <p:cNvPr id="4" name="内容占位符 11"/>
          <p:cNvSpPr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dCAAANAsAANhFAAAAJgAAAAAAAA=="/>
              </a:ext>
            </a:extLst>
          </p:cNvSpPr>
          <p:nvPr/>
        </p:nvSpPr>
        <p:spPr>
          <a:xfrm>
            <a:off x="1318895" y="1821180"/>
            <a:ext cx="10034905" cy="43561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just" defTabSz="91440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zh-cn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 ☆《</a:t>
            </a:r>
            <a:r>
              <a:t>简笔画</a:t>
            </a:r>
            <a:r>
              <a:t>》</a:t>
            </a:r>
          </a:p>
          <a:p>
            <a:pPr marL="0" marR="0" indent="0" algn="just" defTabSz="91440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zh-cn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 ☆《美术鉴赏》</a:t>
            </a:r>
          </a:p>
          <a:p>
            <a:pPr marL="0" marR="0" indent="0" algn="just" defTabSz="91440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zh-cn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 ☆《</a:t>
            </a:r>
            <a:r>
              <a:t>家庭教育学</a:t>
            </a:r>
            <a:r>
              <a:t>》</a:t>
            </a:r>
          </a:p>
          <a:p>
            <a:pPr marL="0" marR="0" indent="0" algn="just" defTabSz="91440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zh-cn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 ☆《学前儿童游戏教程》</a:t>
            </a:r>
          </a:p>
        </p:txBody>
      </p:sp>
      <p:sp>
        <p:nvSpPr>
          <p:cNvPr id="5" name="文本框 1"/>
          <p:cNvSpPr>
            <a:extLst>
              <a:ext uri="smNativeData">
                <pr:smNativeData xmlns:pr="pr" val="SMDATA_12_LtoBWxMAAAAlAAAAZAAAAE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rAAAA8wIAAAwNAABnBQAAAAAAAA=="/>
              </a:ext>
            </a:extLst>
          </p:cNvSpPr>
          <p:nvPr/>
        </p:nvSpPr>
        <p:spPr>
          <a:xfrm>
            <a:off x="27305" y="479425"/>
            <a:ext cx="2093595" cy="3987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zh-cn" sz="2000" u="sng">
                <a:solidFill>
                  <a:schemeClr val="accent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楷体" pitchFamily="3" charset="134"/>
                <a:ea typeface="楷体" pitchFamily="3" charset="134"/>
                <a:cs typeface="Arial" pitchFamily="2" charset="0"/>
              </a:rPr>
              <a:t>西北大学出版社</a:t>
            </a:r>
            <a:endParaRPr lang="zh-cn" sz="2000" u="sng">
              <a:solidFill>
                <a:schemeClr val="accent1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楷体" pitchFamily="3" charset="134"/>
              <a:ea typeface="楷体" pitchFamily="3" charset="134"/>
              <a:cs typeface="Ari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2D2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，，"/>
          <p:cNvPicPr>
            <a:picLocks noChangeAspect="1"/>
            <a:extLst>
              <a:ext uri="smNativeData">
                <pr:smNativeData xmlns:pr="pr" val="SMDATA_13_LtoB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AAAAAAAAAAAAAAAAAAAAAAAAAABkAAAAZAAAAAAAAAAXAAAAFAAAAAAAAAAAAAAA/38AAP9/AAAAAAAACQAAAAQAAAAJAAABDAAAABAAAAAAAAAAAAAAAAAAAAAAAAAAHgAAAGgAAAAAAAAAAAAAAAAAAAAAAAAAAAAAABAnAAAQJwAAAAAAAAAAAAAAAAAAAAAAAAAAAAAAAAAAAAAAAAAAAAAUAAAAAAAAAMDA/wAAAAAAZAAAADIAAAAAAAAAZAAAAAAAAAB/f38ACgAAAB8AAABUAAAA////AAAAAAEAAAAAAAAAAAAAAAAAAAAAAAAAAAAAAAAAAAAAAAAAAAAAAAB/f38AAAAAA8zMzADAwP8Af39/AAAAAAAAAAAAAAAAAP///wAAAAAAIQAAABgAAAAUAAAAAAAAAAAAAAAAAAAAAAAAAAAAAAA="/>
              </a:ext>
            </a:extLst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10800000" flipH="1" flipV="1">
            <a:off x="0" y="0"/>
            <a:ext cx="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3" name="图片 4" descr="，，"/>
          <p:cNvPicPr>
            <a:picLocks noChangeAspect="1"/>
            <a:extLst>
              <a:ext uri="smNativeData">
                <pr:smNativeData xmlns:pr="pr" val="SMDATA_13_LtoB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B/f38AAAAAA8zMzADAwP8Af39/AAAAAAAAAAAAAAAAAP///wAAAAAAIQAAABgAAAAUAAAAAAAAAAAAAAAAAAAAAAAAAAAAAAA="/>
              </a:ext>
            </a:extLst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flipH="1" flipV="1">
            <a:off x="0" y="0"/>
            <a:ext cx="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4" name="内容占位符 6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BAAAAAAAAANfX1w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19fXAH9/fwAAAAADzMzMAMDA/wB/f38AAAAAAAAAAAAAAAAAAAAAAAAAAAAhAAAAGAAAABQAAAAAAAAAAAAAAAAAAAAAAAAAAAAAAA=="/>
              </a:ext>
            </a:extLst>
          </p:cNvSpPr>
          <p:nvPr>
            <p:ph type="body" idx="4294967295"/>
          </p:nvPr>
        </p:nvSpPr>
        <p:spPr>
          <a:xfrm flipH="1" flipV="1">
            <a:off x="0" y="0"/>
            <a:ext cx="0" cy="0"/>
          </a:xfrm>
          <a:prstGeom prst="rect">
            <a:avLst/>
          </a:prstGeom>
          <a:noFill/>
          <a:ln w="9525" cap="flat" cmpd="sng" algn="ctr">
            <a:solidFill>
              <a:srgbClr val="D7D7D7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>
              <a:lnSpc>
                <a:spcPct val="140000"/>
              </a:lnSpc>
              <a:buNone/>
              <a:defRPr lang="zh-cn" sz="2400"/>
            </a:pPr>
            <a:r>
              <a:rPr lang="en-us">
                <a:latin typeface="宋体" pitchFamily="0" charset="134"/>
                <a:ea typeface="宋体" pitchFamily="0" charset="134"/>
                <a:cs typeface="Arial" pitchFamily="2" charset="0"/>
              </a:rPr>
              <a:t>    </a:t>
            </a:r>
            <a:endParaRPr lang="en-us">
              <a:latin typeface="宋体" pitchFamily="0" charset="134"/>
              <a:ea typeface="宋体" pitchFamily="0" charset="134"/>
              <a:cs typeface="Arial" pitchFamily="2" charset="0"/>
            </a:endParaRPr>
          </a:p>
          <a:p>
            <a:pPr marL="0" indent="0">
              <a:lnSpc>
                <a:spcPct val="140000"/>
              </a:lnSpc>
              <a:buNone/>
              <a:defRPr lang="zh-cn" sz="2400"/>
            </a:pPr>
            <a:endParaRPr lang="en-us">
              <a:latin typeface="宋体" pitchFamily="0" charset="134"/>
              <a:ea typeface="宋体" pitchFamily="0" charset="134"/>
              <a:cs typeface="Arial" pitchFamily="2" charset="0"/>
            </a:endParaRPr>
          </a:p>
          <a:p>
            <a:pPr marL="0" indent="0">
              <a:lnSpc>
                <a:spcPct val="140000"/>
              </a:lnSpc>
              <a:buNone/>
              <a:defRPr lang="zh-cn" sz="2400"/>
            </a:pPr>
            <a:endParaRPr lang="en-us">
              <a:latin typeface="宋体" pitchFamily="0" charset="134"/>
              <a:ea typeface="宋体" pitchFamily="0" charset="134"/>
              <a:cs typeface="Arial" pitchFamily="2" charset="0"/>
            </a:endParaRPr>
          </a:p>
          <a:p>
            <a:pPr marL="0" indent="0">
              <a:lnSpc>
                <a:spcPct val="190000"/>
              </a:lnSpc>
              <a:buNone/>
              <a:defRPr lang="zh-cn" sz="2400"/>
            </a:pPr>
            <a:r>
              <a:rPr lang="en-us">
                <a:latin typeface="宋体" pitchFamily="0" charset="134"/>
                <a:ea typeface="宋体" pitchFamily="0" charset="134"/>
                <a:cs typeface="Arial" pitchFamily="2" charset="0"/>
              </a:rPr>
              <a:t>    </a:t>
            </a:r>
            <a:r>
              <a:rPr lang="zh-cn" b="1">
                <a:solidFill>
                  <a:schemeClr val="tx1"/>
                </a:solidFill>
                <a:latin typeface="宋体" pitchFamily="0" charset="134"/>
                <a:ea typeface="宋体" pitchFamily="0" charset="134"/>
                <a:cs typeface="Arial" pitchFamily="2" charset="0"/>
              </a:rPr>
              <a:t>儿童教育是一门科学。只有了解儿童，才能教好儿童。实践出真知，要从实践中摸索教育儿童的规律。</a:t>
            </a:r>
            <a:endParaRPr lang="zh-cn" b="1">
              <a:latin typeface="宋体" pitchFamily="0" charset="134"/>
              <a:ea typeface="宋体" pitchFamily="0" charset="134"/>
              <a:cs typeface="Arial" pitchFamily="2" charset="0"/>
            </a:endParaRPr>
          </a:p>
          <a:p>
            <a:pPr marL="0" indent="0">
              <a:lnSpc>
                <a:spcPct val="140000"/>
              </a:lnSpc>
              <a:buNone/>
              <a:defRPr lang="zh-cn" sz="2400"/>
            </a:pPr>
            <a:r>
              <a:rPr lang="en-us">
                <a:latin typeface="宋体" pitchFamily="0" charset="134"/>
                <a:ea typeface="宋体" pitchFamily="0" charset="134"/>
                <a:cs typeface="Arial" pitchFamily="2" charset="0"/>
              </a:rPr>
              <a:t>                                </a:t>
            </a:r>
            <a:r>
              <a:rPr lang="en-us" b="1">
                <a:latin typeface="宋体" pitchFamily="0" charset="134"/>
                <a:ea typeface="宋体" pitchFamily="0" charset="134"/>
                <a:cs typeface="Arial" pitchFamily="2" charset="0"/>
              </a:rPr>
              <a:t> ——</a:t>
            </a:r>
            <a:r>
              <a:rPr lang="zh-cn" b="1">
                <a:latin typeface="宋体" pitchFamily="0" charset="134"/>
                <a:ea typeface="宋体" pitchFamily="0" charset="134"/>
                <a:cs typeface="Arial" pitchFamily="2" charset="0"/>
              </a:rPr>
              <a:t>陈鹤琴《陈鹤琴教育文集》</a:t>
            </a:r>
            <a:endParaRPr lang="zh-cn" b="1">
              <a:latin typeface="宋体" pitchFamily="0" charset="134"/>
              <a:ea typeface="宋体" pitchFamily="0" charset="134"/>
              <a:cs typeface="Arial" pitchFamily="2" charset="0"/>
            </a:endParaRPr>
          </a:p>
        </p:txBody>
      </p:sp>
      <p:sp>
        <p:nvSpPr>
          <p:cNvPr id="5" name="文本框 1"/>
          <p:cNvSpPr>
            <a:extLst>
              <a:ext uri="smNativeData">
                <pr:smNativeData xmlns:pr="pr" val="SMDATA_12_LtoBWxMAAAAlAAAAZAAAAE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AAAAAAAAAAAAAAAAAAAAAAAAAAA=="/>
              </a:ext>
            </a:extLst>
          </p:cNvSpPr>
          <p:nvPr/>
        </p:nvSpPr>
        <p:spPr>
          <a:xfrm flipH="1" flipV="1">
            <a:off x="0" y="0"/>
            <a:ext cx="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zh-cn" sz="2000">
                <a:solidFill>
                  <a:schemeClr val="accent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楷体" pitchFamily="3" charset="134"/>
                <a:ea typeface="楷体" pitchFamily="3" charset="134"/>
                <a:cs typeface="Arial" pitchFamily="2" charset="0"/>
              </a:rPr>
              <a:t>西北大学出版社</a:t>
            </a:r>
            <a:endParaRPr lang="zh-cn" sz="2000">
              <a:solidFill>
                <a:schemeClr val="accent1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楷体" pitchFamily="3" charset="134"/>
              <a:ea typeface="楷体" pitchFamily="3" charset="134"/>
              <a:cs typeface="Ari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  <p:extLst>
      <p:ext uri="smNativeData">
        <pr:smNativeData xmlns:pr="pr" val="LtoBWwIAAAAFAAAAAwAAAAEAAAARAAAACgAAAAAAAAAAAAAAAAAAAAsAAAAEAAAAAQAAABEAAAAKAAAAAAAAAAAAAAAAAAAA"/>
      </p:ext>
    </p:ext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空心弧 6"/>
          <p:cNvSpPr>
            <a:extLst>
              <a:ext uri="smNativeData">
                <pr:smNativeData xmlns:pr="pr" val="SMDATA_12_LtoBWxMAAAAlAAAAjwAAAA0AAAAAkAAAAEgAAACQAAAASAAAAAAAAAABAAAAAAAAAAEAAABQAAAAd3AT78VN0D+Z/O12bni3P6nZA63AkJU/AAAAAAAA4D8AAAAAAADgPwAAAAAAAOA/AAAAAAAA4D8AAAAAAADgPwAAAAAAAOA/AAAAAAAA4D8CAAAAjAAAAAEAAAAAAAAAdqowDP///wgAAAAAAAAAAAAAAAAAAAAAAAAAAAAAAAAAAAAAZAAAAAEAAABAAAAAAAAAAAAAAAAAAAAAAAAAAAAAAAAAAAAAAAAAAAAAAAAAAAAAAAAAAAAAAAAAAAAAAAAAAAAAAAAAAAAAAAAAAAAAAAAAAAAAAAAAAAAAAAAAAAAAFAAAADwAAAABAAAAAAAAAHaqMAwF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BX9/fwAAAAADzMzMAMDA/wB/f38AAAAAAAAAAAAAAAAAAAAAAAAAAAAhAAAAGAAAABQAAAD5KgAAkwwAAKQ6AAA+HAAAAAAAAA=="/>
              </a:ext>
            </a:extLst>
          </p:cNvSpPr>
          <p:nvPr/>
        </p:nvSpPr>
        <p:spPr>
          <a:xfrm rot="7086270">
            <a:off x="6985635" y="2044065"/>
            <a:ext cx="2546985" cy="2546985"/>
          </a:xfrm>
          <a:prstGeom prst="blockArc">
            <a:avLst>
              <a:gd name="adj1" fmla="val 5502533"/>
              <a:gd name="adj2" fmla="val 1980318"/>
              <a:gd name="adj3" fmla="val 1053"/>
            </a:avLst>
          </a:prstGeom>
          <a:solidFill>
            <a:schemeClr val="accent1"/>
          </a:solidFill>
          <a:ln w="317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rgbClr val="FFFFFF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 lang="zh-cn">
              <a:solidFill>
                <a:schemeClr val="tx1"/>
              </a:solidFill>
            </a:endParaRPr>
          </a:p>
        </p:txBody>
      </p:sp>
      <p:sp>
        <p:nvSpPr>
          <p:cNvPr id="3" name="标题 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AAAAAAAAAAAAAAAAAAAAAA=="/>
              </a:ext>
            </a:extLst>
          </p:cNvSpPr>
          <p:nvPr>
            <p:ph type="title"/>
          </p:nvPr>
        </p:nvSpPr>
        <p:spPr>
          <a:xfrm flipH="1" flipV="1">
            <a:off x="0" y="0"/>
            <a:ext cx="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defRPr lang="zh-cn" sz="8000" b="0"/>
            </a:pPr>
            <a:r>
              <a:rPr lang="zh-cn" sz="2400" b="1">
                <a:solidFill>
                  <a:schemeClr val="tx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宋体" pitchFamily="0" charset="134"/>
                <a:ea typeface="宋体" pitchFamily="0" charset="134"/>
                <a:cs typeface="宋体" pitchFamily="0" charset="134"/>
              </a:rPr>
              <a:t>本社诚招各地经销商，如有意向，</a:t>
            </a:r>
            <a:br>
              <a:rPr lang="zh-cn" sz="2400" b="1">
                <a:solidFill>
                  <a:schemeClr val="tx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宋体" pitchFamily="0" charset="134"/>
                <a:ea typeface="宋体" pitchFamily="0" charset="134"/>
                <a:cs typeface="宋体" pitchFamily="0" charset="134"/>
              </a:rPr>
            </a:br>
            <a:r>
              <a:rPr lang="zh-cn" sz="2400" b="1">
                <a:solidFill>
                  <a:schemeClr val="tx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宋体" pitchFamily="0" charset="134"/>
                <a:ea typeface="宋体" pitchFamily="0" charset="134"/>
                <a:cs typeface="宋体" pitchFamily="0" charset="134"/>
              </a:rPr>
              <a:t>请与我社联系。</a:t>
            </a:r>
            <a:br>
              <a:rPr lang="zh-cn" sz="2400" b="1">
                <a:solidFill>
                  <a:schemeClr val="tx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宋体" pitchFamily="0" charset="134"/>
                <a:ea typeface="宋体" pitchFamily="0" charset="134"/>
                <a:cs typeface="宋体" pitchFamily="0" charset="134"/>
              </a:rPr>
            </a:br>
            <a:r>
              <a:rPr lang="zh-cn" sz="2400" b="1">
                <a:solidFill>
                  <a:schemeClr val="tx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宋体" pitchFamily="0" charset="134"/>
                <a:ea typeface="宋体" pitchFamily="0" charset="134"/>
                <a:cs typeface="宋体" pitchFamily="0" charset="134"/>
              </a:rPr>
              <a:t>电话：</a:t>
            </a:r>
            <a:r>
              <a:rPr lang="en-us" sz="2400" b="1">
                <a:solidFill>
                  <a:schemeClr val="tx1"/>
                </a:solidFill>
                <a:latin typeface="宋体" pitchFamily="0" charset="134"/>
                <a:ea typeface="宋体" pitchFamily="0" charset="134"/>
                <a:cs typeface="宋体" pitchFamily="0" charset="134"/>
              </a:rPr>
              <a:t>1335925863</a:t>
            </a:r>
            <a:r>
              <a:rPr lang="zh-cn" sz="2400" b="1">
                <a:solidFill>
                  <a:schemeClr val="tx1"/>
                </a:solidFill>
                <a:latin typeface="宋体" pitchFamily="0" charset="134"/>
                <a:ea typeface="宋体" pitchFamily="0" charset="134"/>
                <a:cs typeface="宋体" pitchFamily="0" charset="134"/>
              </a:rPr>
              <a:t>、</a:t>
            </a:r>
            <a:r>
              <a:rPr lang="en-us" sz="2400" b="1">
                <a:solidFill>
                  <a:schemeClr val="tx1"/>
                </a:solidFill>
                <a:latin typeface="宋体" pitchFamily="0" charset="134"/>
                <a:ea typeface="宋体" pitchFamily="0" charset="134"/>
                <a:cs typeface="宋体" pitchFamily="0" charset="134"/>
              </a:rPr>
              <a:t>029</a:t>
            </a:r>
            <a:r>
              <a:rPr lang="zh-cn" sz="2400" b="1">
                <a:solidFill>
                  <a:schemeClr val="tx1"/>
                </a:solidFill>
                <a:latin typeface="宋体" pitchFamily="0" charset="134"/>
                <a:ea typeface="宋体" pitchFamily="0" charset="134"/>
                <a:cs typeface="宋体" pitchFamily="0" charset="134"/>
              </a:rPr>
              <a:t>－</a:t>
            </a:r>
            <a:r>
              <a:rPr lang="en-us" sz="2400" b="1">
                <a:solidFill>
                  <a:schemeClr val="tx1"/>
                </a:solidFill>
                <a:latin typeface="宋体" pitchFamily="0" charset="134"/>
                <a:ea typeface="宋体" pitchFamily="0" charset="134"/>
                <a:cs typeface="宋体" pitchFamily="0" charset="134"/>
              </a:rPr>
              <a:t>88303593</a:t>
            </a:r>
            <a:r>
              <a:rPr lang="zh-cn" sz="2400" b="1">
                <a:solidFill>
                  <a:schemeClr val="tx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宋体" pitchFamily="0" charset="134"/>
                <a:ea typeface="宋体" pitchFamily="0" charset="134"/>
                <a:cs typeface="宋体" pitchFamily="0" charset="134"/>
              </a:rPr>
              <a:t>，</a:t>
            </a:r>
            <a:r>
              <a:rPr lang="en-us" sz="2400" b="1">
                <a:solidFill>
                  <a:schemeClr val="tx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宋体" pitchFamily="0" charset="134"/>
                <a:ea typeface="宋体" pitchFamily="0" charset="134"/>
                <a:cs typeface="宋体" pitchFamily="0" charset="134"/>
              </a:rPr>
              <a:t>QQ</a:t>
            </a:r>
            <a:r>
              <a:rPr lang="zh-cn" sz="2400" b="1">
                <a:solidFill>
                  <a:schemeClr val="tx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宋体" pitchFamily="0" charset="134"/>
                <a:ea typeface="宋体" pitchFamily="0" charset="134"/>
                <a:cs typeface="宋体" pitchFamily="0" charset="134"/>
              </a:rPr>
              <a:t>：</a:t>
            </a:r>
            <a:r>
              <a:rPr lang="zh-cn" sz="2400" b="1">
                <a:solidFill>
                  <a:schemeClr val="tx1"/>
                </a:solidFill>
                <a:latin typeface="宋体" pitchFamily="0" charset="134"/>
                <a:ea typeface="宋体" pitchFamily="0" charset="134"/>
                <a:cs typeface="宋体" pitchFamily="0" charset="134"/>
              </a:rPr>
              <a:t>16117264</a:t>
            </a:r>
            <a:br>
              <a:rPr lang="zh-cn" sz="2400" b="1">
                <a:solidFill>
                  <a:schemeClr val="tx1"/>
                </a:solidFill>
                <a:latin typeface="宋体" pitchFamily="0" charset="134"/>
                <a:ea typeface="宋体" pitchFamily="0" charset="134"/>
                <a:cs typeface="宋体" pitchFamily="0" charset="134"/>
              </a:rPr>
            </a:br>
            <a:br>
              <a:rPr lang="zh-cn" sz="2400">
                <a:latin typeface="宋体" pitchFamily="0" charset="134"/>
                <a:ea typeface="宋体" pitchFamily="0" charset="134"/>
                <a:cs typeface="宋体" pitchFamily="0" charset="134"/>
              </a:rPr>
            </a:br>
            <a:r>
              <a:rPr lang="zh-cn" sz="4400"/>
              <a:t>谢 谢 各 位！</a:t>
            </a:r>
            <a:endParaRPr lang="zh-cn" sz="4400"/>
          </a:p>
        </p:txBody>
      </p:sp>
      <p:sp>
        <p:nvSpPr>
          <p:cNvPr id="4" name="文本框 2"/>
          <p:cNvSpPr>
            <a:extLst>
              <a:ext uri="smNativeData">
                <pr:smNativeData xmlns:pr="pr" val="SMDATA_12_LtoBWxMAAAAlAAAAZAAAAE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AAAAAAAAAAAAAAAAAAAAAAAAAAA=="/>
              </a:ext>
            </a:extLst>
          </p:cNvSpPr>
          <p:nvPr/>
        </p:nvSpPr>
        <p:spPr>
          <a:xfrm flipH="1" flipV="1">
            <a:off x="0" y="0"/>
            <a:ext cx="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zh-cn" sz="2000" u="sng">
                <a:solidFill>
                  <a:schemeClr val="accent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楷体" pitchFamily="3" charset="134"/>
                <a:ea typeface="楷体" pitchFamily="3" charset="134"/>
                <a:cs typeface="Arial" pitchFamily="2" charset="0"/>
              </a:rPr>
              <a:t>西北大学出版社</a:t>
            </a:r>
            <a:endParaRPr lang="zh-cn" sz="2000" u="sng">
              <a:solidFill>
                <a:schemeClr val="accent1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楷体" pitchFamily="3" charset="134"/>
              <a:ea typeface="楷体" pitchFamily="3" charset="134"/>
              <a:cs typeface="Ari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  <p:extLst>
      <p:ext uri="smNativeData">
        <pr:smNativeData xmlns:pr="pr" val="LtoBWwEAAAAFAAAA/////wEAAAAdAAAAAAAAAAAAAAAAAAAAAAAAAA=="/>
      </p:ext>
    </p:ext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0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2qjAF////AQAAAAAAAAAAAAAAAAAAAAAAAAAAAAAAAAAAAAAAAAAAPz8/An9/fwD///8DzMzMAMDA/wB/f38AAAAAAAAAAAAAAAAAAAAAAAAAAAAhAAAAGAAAABQAAAAoBQAA2wQAANhFAAA8CgAAAAAAAA=="/>
              </a:ext>
            </a:extLst>
          </p:cNvSpPr>
          <p:nvPr>
            <p:ph type="title"/>
          </p:nvPr>
        </p:nvSpPr>
        <p:spPr>
          <a:xfrm>
            <a:off x="838200" y="789305"/>
            <a:ext cx="10515600" cy="8743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zh-cn"/>
            </a:pPr>
            <a:r>
              <a:t>                     </a:t>
            </a:r>
            <a:r>
              <a:t>一、背景介绍</a:t>
            </a:r>
          </a:p>
        </p:txBody>
      </p:sp>
      <p:sp>
        <p:nvSpPr>
          <p:cNvPr id="3" name="内容占位符 1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2qjAF////AQAAAAAAAAAAAAAAAAAAAAAAAAAAAAAAAAAAAAAAAAAAPz8/An9/fwD///8DzMzMAMDA/wB/f38AAAAAAAAAAAAAAAAAAAAAAAAAAAAhAAAAGAAAABQAAAAoBQAAYQsAANhFAAB3IwAAAAAAAA=="/>
              </a:ext>
            </a:extLst>
          </p:cNvSpPr>
          <p:nvPr>
            <p:ph type="body" idx="1"/>
          </p:nvPr>
        </p:nvSpPr>
        <p:spPr>
          <a:xfrm>
            <a:off x="838200" y="1849755"/>
            <a:ext cx="10515600" cy="39154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228600" indent="-228600" algn="just">
              <a:lnSpc>
                <a:spcPct val="200000"/>
              </a:lnSpc>
              <a:spcBef>
                <a:spcPts val="0"/>
              </a:spcBef>
              <a:buSzTx/>
              <a:buFont typeface="Arial" pitchFamily="2" charset="0"/>
              <a:buChar char="•"/>
              <a:defRPr lang="zh-cn">
                <a:solidFill>
                  <a:schemeClr val="tx1"/>
                </a:solidFill>
              </a:defRPr>
            </a:pPr>
            <a:r>
              <a:rPr lang="zh-cn" b="1">
                <a:latin typeface="新宋体" pitchFamily="3" charset="134"/>
                <a:ea typeface="新宋体" pitchFamily="3" charset="134"/>
                <a:cs typeface="新宋体" pitchFamily="3" charset="134"/>
              </a:rPr>
              <a:t>西北大学出版社自成立以来，一直服务于高等教育教学，专注于高校教材的开发，学前教育专业教材是其中一个重要部分。</a:t>
            </a:r>
            <a:endParaRPr lang="zh-cn" b="1">
              <a:latin typeface="新宋体" pitchFamily="3" charset="134"/>
              <a:ea typeface="新宋体" pitchFamily="3" charset="134"/>
              <a:cs typeface="新宋体" pitchFamily="3" charset="134"/>
            </a:endParaRPr>
          </a:p>
          <a:p>
            <a:pPr marL="228600" indent="-228600" algn="just">
              <a:lnSpc>
                <a:spcPct val="200000"/>
              </a:lnSpc>
              <a:spcBef>
                <a:spcPts val="0"/>
              </a:spcBef>
              <a:buSzTx/>
              <a:buFont typeface="Arial" pitchFamily="2" charset="0"/>
              <a:buChar char="•"/>
              <a:defRPr lang="zh-cn">
                <a:solidFill>
                  <a:schemeClr val="tx1"/>
                </a:solidFill>
              </a:defRPr>
            </a:pPr>
            <a:r>
              <a:rPr lang="zh-cn" b="1">
                <a:latin typeface="新宋体" pitchFamily="3" charset="134"/>
                <a:ea typeface="新宋体" pitchFamily="3" charset="134"/>
                <a:cs typeface="新宋体" pitchFamily="3" charset="134"/>
              </a:rPr>
              <a:t>为了满足市场需求，更好地服务于学前教育专业的教师和学生，我社深耕细作，坚持打造精品教材，截至目前已累计开发了近</a:t>
            </a:r>
            <a:r>
              <a:rPr lang="en-us" b="1">
                <a:latin typeface="新宋体" pitchFamily="3" charset="134"/>
                <a:ea typeface="新宋体" pitchFamily="3" charset="134"/>
                <a:cs typeface="新宋体" pitchFamily="3" charset="134"/>
              </a:rPr>
              <a:t>30</a:t>
            </a:r>
            <a:r>
              <a:rPr lang="zh-cn" b="1">
                <a:latin typeface="新宋体" pitchFamily="3" charset="134"/>
                <a:ea typeface="新宋体" pitchFamily="3" charset="134"/>
                <a:cs typeface="新宋体" pitchFamily="3" charset="134"/>
              </a:rPr>
              <a:t>个品种，覆盖了学前教育专业的基础课、技能课、实训课等，被全国多所院校选用，广受好评。</a:t>
            </a:r>
            <a:endParaRPr lang="zh-cn" b="1">
              <a:latin typeface="新宋体" pitchFamily="3" charset="134"/>
              <a:ea typeface="新宋体" pitchFamily="3" charset="134"/>
              <a:cs typeface="新宋体" pitchFamily="3" charset="134"/>
            </a:endParaRPr>
          </a:p>
        </p:txBody>
      </p:sp>
      <p:sp>
        <p:nvSpPr>
          <p:cNvPr id="4" name="Freeform 5"/>
          <p:cNvSpPr>
            <a:extLst>
              <a:ext uri="smNativeData">
                <pr:smNativeData xmlns:pr="pr" val="SMDATA_12_LtoBWxMAAAAlAAAACwAAAA0AAAAAAAAAAAAAAAAAAAAAAAAAAAAAAAAAAAAAAAAAAAEAAABQAAAAAAAAAAAA4D8AAAAAAADgPwAAAAAAAOA/AAAAAAAA4D8AAAAAAADgPwAAAAAAAOA/AAAAAAAA4D8AAAAAAADgPwAAAAAAAOA/AAAAAAAA4D8CAAAAjAAAAAEAAAAAAAAAr9l3AP///wgAAAAAAAAAAAAAAAAAAAAAAAAAAAAAAAAAAAAAeAAAAAEAAABAAAAAAAAAAAAAAAB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v2XcA////AQAAAAAAAAAAAAAAAAAAAAAAAAAAAAAAAAAAAAAAAAAAPz8/An9/fwD///8DzMzMAMDA/wB/f38AAAAAAAAAAAAAAAAAAAAAAAAAAAAhAAAAGAAAABQAAACXAQAAPQoAACgFAABDDAAAAAAAAA=="/>
              </a:ext>
            </a:extLst>
          </p:cNvSpPr>
          <p:nvPr/>
        </p:nvSpPr>
        <p:spPr>
          <a:xfrm>
            <a:off x="258445" y="1664335"/>
            <a:ext cx="579755" cy="328930"/>
          </a:xfrm>
          <a:custGeom>
            <a:avLst/>
            <a:gdLst/>
            <a:ahLst/>
            <a:cxnLst/>
            <a:rect l="0" t="0" r="579755" b="328930"/>
            <a:pathLst>
              <a:path w="579755" h="328930">
                <a:moveTo>
                  <a:pt x="561799" y="0"/>
                </a:moveTo>
                <a:cubicBezTo>
                  <a:pt x="561799" y="22505"/>
                  <a:pt x="561799" y="44920"/>
                  <a:pt x="561799" y="67424"/>
                </a:cubicBezTo>
                <a:cubicBezTo>
                  <a:pt x="541916" y="75886"/>
                  <a:pt x="526009" y="84348"/>
                  <a:pt x="513958" y="92720"/>
                </a:cubicBezTo>
                <a:cubicBezTo>
                  <a:pt x="490098" y="112434"/>
                  <a:pt x="480096" y="125037"/>
                  <a:pt x="484073" y="130708"/>
                </a:cubicBezTo>
                <a:cubicBezTo>
                  <a:pt x="484073" y="140520"/>
                  <a:pt x="484073" y="150332"/>
                  <a:pt x="484073" y="160234"/>
                </a:cubicBezTo>
                <a:cubicBezTo>
                  <a:pt x="516007" y="160234"/>
                  <a:pt x="547820" y="160234"/>
                  <a:pt x="579755" y="160234"/>
                </a:cubicBezTo>
                <a:cubicBezTo>
                  <a:pt x="579755" y="216406"/>
                  <a:pt x="579755" y="272668"/>
                  <a:pt x="579755" y="328930"/>
                </a:cubicBezTo>
                <a:cubicBezTo>
                  <a:pt x="504077" y="328930"/>
                  <a:pt x="428399" y="328930"/>
                  <a:pt x="352600" y="328930"/>
                </a:cubicBezTo>
                <a:cubicBezTo>
                  <a:pt x="352600" y="276899"/>
                  <a:pt x="352600" y="224868"/>
                  <a:pt x="352600" y="172837"/>
                </a:cubicBezTo>
                <a:cubicBezTo>
                  <a:pt x="364651" y="80117"/>
                  <a:pt x="434304" y="22505"/>
                  <a:pt x="561799" y="0"/>
                </a:cubicBezTo>
                <a:lnTo>
                  <a:pt x="209198" y="0"/>
                </a:lnTo>
                <a:cubicBezTo>
                  <a:pt x="209198" y="22505"/>
                  <a:pt x="209198" y="44920"/>
                  <a:pt x="209198" y="67424"/>
                </a:cubicBezTo>
                <a:cubicBezTo>
                  <a:pt x="161357" y="84348"/>
                  <a:pt x="135569" y="105412"/>
                  <a:pt x="131472" y="130708"/>
                </a:cubicBezTo>
                <a:cubicBezTo>
                  <a:pt x="131472" y="140520"/>
                  <a:pt x="131472" y="150332"/>
                  <a:pt x="131472" y="160234"/>
                </a:cubicBezTo>
                <a:cubicBezTo>
                  <a:pt x="163406" y="160234"/>
                  <a:pt x="195219" y="160234"/>
                  <a:pt x="227154" y="160234"/>
                </a:cubicBezTo>
                <a:cubicBezTo>
                  <a:pt x="227154" y="216406"/>
                  <a:pt x="227154" y="272668"/>
                  <a:pt x="227154" y="328930"/>
                </a:cubicBezTo>
                <a:cubicBezTo>
                  <a:pt x="151476" y="328930"/>
                  <a:pt x="75798" y="328930"/>
                  <a:pt x="0" y="328930"/>
                </a:cubicBezTo>
                <a:cubicBezTo>
                  <a:pt x="0" y="276899"/>
                  <a:pt x="0" y="224868"/>
                  <a:pt x="0" y="172837"/>
                </a:cubicBezTo>
                <a:cubicBezTo>
                  <a:pt x="20004" y="74446"/>
                  <a:pt x="89656" y="16834"/>
                  <a:pt x="209198" y="0"/>
                </a:cubicBezTo>
                <a:lnTo>
                  <a:pt x="561799" y="0"/>
                </a:lnTo>
                <a:lnTo>
                  <a:pt x="209198" y="0"/>
                </a:lnTo>
                <a:close/>
              </a:path>
            </a:pathLst>
          </a:custGeom>
          <a:solidFill>
            <a:srgbClr val="AFD977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475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</a:p>
        </p:txBody>
      </p:sp>
      <p:sp>
        <p:nvSpPr>
          <p:cNvPr id="5" name="文本框 2"/>
          <p:cNvSpPr>
            <a:extLst>
              <a:ext uri="smNativeData">
                <pr:smNativeData xmlns:pr="pr" val="SMDATA_12_LtoBWxMAAAAlAAAAZAAAAE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2qjAF////AQAAAAAAAAAAAAAAAAAAAAAAAAAAAAAAAAAAAAAAAAAAAAAAAH9/fwD///8DzMzMAMDA/wB/f38AAAAAAAAAAAAAAAAAAAAAAAAAAAAhAAAAGAAAABQAAAArAAAAQQIAAHAMAAC1BAAAAAAAAA=="/>
              </a:ext>
            </a:extLst>
          </p:cNvSpPr>
          <p:nvPr/>
        </p:nvSpPr>
        <p:spPr>
          <a:xfrm>
            <a:off x="27305" y="366395"/>
            <a:ext cx="1994535" cy="3987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zh-cn" sz="2000" u="sng">
                <a:solidFill>
                  <a:schemeClr val="accent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楷体" pitchFamily="3" charset="134"/>
                <a:ea typeface="楷体" pitchFamily="3" charset="134"/>
                <a:cs typeface="Arial" pitchFamily="2" charset="0"/>
              </a:rPr>
              <a:t>西北大学出版社</a:t>
            </a:r>
            <a:endParaRPr lang="zh-cn" sz="2000" u="sng">
              <a:solidFill>
                <a:schemeClr val="accent1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楷体" pitchFamily="3" charset="134"/>
              <a:ea typeface="楷体" pitchFamily="3" charset="134"/>
              <a:cs typeface="Ari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嫩芽"/>
          <p:cNvPicPr>
            <a:picLocks noChangeAspect="1"/>
            <a:extLst>
              <a:ext uri="smNativeData">
                <pr:smNativeData xmlns:pr="pr" val="SMDATA_13_LtoB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////AP///wEAAAAAAAAAAAAAAAAAAAAAAAAAAAAAAAAAAAAAAAAAAAAAAAB/f38A////A8zMzADAwP8Af39/AAAAAAAAAAAAAAAAAP///wAAAAAAIQAAABgAAAAUAAAAAAAAAAAAAAAAAAAAAAAAAAAAAAA="/>
              </a:ext>
            </a:extLst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flipH="1" flipV="1">
            <a:off x="0" y="0"/>
            <a:ext cx="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3" name="标题 1"/>
          <p:cNvSpPr>
            <a:spLocks noGrp="1" noChangeArrowheads="1"/>
            <a:extLst>
              <a:ext uri="smNativeData">
                <pr:smNativeData xmlns:pr="pr" val="SMDATA_12_LtoBWxMAAAAlAAAAZAAAAA0AAAAAkAAAAEgAAACQAAAASAAAAAAAAAAB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2qjAF////AQAAAAAAAAAAAAAAAAAAAAAAAAAAAAAAAAAAAAAAAAAAPz8/An9/fwD///8DzMzMAMDA/wB/f38AAAAAAAAAAAAAAAAAAAAAAAAAAAAhAAAAGAAAABQAAAAAAAAAAAAAAAAAAAAAAAAAAAAAAA=="/>
              </a:ext>
            </a:extLst>
          </p:cNvSpPr>
          <p:nvPr>
            <p:ph type="title"/>
          </p:nvPr>
        </p:nvSpPr>
        <p:spPr>
          <a:xfrm flipH="1" flipV="1">
            <a:off x="0" y="0"/>
            <a:ext cx="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zh-cn" sz="3240"/>
            </a:pPr>
            <a:r>
              <a:t>            </a:t>
            </a:r>
            <a:r>
              <a:t>二、教材编写理念</a:t>
            </a:r>
          </a:p>
        </p:txBody>
      </p:sp>
      <p:sp>
        <p:nvSpPr>
          <p:cNvPr id="4" name="内容占位符 2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2qjAF////AQAAAAAAAAAAAAAAAAAAAAAAAAAAAAAAAAAAAAAAAAAAPz8/An9/fwD///8DzMzMAMDA/wB/f38AAAAAAAAAAAAAAAAAAAAAAAAAAAAhAAAAGAAAABQAAAAAAAAAAAAAAAAAAAAAAAAAAAAAAA=="/>
              </a:ext>
            </a:extLst>
          </p:cNvSpPr>
          <p:nvPr>
            <p:ph type="body" idx="1"/>
          </p:nvPr>
        </p:nvSpPr>
        <p:spPr>
          <a:xfrm flipH="1" flipV="1">
            <a:off x="0" y="0"/>
            <a:ext cx="0" cy="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 algn="just">
              <a:lnSpc>
                <a:spcPct val="150000"/>
              </a:lnSpc>
              <a:spcBef>
                <a:spcPts val="900"/>
              </a:spcBef>
              <a:buNone/>
              <a:defRPr lang="zh-cn" sz="2160">
                <a:solidFill>
                  <a:schemeClr val="tx1"/>
                </a:solidFill>
              </a:defRPr>
            </a:pPr>
            <a:r>
              <a:rPr lang="en-us">
                <a:latin typeface="宋体" pitchFamily="0" charset="134"/>
                <a:ea typeface="宋体" pitchFamily="0" charset="134"/>
                <a:cs typeface="宋体" pitchFamily="0" charset="134"/>
              </a:rPr>
              <a:t>  </a:t>
            </a:r>
            <a:r>
              <a:rPr lang="en-us" b="1">
                <a:latin typeface="新宋体" pitchFamily="3" charset="134"/>
                <a:ea typeface="新宋体" pitchFamily="3" charset="134"/>
                <a:cs typeface="新宋体" pitchFamily="3" charset="134"/>
              </a:rPr>
              <a:t>  1.</a:t>
            </a:r>
            <a:r>
              <a:rPr lang="zh-cn" b="1">
                <a:latin typeface="新宋体" pitchFamily="3" charset="134"/>
                <a:ea typeface="新宋体" pitchFamily="3" charset="134"/>
                <a:cs typeface="新宋体" pitchFamily="3" charset="134"/>
              </a:rPr>
              <a:t>适应我国当前学前教育事业改革和发展的需要。</a:t>
            </a:r>
            <a:endParaRPr lang="zh-cn" b="1">
              <a:latin typeface="新宋体" pitchFamily="3" charset="134"/>
              <a:ea typeface="新宋体" pitchFamily="3" charset="134"/>
              <a:cs typeface="新宋体" pitchFamily="3" charset="134"/>
            </a:endParaRPr>
          </a:p>
          <a:p>
            <a:pPr marL="0" indent="0" algn="just">
              <a:lnSpc>
                <a:spcPct val="150000"/>
              </a:lnSpc>
              <a:spcBef>
                <a:spcPts val="900"/>
              </a:spcBef>
              <a:buNone/>
              <a:defRPr lang="zh-cn" sz="2160">
                <a:solidFill>
                  <a:schemeClr val="tx1"/>
                </a:solidFill>
              </a:defRPr>
            </a:pPr>
            <a:r>
              <a:rPr lang="en-us" b="1">
                <a:latin typeface="新宋体" pitchFamily="3" charset="134"/>
                <a:ea typeface="新宋体" pitchFamily="3" charset="134"/>
                <a:cs typeface="新宋体" pitchFamily="3" charset="134"/>
              </a:rPr>
              <a:t>    2.</a:t>
            </a:r>
            <a:r>
              <a:rPr lang="zh-cn" b="1">
                <a:latin typeface="新宋体" pitchFamily="3" charset="134"/>
                <a:ea typeface="新宋体" pitchFamily="3" charset="134"/>
                <a:cs typeface="新宋体" pitchFamily="3" charset="134"/>
              </a:rPr>
              <a:t>以《幼儿园教育指导纲要（试行）》《幼儿园工作规程》《3～6岁儿童学习与发展指南》等为指导思想。</a:t>
            </a:r>
            <a:endParaRPr lang="zh-cn" b="1">
              <a:latin typeface="新宋体" pitchFamily="3" charset="134"/>
              <a:ea typeface="新宋体" pitchFamily="3" charset="134"/>
              <a:cs typeface="新宋体" pitchFamily="3" charset="134"/>
            </a:endParaRPr>
          </a:p>
          <a:p>
            <a:pPr marL="0" indent="0" algn="just">
              <a:lnSpc>
                <a:spcPct val="150000"/>
              </a:lnSpc>
              <a:spcBef>
                <a:spcPts val="900"/>
              </a:spcBef>
              <a:buNone/>
              <a:defRPr lang="zh-cn" sz="2160">
                <a:solidFill>
                  <a:schemeClr val="tx1"/>
                </a:solidFill>
              </a:defRPr>
            </a:pPr>
            <a:r>
              <a:rPr lang="en-us" b="1">
                <a:latin typeface="新宋体" pitchFamily="3" charset="134"/>
                <a:ea typeface="新宋体" pitchFamily="3" charset="134"/>
                <a:cs typeface="新宋体" pitchFamily="3" charset="134"/>
              </a:rPr>
              <a:t>    3.</a:t>
            </a:r>
            <a:r>
              <a:rPr lang="zh-cn" b="1">
                <a:latin typeface="新宋体" pitchFamily="3" charset="134"/>
                <a:ea typeface="新宋体" pitchFamily="3" charset="134"/>
                <a:cs typeface="新宋体" pitchFamily="3" charset="134"/>
              </a:rPr>
              <a:t>以学前教育专业学生的学习基础、认知特点和发展需求为依据。</a:t>
            </a:r>
            <a:endParaRPr lang="zh-cn" b="1">
              <a:latin typeface="新宋体" pitchFamily="3" charset="134"/>
              <a:ea typeface="新宋体" pitchFamily="3" charset="134"/>
              <a:cs typeface="新宋体" pitchFamily="3" charset="134"/>
            </a:endParaRPr>
          </a:p>
          <a:p>
            <a:pPr marL="0" indent="0" algn="just">
              <a:lnSpc>
                <a:spcPct val="150000"/>
              </a:lnSpc>
              <a:spcBef>
                <a:spcPts val="900"/>
              </a:spcBef>
              <a:buNone/>
              <a:defRPr lang="zh-cn" sz="2160">
                <a:solidFill>
                  <a:schemeClr val="tx1"/>
                </a:solidFill>
              </a:defRPr>
            </a:pPr>
            <a:r>
              <a:rPr lang="en-us" b="1">
                <a:latin typeface="新宋体" pitchFamily="3" charset="134"/>
                <a:ea typeface="新宋体" pitchFamily="3" charset="134"/>
                <a:cs typeface="新宋体" pitchFamily="3" charset="134"/>
              </a:rPr>
              <a:t>    4.</a:t>
            </a:r>
            <a:r>
              <a:rPr lang="zh-cn" b="1">
                <a:latin typeface="新宋体" pitchFamily="3" charset="134"/>
                <a:ea typeface="新宋体" pitchFamily="3" charset="134"/>
                <a:cs typeface="新宋体" pitchFamily="3" charset="134"/>
              </a:rPr>
              <a:t>贯穿师德为先、育人为本、实践导向、终身学习的重要理念。</a:t>
            </a:r>
            <a:endParaRPr lang="zh-cn" b="1">
              <a:latin typeface="新宋体" pitchFamily="3" charset="134"/>
              <a:ea typeface="新宋体" pitchFamily="3" charset="134"/>
              <a:cs typeface="新宋体" pitchFamily="3" charset="134"/>
            </a:endParaRPr>
          </a:p>
        </p:txBody>
      </p:sp>
      <p:sp>
        <p:nvSpPr>
          <p:cNvPr id="5" name="文本框 5"/>
          <p:cNvSpPr>
            <a:extLst>
              <a:ext uri="smNativeData">
                <pr:smNativeData xmlns:pr="pr" val="SMDATA_12_LtoBWxMAAAAlAAAAZAAAAE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2qjAF////AQAAAAAAAAAAAAAAAAAAAAAAAAAAAAAAAAAAAAAAAAAAAAAAAH9/fwD///8DzMzMAMDA/wB/f38AAAAAAAAAAAAAAAAAAAAAAAAAAAAhAAAAGAAAABQAAAAAAAAAAAAAAAAAAAAAAAAAAAAAAA=="/>
              </a:ext>
            </a:extLst>
          </p:cNvSpPr>
          <p:nvPr/>
        </p:nvSpPr>
        <p:spPr>
          <a:xfrm flipH="1" flipV="1">
            <a:off x="0" y="0"/>
            <a:ext cx="0" cy="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zh-cn" sz="2000" u="sng">
                <a:solidFill>
                  <a:schemeClr val="accent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楷体" pitchFamily="3" charset="134"/>
                <a:ea typeface="楷体" pitchFamily="3" charset="134"/>
                <a:cs typeface="Arial" pitchFamily="2" charset="0"/>
              </a:rPr>
              <a:t>西北大学出版社</a:t>
            </a:r>
            <a:endParaRPr lang="zh-cn" sz="2000" u="sng">
              <a:solidFill>
                <a:schemeClr val="accent1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楷体" pitchFamily="3" charset="134"/>
              <a:ea typeface="楷体" pitchFamily="3" charset="134"/>
              <a:cs typeface="Ari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/>
          <p:cNvSpPr>
            <a:extLst>
              <a:ext uri="smNativeData">
                <pr:smNativeData xmlns:pr="pr" val="SMDATA_12_LtoBWx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oAgAA+wMAADgxAAACCAAAAAAAAA=="/>
              </a:ext>
            </a:extLst>
          </p:cNvSpPr>
          <p:nvPr/>
        </p:nvSpPr>
        <p:spPr>
          <a:xfrm>
            <a:off x="431800" y="647065"/>
            <a:ext cx="7569200" cy="65468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/>
          <a:lstStyle/>
          <a:p>
            <a: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2800" b="1" i="0" u="none" strike="noStrike" kern="1" spc="0" baseline="0">
                <a:solidFill>
                  <a:srgbClr val="588024"/>
                </a:solidFill>
                <a:effectLst/>
                <a:latin typeface="Arial" pitchFamily="2" charset="0"/>
                <a:ea typeface="黑体" pitchFamily="3" charset="134"/>
                <a:cs typeface="Arial" pitchFamily="2" charset="0"/>
              </a:defRPr>
            </a:pPr>
            <a:r>
              <a:rPr lang="en-us" sz="3600"/>
              <a:t>                   </a:t>
            </a:r>
            <a:r>
              <a:rPr lang="zh-cn" sz="3600"/>
              <a:t>三、教材特点</a:t>
            </a:r>
            <a:endParaRPr lang="zh-cn" sz="3600"/>
          </a:p>
        </p:txBody>
      </p:sp>
      <p:grpSp>
        <p:nvGrpSpPr>
          <p:cNvPr id="3" name="组合 1"/>
          <p:cNvGrpSpPr>
            <a:extLst>
              <a:ext uri="smNativeData">
                <pr:smNativeData xmlns:pr="pr" val="SMDATA_6_LtoBW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LMVAAAiCgAANzcAADwlAAAAAAAA"/>
              </a:ext>
            </a:extLst>
          </p:cNvGrpSpPr>
          <p:nvPr/>
        </p:nvGrpSpPr>
        <p:grpSpPr>
          <a:xfrm>
            <a:off x="3527425" y="1647190"/>
            <a:ext cx="5448300" cy="4405630"/>
            <a:chOff x="3527425" y="1647190"/>
            <a:chExt cx="5448300" cy="4405630"/>
          </a:xfrm>
        </p:grpSpPr>
        <p:grpSp>
          <p:nvGrpSpPr>
            <p:cNvPr id="16" name="组合 18"/>
            <p:cNvGrpSpPr>
              <a:extLst>
                <a:ext uri="smNativeData">
                  <pr:smNativeData xmlns:pr="pr" val="SMDATA_6_LtoBW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LMVAAAiCgAAfisAAA4OAAAAAAAA"/>
                </a:ext>
              </a:extLst>
            </p:cNvGrpSpPr>
            <p:nvPr/>
          </p:nvGrpSpPr>
          <p:grpSpPr>
            <a:xfrm>
              <a:off x="3527425" y="1647190"/>
              <a:ext cx="3542665" cy="637540"/>
              <a:chOff x="3527425" y="1647190"/>
              <a:chExt cx="3542665" cy="637540"/>
            </a:xfrm>
          </p:grpSpPr>
          <p:sp>
            <p:nvSpPr>
              <p:cNvPr id="18" name="圆角矩形 19"/>
              <p:cNvSpPr>
                <a:extLst>
                  <a:ext uri="smNativeData">
                    <pr:smNativeData xmlns:pr="pr" val="SMDATA_12_LtoBWxMAAAAlAAAAZQAAAA0AAAAAiwMAADkAAAA5AAAAOQAAAAAAAAABAAAAAAAAAAEAAABQAAAA4GdcOBCSxT8AAAAAAADwvwAAAAAAAOA/AAAAAAAA4D8AAAAAAADgPwAAAAAAAOA/AAAAAAAA4D8AAAAAAADgPwAAAAAAAOA/AAAAAAAA4D8CAAAAjAAAAAEAAAAAAAAAdqowDP///wgAAAAAAAAAAAAAAAAAAAAAAAAAAAAAAAAAAAAAZAAAAAEAAABAAAAAAAAAAAAAAAAAAAAAAAAAAAAAAAAAAAAAAAAAAAAAAAAAAAAAAAAAAAAAAAAAAAAAAAAAAAAAAAAAAAAAAAAAAAAAAAAAAAAAAAAAAAAAAAAAAAAAFAAAADwAAAAAAAAAAAAAAFh+JA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2qjAFAAAAAQAAAAAAAAAAAAAAAAAAAAAAAAAAAAAAAAAAAAAAAAAAWH4kAH9/fwAAAAADzMzMAMDA/wB/f38AAAAAAAAAAAAAAAAAAAAAAAAAAAAhAAAAGAAAABQAAABaFwAAIgoAAH4rAAAODgAAAAAAAA=="/>
                  </a:ext>
                </a:extLst>
              </p:cNvSpPr>
              <p:nvPr/>
            </p:nvSpPr>
            <p:spPr>
              <a:xfrm>
                <a:off x="3796030" y="1647190"/>
                <a:ext cx="3274060" cy="637540"/>
              </a:xfrm>
              <a:prstGeom prst="roundRect">
                <a:avLst>
                  <a:gd name="adj" fmla="val 8426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75945" tIns="36195" rIns="36195" bIns="36195" numCol="1" anchor="ctr"/>
              <a:lstStyle/>
              <a:p>
                <a:pPr marL="0" marR="0" indent="0" algn="l" defTabSz="91440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lang="zh-cn" sz="1800" b="0" i="0" u="none" strike="noStrike" kern="1" spc="0" baseline="0">
                    <a:solidFill>
                      <a:srgbClr val="FFFFFF"/>
                    </a:solidFill>
                    <a:effectLst/>
                    <a:latin typeface="Arial" pitchFamily="2" charset="0"/>
                    <a:ea typeface="Arial" pitchFamily="2" charset="0"/>
                    <a:cs typeface="Arial" pitchFamily="2" charset="0"/>
                  </a:defRPr>
                </a:pPr>
                <a:r>
                  <a:rPr lang="zh-cn" sz="2400" b="1">
                    <a:solidFill>
                      <a:schemeClr val="tx1"/>
                    </a:solidFill>
                    <a:latin typeface="宋体" pitchFamily="0" charset="134"/>
                    <a:ea typeface="宋体" pitchFamily="0" charset="134"/>
                    <a:cs typeface="宋体" pitchFamily="0" charset="134"/>
                  </a:rPr>
                  <a:t>理论与实践相结合</a:t>
                </a:r>
                <a:endParaRPr lang="zh-cn" sz="2400" b="1">
                  <a:solidFill>
                    <a:schemeClr val="tx1"/>
                  </a:solidFill>
                  <a:latin typeface="宋体" pitchFamily="0" charset="134"/>
                  <a:ea typeface="宋体" pitchFamily="0" charset="134"/>
                  <a:cs typeface="宋体" pitchFamily="0" charset="134"/>
                </a:endParaRPr>
              </a:p>
            </p:txBody>
          </p:sp>
          <p:sp>
            <p:nvSpPr>
              <p:cNvPr id="17" name="椭圆 20"/>
              <p:cNvSpPr>
                <a:extLst>
                  <a:ext uri="smNativeData">
                    <pr:smNativeData xmlns:pr="pr" val="SMDATA_12_LtoBWxMAAAAlAAAAZgAAAA0AAAAAAAAAAAAAAAAAAAAAAAAAAAAAAAABAAAAAAAAAAEAAABQAAAAAAAAAAAA8D8AAAAAAADwPwAAAAAAAOA/AAAAAAAA4D8AAAAAAADgPwAAAAAAAOA/AAAAAAAA4D8AAAAAAADgPwAAAAAAAOA/AAAAAAAA4D8CAAAAjAAAAAEAAAAAAAAAdqowDP///wgAAAAAAAAAAAAAAAAAAAAAAAAAAAAAAAAAAAAAZAAAAAEAAABAAAAAAAAAAAAAAAAAAAAAAAAAAAAAAAAAAAAAAAAAAAAAAAAAAAAAAAAAAAAAAAAAAAAAAAAAAAAAAAAAAAAAAAAAAAAAAAAAAAAAAAAAAAAAAAAAAAAAFAAAADwAAAABAAAAAAAAAP///wB4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2qjAFAAAAAQAAAAAAAAAAAAAAAAAAAAAAAAAAAAAAAAAAAAAAAAAA////AH9/fwAAAAADzMzMAMDA/wB/f38AAAAAAAAAAAAAAAAAAAAAAAAAAAAhAAAAGAAAABQAAACzFQAAIgoAAKEZAAAODgAAAAAAAA=="/>
                  </a:ext>
                </a:extLst>
              </p:cNvSpPr>
              <p:nvPr/>
            </p:nvSpPr>
            <p:spPr>
              <a:xfrm>
                <a:off x="3527425" y="1647190"/>
                <a:ext cx="638810" cy="637540"/>
              </a:xfrm>
              <a:prstGeom prst="ellipse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anchor="ctr"/>
              <a:lstStyle/>
              <a:p>
                <a:pPr marL="0" marR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lang="zh-cn" sz="1800" b="0" i="0" u="none" strike="noStrike" kern="1" spc="0" baseline="0">
                    <a:solidFill>
                      <a:schemeClr val="tx1"/>
                    </a:solidFill>
                    <a:effectLst/>
                    <a:latin typeface="Arial" pitchFamily="2" charset="0"/>
                    <a:ea typeface="Arial" pitchFamily="2" charset="0"/>
                    <a:cs typeface="Arial" pitchFamily="2" charset="0"/>
                  </a:defRPr>
                </a:pPr>
                <a:r>
                  <a:rPr lang="en-us" sz="2400">
                    <a:solidFill>
                      <a:srgbClr val="3C5618"/>
                    </a:solidFill>
                  </a:rPr>
                  <a:t>01</a:t>
                </a:r>
                <a:endParaRPr lang="zh-cn" sz="2400">
                  <a:solidFill>
                    <a:srgbClr val="3C5618"/>
                  </a:solidFill>
                </a:endParaRPr>
              </a:p>
            </p:txBody>
          </p:sp>
        </p:grpSp>
        <p:grpSp>
          <p:nvGrpSpPr>
            <p:cNvPr id="13" name="组合 21"/>
            <p:cNvGrpSpPr>
              <a:extLst>
                <a:ext uri="smNativeData">
                  <pr:smNativeData xmlns:pr="pr" val="SMDATA_6_LtoBWxMAAAAlAAAAAQAAAA8BAAAAkAAAAEgAAACQAAAASAAAAAAAAAAAAAAAAAAAABcAAAAUAAAAAAAAAAAAAAD/fwAA/38AAAAAAAAJAAAABAAAAABALNcMAAAAEAAAAAAAAAAAAAAAAAAAAAAAAAAfAAAAVAAAAAAAAAAAAAAAAAAAAAAAAAAAAAAAAAAAAAAAAAAAAAAAAAAAAAAAAAAAAAAAAAAAAAAAAAAAAAAAAAAAAAAAAAAAAAAAAAAAAAAAAAAAAAAAAAAAACEAAAAYAAAAFAAAAJIYAADsDwAAmy4AANkTAAAAAAAA"/>
                </a:ext>
              </a:extLst>
            </p:cNvGrpSpPr>
            <p:nvPr/>
          </p:nvGrpSpPr>
          <p:grpSpPr>
            <a:xfrm>
              <a:off x="3994150" y="2588260"/>
              <a:ext cx="3582035" cy="638175"/>
              <a:chOff x="3994150" y="2588260"/>
              <a:chExt cx="3582035" cy="638175"/>
            </a:xfrm>
          </p:grpSpPr>
          <p:sp>
            <p:nvSpPr>
              <p:cNvPr id="15" name="圆角矩形 22"/>
              <p:cNvSpPr>
                <a:extLst>
                  <a:ext uri="smNativeData">
                    <pr:smNativeData xmlns:pr="pr" val="SMDATA_12_LtoBWxMAAAAlAAAAZQAAAA0AAAAAiwMAADkAAAA5AAAAOQAAAAAAAAABAAAAAAAAAAEAAABQAAAA4GdcOBCSxT8AAAAAAADwvwAAAAAAAOA/AAAAAAAA4D8AAAAAAADgPwAAAAAAAOA/AAAAAAAA4D8AAAAAAADgPwAAAAAAAOA/AAAAAAAA4D8CAAAAjAAAAAEAAAAAAAAAdqowDP///wgAAAAAAAAAAAAAAAAAAAAAAAAAAAAAAAAAAAAAZAAAAAEAAABAAAAAAAAAAAAAAAAAAAAAAAAAAAAAAAAAAAAAAAAAAAAAAAAAAAAAAAAAAAAAAAAAAAAAAAAAAAAAAAAAAAAAAAAAAAAAAAAAAAAAAAAAAAAAAAAAAAAAFAAAADwAAAAAAAAAAAAAAFh+JA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OiPNAkMAAAAEAAAAAAAAAAAAAAAAAAAAAAAAAAeAAAAaAAAAAAAAAAAAAAAAAAAAAAAAAAAAAAAECcAABAnAAAAAAAAAAAAAAAAAAAAAAAAAAAAAAAAAAAAAAAAAAAAABQAAAAAAAAAwMD/AAAAAABkAAAAMgAAAAAAAABkAAAAAAAAAH9/fwAKAAAAHwAAAFQAAAB2qjAFAAAAAQAAAAAAAAAAAAAAAAAAAAAAAAAAAAAAAAAAAAAAAAAAWH4kAH9/fwAAAAADzMzMAMDA/wB/f38AAAAAAAAAAAAAAAAAAAAAAAAAAAAhAAAAGAAAABQAAAB3GgAA7Q8AAJsuAADZEwAAAAAAAA=="/>
                  </a:ext>
                </a:extLst>
              </p:cNvSpPr>
              <p:nvPr/>
            </p:nvSpPr>
            <p:spPr>
              <a:xfrm>
                <a:off x="4302125" y="2588895"/>
                <a:ext cx="3274060" cy="637540"/>
              </a:xfrm>
              <a:prstGeom prst="roundRect">
                <a:avLst>
                  <a:gd name="adj" fmla="val 8426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75945" tIns="36195" rIns="36195" bIns="36195" numCol="1" anchor="ctr"/>
              <a:lstStyle/>
              <a:p>
                <a:pPr marL="0" marR="0" indent="0" algn="l" defTabSz="91440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lang="zh-cn" sz="1800" b="0" i="0" u="none" strike="noStrike" kern="1" spc="0" baseline="0">
                    <a:solidFill>
                      <a:srgbClr val="FFFFFF"/>
                    </a:solidFill>
                    <a:effectLst/>
                    <a:latin typeface="Arial" pitchFamily="2" charset="0"/>
                    <a:ea typeface="Arial" pitchFamily="2" charset="0"/>
                    <a:cs typeface="Arial" pitchFamily="2" charset="0"/>
                  </a:defRPr>
                </a:pPr>
                <a:r>
                  <a:rPr lang="zh-cn" sz="2400" b="1">
                    <a:solidFill>
                      <a:srgbClr val="3C5618"/>
                    </a:solidFill>
                    <a:latin typeface="宋体" pitchFamily="0" charset="134"/>
                    <a:ea typeface="宋体" pitchFamily="0" charset="134"/>
                    <a:cs typeface="Arial" pitchFamily="2" charset="0"/>
                  </a:rPr>
                  <a:t>正视学生基础</a:t>
                </a:r>
                <a:endParaRPr lang="zh-cn" sz="2400" b="1">
                  <a:solidFill>
                    <a:srgbClr val="3C5618"/>
                  </a:solidFill>
                  <a:latin typeface="宋体" pitchFamily="0" charset="134"/>
                  <a:ea typeface="宋体" pitchFamily="0" charset="134"/>
                  <a:cs typeface="Arial" pitchFamily="2" charset="0"/>
                </a:endParaRPr>
              </a:p>
            </p:txBody>
          </p:sp>
          <p:sp>
            <p:nvSpPr>
              <p:cNvPr id="14" name="椭圆 23"/>
              <p:cNvSpPr>
                <a:extLst>
                  <a:ext uri="smNativeData">
                    <pr:smNativeData xmlns:pr="pr" val="SMDATA_12_LtoBWxMAAAAlAAAAZgAAAA0AAAAAAAAAAAAAAAAAAAAAAAAAAAAAAAABAAAAAAAAAAEAAABQAAAAAAAAAAAA8D8AAAAAAADwPwAAAAAAAOA/AAAAAAAA4D8AAAAAAADgPwAAAAAAAOA/AAAAAAAA4D8AAAAAAADgPwAAAAAAAOA/AAAAAAAA4D8CAAAAjAAAAAEAAAAAAAAAdqowDP///wgAAAAAAAAAAAAAAAAAAAAAAAAAAAAAAAAAAAAAZAAAAAEAAABAAAAAAAAAAAAAAAAAAAAAAAAAAAAAAAAAAAAAAAAAAAAAAAAAAAAAAAAAAAAAAAAAAAAAAAAAAAAAAAAAAAAAAAAAAAAAAAAAAAAAAAAAAAAAAAAAAAAAFAAAADwAAAABAAAAAAAAAP///wB4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2qjAFAAAAAQAAAAAAAAAAAAAAAAAAAAAAAAAAAAAAAAAAAAAAAAAA////AH9/fwAAAAADzMzMAMDA/wB/f38AAAAAAAAAAAAAAAAAAAAAAAAAAAAhAAAAGAAAABQAAACSGAAA7A8AAIAcAADYEwAAAAAAAA=="/>
                  </a:ext>
                </a:extLst>
              </p:cNvSpPr>
              <p:nvPr/>
            </p:nvSpPr>
            <p:spPr>
              <a:xfrm>
                <a:off x="3994150" y="2588260"/>
                <a:ext cx="638810" cy="637540"/>
              </a:xfrm>
              <a:prstGeom prst="ellipse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anchor="ctr"/>
              <a:lstStyle/>
              <a:p>
                <a:pPr marL="0" marR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lang="zh-cn" sz="1800" b="0" i="0" u="none" strike="noStrike" kern="1" spc="0" baseline="0">
                    <a:solidFill>
                      <a:schemeClr val="tx1"/>
                    </a:solidFill>
                    <a:effectLst/>
                    <a:latin typeface="Arial" pitchFamily="2" charset="0"/>
                    <a:ea typeface="Arial" pitchFamily="2" charset="0"/>
                    <a:cs typeface="Arial" pitchFamily="2" charset="0"/>
                  </a:defRPr>
                </a:pPr>
                <a:r>
                  <a:rPr lang="en-us" sz="2400">
                    <a:solidFill>
                      <a:srgbClr val="3C5618"/>
                    </a:solidFill>
                  </a:rPr>
                  <a:t>02</a:t>
                </a:r>
                <a:endParaRPr lang="zh-cn" sz="2400">
                  <a:solidFill>
                    <a:srgbClr val="3C5618"/>
                  </a:solidFill>
                </a:endParaRPr>
              </a:p>
            </p:txBody>
          </p:sp>
        </p:grpSp>
        <p:grpSp>
          <p:nvGrpSpPr>
            <p:cNvPr id="10" name="组合 24"/>
            <p:cNvGrpSpPr>
              <a:extLst>
                <a:ext uri="smNativeData">
                  <pr:smNativeData xmlns:pr="pr" val="SMDATA_6_LtoBW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HEbAAC2FQAAeTEAAKUZAAAAAAAA"/>
                </a:ext>
              </a:extLst>
            </p:cNvGrpSpPr>
            <p:nvPr/>
          </p:nvGrpSpPr>
          <p:grpSpPr>
            <a:xfrm>
              <a:off x="4460875" y="3529330"/>
              <a:ext cx="3581400" cy="639445"/>
              <a:chOff x="4460875" y="3529330"/>
              <a:chExt cx="3581400" cy="639445"/>
            </a:xfrm>
          </p:grpSpPr>
          <p:sp>
            <p:nvSpPr>
              <p:cNvPr id="12" name="圆角矩形 25"/>
              <p:cNvSpPr>
                <a:extLst>
                  <a:ext uri="smNativeData">
                    <pr:smNativeData xmlns:pr="pr" val="SMDATA_12_LtoBWxMAAAAlAAAAZQAAAA0AAAAAiwMAADkAAAA5AAAAOQAAAAAAAAABAAAAAAAAAAEAAABQAAAA4GdcOBCSxT8AAAAAAADwvwAAAAAAAOA/AAAAAAAA4D8AAAAAAADgPwAAAAAAAOA/AAAAAAAA4D8AAAAAAADgPwAAAAAAAOA/AAAAAAAA4D8CAAAAjAAAAAEAAAAAAAAAdqowDP///wgAAAAAAAAAAAAAAAAAAAAAAAAAAAAAAAAAAAAAZAAAAAEAAABAAAAAAAAAAAAAAAAAAAAAAAAAAAAAAAAAAAAAAAAAAAAAAAAAAAAAAAAAAAAAAAAAAAAAAAAAAAAAAAAAAAAAAAAAAAAAAAAAAAAAAAAAAAAAAAAAAAAAFAAAADwAAAAAAAAAAAAAAFh+JA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2qjAFAAAAAQAAAAAAAAAAAAAAAAAAAAAAAAAAAAAAAAAAAAAAAAAAWH4kAH9/fwAAAAADzMzMAMDA/wB/f38AAAAAAAAAAAAAAAAAAAAAAAAAAAAhAAAAGAAAABQAAABWHQAAuRUAAHkxAAClGQAAAAAAAA=="/>
                  </a:ext>
                </a:extLst>
              </p:cNvSpPr>
              <p:nvPr/>
            </p:nvSpPr>
            <p:spPr>
              <a:xfrm>
                <a:off x="4768850" y="3531235"/>
                <a:ext cx="3273425" cy="637540"/>
              </a:xfrm>
              <a:prstGeom prst="roundRect">
                <a:avLst>
                  <a:gd name="adj" fmla="val 8426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75945" tIns="36195" rIns="36195" bIns="36195" numCol="1" anchor="ctr"/>
              <a:lstStyle/>
              <a:p>
                <a:pPr marL="0" marR="0" indent="0" algn="l" defTabSz="91440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lang="zh-cn" sz="1800" b="0" i="0" u="none" strike="noStrike" kern="1" spc="0" baseline="0">
                    <a:solidFill>
                      <a:srgbClr val="FFFFFF"/>
                    </a:solidFill>
                    <a:effectLst/>
                    <a:latin typeface="Arial" pitchFamily="2" charset="0"/>
                    <a:ea typeface="Arial" pitchFamily="2" charset="0"/>
                    <a:cs typeface="Arial" pitchFamily="2" charset="0"/>
                  </a:defRPr>
                </a:pPr>
                <a:r>
                  <a:rPr lang="zh-cn" sz="2400" b="1">
                    <a:solidFill>
                      <a:srgbClr val="3C5618"/>
                    </a:solidFill>
                    <a:latin typeface="宋体" pitchFamily="0" charset="134"/>
                    <a:ea typeface="宋体" pitchFamily="0" charset="134"/>
                    <a:cs typeface="Arial" pitchFamily="2" charset="0"/>
                  </a:rPr>
                  <a:t>合理引入案例</a:t>
                </a:r>
                <a:endParaRPr lang="zh-cn" sz="2400" b="1">
                  <a:solidFill>
                    <a:srgbClr val="3C5618"/>
                  </a:solidFill>
                  <a:latin typeface="宋体" pitchFamily="0" charset="134"/>
                  <a:ea typeface="宋体" pitchFamily="0" charset="134"/>
                  <a:cs typeface="Arial" pitchFamily="2" charset="0"/>
                </a:endParaRPr>
              </a:p>
            </p:txBody>
          </p:sp>
          <p:sp>
            <p:nvSpPr>
              <p:cNvPr id="11" name="椭圆 26"/>
              <p:cNvSpPr>
                <a:extLst>
                  <a:ext uri="smNativeData">
                    <pr:smNativeData xmlns:pr="pr" val="SMDATA_12_LtoBWxMAAAAlAAAAZgAAAA0AAAAAAAAAAAAAAAAAAAAAAAAAAAAAAAABAAAAAAAAAAEAAABQAAAAAAAAAAAA8D8AAAAAAADwPwAAAAAAAOA/AAAAAAAA4D8AAAAAAADgPwAAAAAAAOA/AAAAAAAA4D8AAAAAAADgPwAAAAAAAOA/AAAAAAAA4D8CAAAAjAAAAAEAAAAAAAAAdqowDP///wgAAAAAAAAAAAAAAAAAAAAAAAAAAAAAAAAAAAAAZAAAAAEAAABAAAAAAAAAAAAAAAAAAAAAAAAAAAAAAAAAAAAAAAAAAAAAAAAAAAAAAAAAAAAAAAAAAAAAAAAAAAAAAAAAAAAAAAAAAAAAAAAAAAAAAAAAAAAAAAAAAAAAFAAAADwAAAABAAAAAAAAAP///wB4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2qjAFAAAAAQAAAAAAAAAAAAAAAAAAAAAAAAAAAAAAAAAAAAAAAAAA////AH9/fwAAAAADzMzMAMDA/wB/f38AAAAAAAAAAAAAAAAAAAAAAAAAAAAhAAAAGAAAABQAAABxGwAAthUAAF8fAACkGQAAAAAAAA=="/>
                  </a:ext>
                </a:extLst>
              </p:cNvSpPr>
              <p:nvPr/>
            </p:nvSpPr>
            <p:spPr>
              <a:xfrm>
                <a:off x="4460875" y="3529330"/>
                <a:ext cx="638810" cy="638810"/>
              </a:xfrm>
              <a:prstGeom prst="ellipse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anchor="ctr"/>
              <a:lstStyle/>
              <a:p>
                <a:pPr marL="0" marR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lang="zh-cn" sz="1800" b="0" i="0" u="none" strike="noStrike" kern="1" spc="0" baseline="0">
                    <a:solidFill>
                      <a:schemeClr val="tx1"/>
                    </a:solidFill>
                    <a:effectLst/>
                    <a:latin typeface="Arial" pitchFamily="2" charset="0"/>
                    <a:ea typeface="Arial" pitchFamily="2" charset="0"/>
                    <a:cs typeface="Arial" pitchFamily="2" charset="0"/>
                  </a:defRPr>
                </a:pPr>
                <a:r>
                  <a:rPr lang="en-us" sz="2400">
                    <a:solidFill>
                      <a:srgbClr val="3C5618"/>
                    </a:solidFill>
                  </a:rPr>
                  <a:t>03</a:t>
                </a:r>
                <a:endParaRPr lang="zh-cn" sz="2400">
                  <a:solidFill>
                    <a:srgbClr val="3C5618"/>
                  </a:solidFill>
                </a:endParaRPr>
              </a:p>
            </p:txBody>
          </p:sp>
        </p:grpSp>
        <p:grpSp>
          <p:nvGrpSpPr>
            <p:cNvPr id="7" name="组合 27"/>
            <p:cNvGrpSpPr>
              <a:extLst>
                <a:ext uri="smNativeData">
                  <pr:smNativeData xmlns:pr="pr" val="SMDATA_6_LtoBW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E8eAACDGwAAgTMAAHEfAAAAAAAA"/>
                </a:ext>
              </a:extLst>
            </p:cNvGrpSpPr>
            <p:nvPr/>
          </p:nvGrpSpPr>
          <p:grpSpPr>
            <a:xfrm>
              <a:off x="4926965" y="4472305"/>
              <a:ext cx="3445510" cy="638810"/>
              <a:chOff x="4926965" y="4472305"/>
              <a:chExt cx="3445510" cy="638810"/>
            </a:xfrm>
          </p:grpSpPr>
          <p:sp>
            <p:nvSpPr>
              <p:cNvPr id="9" name="圆角矩形 28"/>
              <p:cNvSpPr>
                <a:extLst>
                  <a:ext uri="smNativeData">
                    <pr:smNativeData xmlns:pr="pr" val="SMDATA_12_LtoBWxMAAAAlAAAAZQAAAA0AAAAAiwMAADkAAAA5AAAAOQAAAAAAAAABAAAAAAAAAAEAAABQAAAA4GdcOBCSxT8AAAAAAADwvwAAAAAAAOA/AAAAAAAA4D8AAAAAAADgPwAAAAAAAOA/AAAAAAAA4D8AAAAAAADgPwAAAAAAAOA/AAAAAAAA4D8CAAAAjAAAAAEAAAAAAAAAdqowDP///wgAAAAAAAAAAAAAAAAAAAAAAAAAAAAAAAAAAAAAZAAAAAEAAABAAAAAAAAAAAAAAAAAAAAAAAAAAAAAAAAAAAAAAAAAAAAAAAAAAAAAAAAAAAAAAAAAAAAAAAAAAAAAAAAAAAAAAAAAAAAAAAAAAAAAAAAAAAAAAAAAAAAAFAAAADwAAAAAAAAAAAAAAFh+JA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2qjAFAAAAAQAAAAAAAAAAAAAAAAAAAAAAAAAAAAAAAAAAAAAAAAAAWH4kAH9/fwAAAAADzMzMAMDA/wB/f38AAAAAAAAAAAAAAAAAAAAAAAAAAAAhAAAAGAAAABQAAABdHwAAgxsAAIEzAABvHwAAAAAAAA=="/>
                  </a:ext>
                </a:extLst>
              </p:cNvSpPr>
              <p:nvPr/>
            </p:nvSpPr>
            <p:spPr>
              <a:xfrm>
                <a:off x="5098415" y="4472305"/>
                <a:ext cx="3274060" cy="637540"/>
              </a:xfrm>
              <a:prstGeom prst="roundRect">
                <a:avLst>
                  <a:gd name="adj" fmla="val 8426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75945" tIns="36195" rIns="36195" bIns="36195" numCol="1" anchor="ctr"/>
              <a:lstStyle/>
              <a:p>
                <a:pPr marL="0" marR="0" indent="0" algn="l" defTabSz="91440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lang="zh-cn" sz="1800" b="0" i="0" u="none" strike="noStrike" kern="1" spc="0" baseline="0">
                    <a:solidFill>
                      <a:srgbClr val="FFFFFF"/>
                    </a:solidFill>
                    <a:effectLst/>
                    <a:latin typeface="Arial" pitchFamily="2" charset="0"/>
                    <a:ea typeface="Arial" pitchFamily="2" charset="0"/>
                    <a:cs typeface="Arial" pitchFamily="2" charset="0"/>
                  </a:defRPr>
                </a:pPr>
                <a:r>
                  <a:rPr lang="zh-cn" sz="2400" b="1">
                    <a:solidFill>
                      <a:srgbClr val="3C5618"/>
                    </a:solidFill>
                    <a:latin typeface="宋体" pitchFamily="0" charset="134"/>
                    <a:ea typeface="宋体" pitchFamily="0" charset="134"/>
                    <a:cs typeface="Arial" pitchFamily="2" charset="0"/>
                  </a:rPr>
                  <a:t>丰富配套资源</a:t>
                </a:r>
                <a:endParaRPr lang="zh-cn" sz="2400" b="1">
                  <a:solidFill>
                    <a:srgbClr val="3C5618"/>
                  </a:solidFill>
                  <a:latin typeface="宋体" pitchFamily="0" charset="134"/>
                  <a:ea typeface="宋体" pitchFamily="0" charset="134"/>
                  <a:cs typeface="Arial" pitchFamily="2" charset="0"/>
                </a:endParaRPr>
              </a:p>
            </p:txBody>
          </p:sp>
          <p:sp>
            <p:nvSpPr>
              <p:cNvPr id="8" name="椭圆 29"/>
              <p:cNvSpPr>
                <a:extLst>
                  <a:ext uri="smNativeData">
                    <pr:smNativeData xmlns:pr="pr" val="SMDATA_12_LtoBWxMAAAAlAAAAZgAAAA0AAAAAAAAAAAAAAAAAAAAAAAAAAAAAAAABAAAAAAAAAAEAAABQAAAAAAAAAAAA8D8AAAAAAADwPwAAAAAAAOA/AAAAAAAA4D8AAAAAAADgPwAAAAAAAOA/AAAAAAAA4D8AAAAAAADgPwAAAAAAAOA/AAAAAAAA4D8CAAAAjAAAAAEAAAAAAAAAdqowDP///wgAAAAAAAAAAAAAAAAAAAAAAAAAAAAAAAAAAAAAZAAAAAEAAABAAAAAAAAAAAAAAAAAAAAAAAAAAAAAAAAAAAAAAAAAAAAAAAAAAAAAAAAAAAAAAAAAAAAAAAAAAAAAAAAAAAAAAAAAAAAAAAAAAAAAAAAAAAAAAAAAAAAAFAAAADwAAAABAAAAAAAAAP///wB4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2qjAFAAAAAQAAAAAAAAAAAAAAAAAAAAAAAAAAAAAAAAAAAAAAAAAA////AH9/fwAAAAADzMzMAMDA/wB/f38AAAAAAAAAAAAAAAAAAAAAAAAAAAAhAAAAGAAAABQAAABPHgAAgxsAAD0iAABxHwAAAAAAAA=="/>
                  </a:ext>
                </a:extLst>
              </p:cNvSpPr>
              <p:nvPr/>
            </p:nvSpPr>
            <p:spPr>
              <a:xfrm>
                <a:off x="4926965" y="4472305"/>
                <a:ext cx="638810" cy="638810"/>
              </a:xfrm>
              <a:prstGeom prst="ellipse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anchor="ctr"/>
              <a:lstStyle/>
              <a:p>
                <a:pPr marL="0" marR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lang="zh-cn" sz="1800" b="0" i="0" u="none" strike="noStrike" kern="1" spc="0" baseline="0">
                    <a:solidFill>
                      <a:schemeClr val="tx1"/>
                    </a:solidFill>
                    <a:effectLst/>
                    <a:latin typeface="Arial" pitchFamily="2" charset="0"/>
                    <a:ea typeface="Arial" pitchFamily="2" charset="0"/>
                    <a:cs typeface="Arial" pitchFamily="2" charset="0"/>
                  </a:defRPr>
                </a:pPr>
                <a:r>
                  <a:rPr lang="en-us" sz="2400">
                    <a:solidFill>
                      <a:srgbClr val="3C5618"/>
                    </a:solidFill>
                  </a:rPr>
                  <a:t>04</a:t>
                </a:r>
                <a:endParaRPr lang="zh-cn" sz="2400">
                  <a:solidFill>
                    <a:srgbClr val="3C5618"/>
                  </a:solidFill>
                </a:endParaRPr>
              </a:p>
            </p:txBody>
          </p:sp>
        </p:grpSp>
        <p:grpSp>
          <p:nvGrpSpPr>
            <p:cNvPr id="4" name="组合 30"/>
            <p:cNvGrpSpPr>
              <a:extLst>
                <a:ext uri="smNativeData">
                  <pr:smNativeData xmlns:pr="pr" val="SMDATA_6_LtoBW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C4hAABOIQAANzcAADwlAAAAAAAA"/>
                </a:ext>
              </a:extLst>
            </p:cNvGrpSpPr>
            <p:nvPr/>
          </p:nvGrpSpPr>
          <p:grpSpPr>
            <a:xfrm>
              <a:off x="5393690" y="5414010"/>
              <a:ext cx="3582035" cy="638810"/>
              <a:chOff x="5393690" y="5414010"/>
              <a:chExt cx="3582035" cy="638810"/>
            </a:xfrm>
          </p:grpSpPr>
          <p:sp>
            <p:nvSpPr>
              <p:cNvPr id="6" name="圆角矩形 31"/>
              <p:cNvSpPr>
                <a:extLst>
                  <a:ext uri="smNativeData">
                    <pr:smNativeData xmlns:pr="pr" val="SMDATA_12_LtoBWxMAAAAlAAAAZQAAAA0AAAAAiwMAADkAAAA5AAAAOQAAAAAAAAABAAAAAAAAAAEAAABQAAAA4GdcOBCSxT8AAAAAAADwvwAAAAAAAOA/AAAAAAAA4D8AAAAAAADgPwAAAAAAAOA/AAAAAAAA4D8AAAAAAADgPwAAAAAAAOA/AAAAAAAA4D8CAAAAjAAAAAEAAAAAAAAAdqowDP///wgAAAAAAAAAAAAAAAAAAAAAAAAAAAAAAAAAAAAAZAAAAAEAAABAAAAAAAAAAAAAAAAAAAAAAAAAAAAAAAAAAAAAAAAAAAAAAAAAAAAAAAAAAAAAAAAAAAAAAAAAAAAAAAAAAAAAAAAAAAAAAAAAAAAAAAAAAAAAAAAAAAAAFAAAADwAAAAAAAAAAAAAAFh+JAA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2qjAFAAAAAQAAAAAAAAAAAAAAAAAAAAAAAAAAAAAAAAAAAAAAAAAAWH4kAH9/fwAAAAADzMzMAMDA/wB/f38AAAAAAAAAAAAAAAAAAAAAAAAAAAAhAAAAGAAAABQAAAATIwAAUCEAADc3AAA8JQAAAAAAAA=="/>
                  </a:ext>
                </a:extLst>
              </p:cNvSpPr>
              <p:nvPr/>
            </p:nvSpPr>
            <p:spPr>
              <a:xfrm>
                <a:off x="5701665" y="5415280"/>
                <a:ext cx="3274060" cy="637540"/>
              </a:xfrm>
              <a:prstGeom prst="roundRect">
                <a:avLst>
                  <a:gd name="adj" fmla="val 8426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575945" tIns="36195" rIns="36195" bIns="36195" numCol="1" anchor="ctr"/>
              <a:lstStyle/>
              <a:p>
                <a:pPr marL="0" marR="0" indent="0" algn="l" defTabSz="91440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lang="zh-cn" sz="1800" b="0" i="0" u="none" strike="noStrike" kern="1" spc="0" baseline="0">
                    <a:solidFill>
                      <a:srgbClr val="FFFFFF"/>
                    </a:solidFill>
                    <a:effectLst/>
                    <a:latin typeface="Arial" pitchFamily="2" charset="0"/>
                    <a:ea typeface="Arial" pitchFamily="2" charset="0"/>
                    <a:cs typeface="Arial" pitchFamily="2" charset="0"/>
                  </a:defRPr>
                </a:pPr>
                <a:r>
                  <a:rPr lang="zh-cn" sz="2400" b="1">
                    <a:solidFill>
                      <a:srgbClr val="3C5618"/>
                    </a:solidFill>
                    <a:latin typeface="宋体" pitchFamily="0" charset="134"/>
                    <a:ea typeface="宋体" pitchFamily="0" charset="134"/>
                    <a:cs typeface="Arial" pitchFamily="2" charset="0"/>
                  </a:rPr>
                  <a:t>形式美观时尚</a:t>
                </a:r>
                <a:endParaRPr lang="zh-cn" sz="2400" b="1">
                  <a:solidFill>
                    <a:srgbClr val="3C5618"/>
                  </a:solidFill>
                  <a:latin typeface="宋体" pitchFamily="0" charset="134"/>
                  <a:ea typeface="宋体" pitchFamily="0" charset="134"/>
                  <a:cs typeface="Arial" pitchFamily="2" charset="0"/>
                </a:endParaRPr>
              </a:p>
            </p:txBody>
          </p:sp>
          <p:sp>
            <p:nvSpPr>
              <p:cNvPr id="5" name="椭圆 32"/>
              <p:cNvSpPr>
                <a:extLst>
                  <a:ext uri="smNativeData">
                    <pr:smNativeData xmlns:pr="pr" val="SMDATA_12_LtoBWxMAAAAlAAAAZgAAAA0AAAAAAAAAAAAAAAAAAAAAAAAAAAAAAAABAAAAAAAAAAEAAABQAAAAAAAAAAAA8D8AAAAAAADwPwAAAAAAAOA/AAAAAAAA4D8AAAAAAADgPwAAAAAAAOA/AAAAAAAA4D8AAAAAAADgPwAAAAAAAOA/AAAAAAAA4D8CAAAAjAAAAAEAAAAAAAAAdqowDP///wgAAAAAAAAAAAAAAAAAAAAAAAAAAAAAAAAAAAAAZAAAAAEAAABAAAAAAAAAAAAAAAAAAAAAAAAAAAAAAAAAAAAAAAAAAAAAAAAAAAAAAAAAAAAAAAAAAAAAAAAAAAAAAAAAAAAAAAAAAAAAAAAAAAAAAAAAAAAAAAAAAAAAFAAAADwAAAABAAAAAAAAAP///wB4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2qjAFAAAAAQAAAAAAAAAAAAAAAAAAAAAAAAAAAAAAAAAAAAAAAAAA////AH9/fwAAAAADzMzMAMDA/wB/f38AAAAAAAAAAAAAAAAAAAAAAAAAAAAhAAAAGAAAABQAAAAuIQAATiEAABwlAAA8JQAAAAAAAA=="/>
                  </a:ext>
                </a:extLst>
              </p:cNvSpPr>
              <p:nvPr/>
            </p:nvSpPr>
            <p:spPr>
              <a:xfrm>
                <a:off x="5393690" y="5414010"/>
                <a:ext cx="638810" cy="638810"/>
              </a:xfrm>
              <a:prstGeom prst="ellipse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anchor="ctr"/>
              <a:lstStyle/>
              <a:p>
                <a:pPr marL="0" marR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lang="zh-cn" sz="1800" b="0" i="0" u="none" strike="noStrike" kern="1" spc="0" baseline="0">
                    <a:solidFill>
                      <a:schemeClr val="tx1"/>
                    </a:solidFill>
                    <a:effectLst/>
                    <a:latin typeface="Arial" pitchFamily="2" charset="0"/>
                    <a:ea typeface="Arial" pitchFamily="2" charset="0"/>
                    <a:cs typeface="Arial" pitchFamily="2" charset="0"/>
                  </a:defRPr>
                </a:pPr>
                <a:r>
                  <a:rPr lang="en-us" sz="2400">
                    <a:solidFill>
                      <a:srgbClr val="3C5618"/>
                    </a:solidFill>
                  </a:rPr>
                  <a:t>05</a:t>
                </a:r>
                <a:endParaRPr lang="zh-cn" sz="2400">
                  <a:solidFill>
                    <a:srgbClr val="3C5618"/>
                  </a:solidFill>
                </a:endParaRPr>
              </a:p>
            </p:txBody>
          </p:sp>
        </p:grpSp>
      </p:grpSp>
      <p:sp>
        <p:nvSpPr>
          <p:cNvPr id="19" name="文本框 2"/>
          <p:cNvSpPr>
            <a:extLst>
              <a:ext uri="smNativeData">
                <pr:smNativeData xmlns:pr="pr" val="SMDATA_12_LtoBWxMAAAAlAAAAZAAAAE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VAAAAvAEAAHAMAAAwBAAAAAAAAA=="/>
              </a:ext>
            </a:extLst>
          </p:cNvSpPr>
          <p:nvPr/>
        </p:nvSpPr>
        <p:spPr>
          <a:xfrm>
            <a:off x="13335" y="281940"/>
            <a:ext cx="2008505" cy="3987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zh-cn" sz="2000" u="sng">
                <a:solidFill>
                  <a:schemeClr val="accent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楷体" pitchFamily="3" charset="134"/>
                <a:ea typeface="楷体" pitchFamily="3" charset="134"/>
                <a:cs typeface="Arial" pitchFamily="2" charset="0"/>
              </a:rPr>
              <a:t>西北大学出版社</a:t>
            </a:r>
            <a:endParaRPr lang="zh-cn" sz="2000" u="sng">
              <a:solidFill>
                <a:schemeClr val="accent1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楷体" pitchFamily="3" charset="134"/>
              <a:ea typeface="楷体" pitchFamily="3" charset="134"/>
              <a:cs typeface="Ari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>
            <a:extLst>
              <a:ext uri="smNativeData">
                <pr:smNativeData xmlns:pr="pr" val="SMDATA_6_LtoBW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KgKAABBEQAAez8AAOYZAAAAAAAA"/>
              </a:ext>
            </a:extLst>
          </p:cNvGrpSpPr>
          <p:nvPr/>
        </p:nvGrpSpPr>
        <p:grpSpPr>
          <a:xfrm>
            <a:off x="1732280" y="2804795"/>
            <a:ext cx="8587105" cy="1405255"/>
            <a:chOff x="1732280" y="2804795"/>
            <a:chExt cx="8587105" cy="1405255"/>
          </a:xfrm>
        </p:grpSpPr>
        <p:pic>
          <p:nvPicPr>
            <p:cNvPr id="4" name="图片 6"/>
            <p:cNvPicPr>
              <a:picLocks noChangeAspect="1"/>
              <a:extLst>
                <a:ext uri="smNativeData">
                  <pr:smNativeData xmlns:pr="pr" val="SMDATA_13_LtoB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B/f38AAAAAA8zMzADAwP8Af39/AAAAAAAAAAAAAAAAAP///wAAAAAAIQAAABgAAAAUAAAAxDUAAEERAAB7PwAA5hkAAAAAAAA="/>
                </a:ext>
              </a:extLst>
            </p:cNvPicPr>
            <p:nvPr/>
          </p:nvPicPr>
          <p:blipFill>
            <a:blip xmlns:r="http://schemas.openxmlformats.org/officeDocument/2006/relationships" r:embed="rId3"/>
            <a:stretch>
              <a:fillRect/>
            </a:stretch>
          </p:blipFill>
          <p:spPr>
            <a:xfrm>
              <a:off x="8740140" y="2804795"/>
              <a:ext cx="1579245" cy="140525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  <p:sp>
          <p:nvSpPr>
            <p:cNvPr id="3" name="直接连接符 7"/>
            <p:cNvSpPr>
              <a:extLst>
                <a:ext uri="smNativeData">
                  <pr:smNativeData xmlns:pr="pr" val="SMDATA_12_LtoBWx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rmpAAK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yuakAH9/fwAAAAADzMzMAMDA/wB/f38AAAAAAAAAAAAAAAAAAAAAAAAAAAAhAAAAGAAAABQAAACoCgAADhcAAN81AAAOFwAAAAAAAA=="/>
                </a:ext>
              </a:extLst>
            </p:cNvSpPr>
            <p:nvPr/>
          </p:nvSpPr>
          <p:spPr>
            <a:xfrm>
              <a:off x="1732280" y="3747770"/>
              <a:ext cx="7025005" cy="0"/>
            </a:xfrm>
            <a:prstGeom prst="line">
              <a:avLst/>
            </a:prstGeom>
            <a:noFill/>
            <a:ln w="6350" cap="flat" cmpd="sng" algn="ctr">
              <a:solidFill>
                <a:srgbClr val="CAE6A4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sp>
      </p:grpSp>
      <p:sp>
        <p:nvSpPr>
          <p:cNvPr id="5" name="标题 2"/>
          <p:cNvSpPr>
            <a:spLocks noGrp="1" noChangeArrowheads="1"/>
            <a:extLst>
              <a:ext uri="smNativeData">
                <pr:smNativeData xmlns:pr="pr" val="SMDATA_12_LtoBWxMAAAAlAAAAZAAAAA0AAAAAkAAAAEgAAACQAAAASAAAAAAAAAAC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oCgAAjw4AADo0AADZEQAAAAAAAA=="/>
              </a:ext>
            </a:extLst>
          </p:cNvSpPr>
          <p:nvPr>
            <p:ph type="title"/>
          </p:nvPr>
        </p:nvSpPr>
        <p:spPr>
          <a:xfrm>
            <a:off x="1732280" y="2366645"/>
            <a:ext cx="6757670" cy="5346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 algn="ctr">
              <a:defRPr lang="zh-cn" sz="4400"/>
            </a:pPr>
            <a:r>
              <a:rPr lang="en-us" sz="2400"/>
              <a:t>1.</a:t>
            </a:r>
            <a:r>
              <a:rPr lang="zh-cn" sz="2400"/>
              <a:t>理论实践相结合</a:t>
            </a:r>
            <a:endParaRPr lang="zh-cn" sz="2400"/>
          </a:p>
        </p:txBody>
      </p:sp>
      <p:sp>
        <p:nvSpPr>
          <p:cNvPr id="6" name="文本占位符 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IBwAA+RIAADo0AACOHgAAAAAAAA=="/>
              </a:ext>
            </a:extLst>
          </p:cNvSpPr>
          <p:nvPr>
            <p:ph type="body" idx="1"/>
          </p:nvPr>
        </p:nvSpPr>
        <p:spPr>
          <a:xfrm>
            <a:off x="1224280" y="3084195"/>
            <a:ext cx="7265670" cy="18827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 algn="just">
              <a:lnSpc>
                <a:spcPct val="150000"/>
              </a:lnSpc>
              <a:buNone/>
              <a:defRPr lang="zh-cn" sz="2400">
                <a:solidFill>
                  <a:srgbClr val="939393"/>
                </a:solidFill>
              </a:defRPr>
            </a:pPr>
            <a:r>
              <a:t>       </a:t>
            </a:r>
            <a:r>
              <a:rPr lang="zh-cn" b="1">
                <a:solidFill>
                  <a:schemeClr val="tx1"/>
                </a:solidFill>
                <a:latin typeface="宋体" pitchFamily="0" charset="134"/>
                <a:ea typeface="宋体" pitchFamily="0" charset="134"/>
                <a:cs typeface="宋体" pitchFamily="0" charset="134"/>
              </a:rPr>
              <a:t>改变单纯的理论讲述，以理论知识与实践应用的结合为经，以模块—项目—任务的层级构建为纬，穿起全书的内容。</a:t>
            </a:r>
            <a:endParaRPr lang="zh-cn" b="1">
              <a:solidFill>
                <a:schemeClr val="tx1"/>
              </a:solidFill>
              <a:latin typeface="宋体" pitchFamily="0" charset="134"/>
              <a:ea typeface="宋体" pitchFamily="0" charset="134"/>
              <a:cs typeface="宋体" pitchFamily="0" charset="134"/>
            </a:endParaRPr>
          </a:p>
        </p:txBody>
      </p:sp>
      <p:sp>
        <p:nvSpPr>
          <p:cNvPr id="7" name="文本框 1"/>
          <p:cNvSpPr>
            <a:extLst>
              <a:ext uri="smNativeData">
                <pr:smNativeData xmlns:pr="pr" val="SMDATA_12_LtoBWxMAAAAlAAAAZAAAAE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VAAAAxwIAALMMAAA7BQAAAAAAAA=="/>
              </a:ext>
            </a:extLst>
          </p:cNvSpPr>
          <p:nvPr/>
        </p:nvSpPr>
        <p:spPr>
          <a:xfrm>
            <a:off x="13335" y="451485"/>
            <a:ext cx="2051050" cy="3987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zh-cn" sz="2000" u="sng">
                <a:solidFill>
                  <a:schemeClr val="accent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楷体" pitchFamily="3" charset="134"/>
                <a:ea typeface="楷体" pitchFamily="3" charset="134"/>
                <a:cs typeface="Arial" pitchFamily="2" charset="0"/>
              </a:rPr>
              <a:t>西北大学出版社</a:t>
            </a:r>
            <a:endParaRPr lang="zh-cn" sz="2000" u="sng">
              <a:solidFill>
                <a:schemeClr val="accent1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楷体" pitchFamily="3" charset="134"/>
              <a:ea typeface="楷体" pitchFamily="3" charset="134"/>
              <a:cs typeface="Ari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tCQAA1wkAADorAACoDQAAAAAAAA=="/>
              </a:ext>
            </a:extLst>
          </p:cNvSpPr>
          <p:nvPr>
            <p:ph type="title"/>
          </p:nvPr>
        </p:nvSpPr>
        <p:spPr>
          <a:xfrm>
            <a:off x="1532255" y="1599565"/>
            <a:ext cx="5494655" cy="6203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zh-cn" sz="3200"/>
            </a:pPr>
            <a:r>
              <a:rPr lang="zh-cn" sz="2800">
                <a:solidFill>
                  <a:schemeClr val="accent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《学前教育专业实训指导书》</a:t>
            </a:r>
            <a:endParaRPr lang="zh-cn" sz="2800">
              <a:solidFill>
                <a:schemeClr val="accent1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文本占位符 6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BQAARg4AAIYsAADcIgAAAAAAAA=="/>
              </a:ext>
            </a:extLst>
          </p:cNvSpPr>
          <p:nvPr>
            <p:ph type="body" idx="2"/>
          </p:nvPr>
        </p:nvSpPr>
        <p:spPr>
          <a:xfrm>
            <a:off x="966470" y="2320290"/>
            <a:ext cx="6271260" cy="33464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 algn="just">
              <a:lnSpc>
                <a:spcPct val="130000"/>
              </a:lnSpc>
              <a:buNone/>
              <a:defRPr lang="zh-cn" sz="2000"/>
            </a:pPr>
            <a:r>
              <a:rPr lang="en-us" sz="2800"/>
              <a:t>     </a:t>
            </a:r>
            <a:r>
              <a:rPr lang="zh-cn" sz="2800"/>
              <a:t> </a:t>
            </a:r>
            <a:r>
              <a:rPr lang="zh-cn" sz="2400">
                <a:solidFill>
                  <a:schemeClr val="tx1"/>
                </a:solidFill>
              </a:rPr>
              <a:t>全书设7个模块32个项目，涉及学前教育专业的所有专业课程，每一个项目都设有案例导入、项目实训、实训评价，具体到实训的目的、课时、内容、环境、时间安排、步骤、涉及课程等，使学生对专业课程有了整体把握。</a:t>
            </a:r>
            <a:endParaRPr lang="zh-cn" sz="2400">
              <a:solidFill>
                <a:schemeClr val="tx1"/>
              </a:solidFill>
            </a:endParaRPr>
          </a:p>
        </p:txBody>
      </p:sp>
      <p:pic>
        <p:nvPicPr>
          <p:cNvPr id="4" name="图片占位符 3" descr="学前教育专业实训指导书"/>
          <p:cNvPicPr>
            <a:picLocks noGrp="1" noChangeArrowheads="1" noChangeAspect="1"/>
            <a:extLst>
              <a:ext uri="smNativeData">
                <pr:smNativeData xmlns:pr="pr" val="SMDATA_13_LtoBWxMAAAAlAAAAEQAAAC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ci4AAM0FAAC6RwAAXSgAAAAAAAA="/>
              </a:ext>
            </a:extLst>
          </p:cNvPicPr>
          <p:nvPr>
            <p:ph type="obj" idx="1"/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7550150" y="942975"/>
            <a:ext cx="4109720" cy="56184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5" name="文本框 4"/>
          <p:cNvSpPr>
            <a:extLst>
              <a:ext uri="smNativeData">
                <pr:smNativeData xmlns:pr="pr" val="SMDATA_12_LtoBWxMAAAAlAAAAZAAAAE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BBAAAApQIAAG8MAAAZBQAAAAAAAA=="/>
              </a:ext>
            </a:extLst>
          </p:cNvSpPr>
          <p:nvPr/>
        </p:nvSpPr>
        <p:spPr>
          <a:xfrm>
            <a:off x="41275" y="429895"/>
            <a:ext cx="1979930" cy="3987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zh-cn" sz="2000" u="sng">
                <a:solidFill>
                  <a:schemeClr val="accent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楷体" pitchFamily="3" charset="134"/>
                <a:ea typeface="楷体" pitchFamily="3" charset="134"/>
                <a:cs typeface="Arial" pitchFamily="2" charset="0"/>
              </a:rPr>
              <a:t>西北大学出版社</a:t>
            </a:r>
            <a:endParaRPr lang="zh-cn" sz="2000" u="sng">
              <a:solidFill>
                <a:schemeClr val="accent1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楷体" pitchFamily="3" charset="134"/>
              <a:ea typeface="楷体" pitchFamily="3" charset="134"/>
              <a:cs typeface="Ari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  <p:extLst>
      <p:ext uri="smNativeData">
        <pr:smNativeData xmlns:pr="pr" val="LtoBWwEAAAAFAAAA/f///wEAAAAIAAAAEAAAAAAAAAAAAAAAAAAAAA=="/>
      </p:ext>
    </p:ext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CQAAqQUAADw9AABnCwAAAAAAAA=="/>
              </a:ext>
            </a:extLst>
          </p:cNvSpPr>
          <p:nvPr>
            <p:ph type="title"/>
          </p:nvPr>
        </p:nvSpPr>
        <p:spPr>
          <a:xfrm>
            <a:off x="1574800" y="920115"/>
            <a:ext cx="8379460" cy="9334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defRPr lang="zh-cn" sz="3200"/>
            </a:pPr>
            <a:r>
              <a:rPr lang="zh-cn">
                <a:solidFill>
                  <a:schemeClr val="accent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《学前教育专业毕业汇报实训指导手册》</a:t>
            </a:r>
            <a:endParaRPr lang="zh-cn">
              <a:solidFill>
                <a:schemeClr val="accent1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文本占位符 6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qBQAAJQ0AAFssAACCJgAAAAAAAA=="/>
              </a:ext>
            </a:extLst>
          </p:cNvSpPr>
          <p:nvPr>
            <p:ph type="body" idx="2"/>
          </p:nvPr>
        </p:nvSpPr>
        <p:spPr>
          <a:xfrm>
            <a:off x="839470" y="2136775"/>
            <a:ext cx="6370955" cy="41230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 algn="just">
              <a:lnSpc>
                <a:spcPct val="150000"/>
              </a:lnSpc>
              <a:spcBef>
                <a:spcPts val="900"/>
              </a:spcBef>
              <a:buNone/>
              <a:defRPr lang="zh-cn" sz="1800"/>
            </a:pPr>
            <a:r>
              <a:t>      </a:t>
            </a:r>
            <a:r>
              <a:rPr lang="en-us" sz="2160"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zh-cn" sz="2160">
                <a:solidFill>
                  <a:schemeClr val="tx1"/>
                </a:solidFill>
              </a:rPr>
              <a:t>针对学前教育专业毕业汇报表演分为器乐演奏、声乐演唱和舞蹈表演三部分内容，在基本理论讲解之外，以选择作品—练习作品—教师指导—舞台实践—表演评价—实训范例为体系，讲练结合，让学生能够直观地了解毕业汇报演出的完整过程，并最终能将作品完整地表现出来，通过汇报演出展示自己的专业技能，同时向用人单位推介自己。</a:t>
            </a:r>
            <a:endParaRPr lang="zh-cn" sz="2160">
              <a:solidFill>
                <a:schemeClr val="tx1"/>
              </a:solidFill>
            </a:endParaRPr>
          </a:p>
        </p:txBody>
      </p:sp>
      <p:pic>
        <p:nvPicPr>
          <p:cNvPr id="4" name="图片占位符 3" descr="学前教育专业毕业汇报实训指导手册"/>
          <p:cNvPicPr>
            <a:picLocks noGrp="1" noChangeArrowheads="1" noChangeAspect="1"/>
            <a:extLst>
              <a:ext uri="smNativeData">
                <pr:smNativeData xmlns:pr="pr" val="SMDATA_13_LtoBWxMAAAAlAAAAEQAAAC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gS4AAB4MAABTRAAAoCkAAAAAAAA="/>
              </a:ext>
            </a:extLst>
          </p:cNvPicPr>
          <p:nvPr>
            <p:ph type="obj" idx="1"/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7559675" y="1969770"/>
            <a:ext cx="3547110" cy="479679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5" name="文本框 4"/>
          <p:cNvSpPr>
            <a:extLst>
              <a:ext uri="smNativeData">
                <pr:smNativeData xmlns:pr="pr" val="SMDATA_12_LtoBWxMAAAAlAAAAZAAAAE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rAAAAVwIAAPUMAADLBAAAAAAAAA=="/>
              </a:ext>
            </a:extLst>
          </p:cNvSpPr>
          <p:nvPr/>
        </p:nvSpPr>
        <p:spPr>
          <a:xfrm>
            <a:off x="27305" y="380365"/>
            <a:ext cx="2078990" cy="3987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zh-cn" sz="2000" u="sng">
                <a:solidFill>
                  <a:schemeClr val="accent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楷体" pitchFamily="3" charset="134"/>
                <a:ea typeface="楷体" pitchFamily="3" charset="134"/>
                <a:cs typeface="Arial" pitchFamily="2" charset="0"/>
              </a:rPr>
              <a:t>西北大学出版社</a:t>
            </a:r>
            <a:endParaRPr lang="zh-cn" sz="2000" u="sng">
              <a:solidFill>
                <a:schemeClr val="accent1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楷体" pitchFamily="3" charset="134"/>
              <a:ea typeface="楷体" pitchFamily="3" charset="134"/>
              <a:cs typeface="Ari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  <p:extLst>
      <p:ext uri="smNativeData">
        <pr:smNativeData xmlns:pr="pr" val="LtoBWwEAAAAFAAAA/f///wEAAAAIAAAAEAAAAAAAAAAAAAAAAAAAAA=="/>
      </p:ext>
    </p:ext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>
            <a:extLst>
              <a:ext uri="smNativeData">
                <pr:smNativeData xmlns:pr="pr" val="SMDATA_6_LtoBW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KgKAABBEQAAez8AAOYZAAAAAAAA"/>
              </a:ext>
            </a:extLst>
          </p:cNvGrpSpPr>
          <p:nvPr/>
        </p:nvGrpSpPr>
        <p:grpSpPr>
          <a:xfrm>
            <a:off x="1732280" y="2804795"/>
            <a:ext cx="8587105" cy="1405255"/>
            <a:chOff x="1732280" y="2804795"/>
            <a:chExt cx="8587105" cy="1405255"/>
          </a:xfrm>
        </p:grpSpPr>
        <p:pic>
          <p:nvPicPr>
            <p:cNvPr id="4" name="图片 6"/>
            <p:cNvPicPr>
              <a:picLocks noChangeAspect="1"/>
              <a:extLst>
                <a:ext uri="smNativeData">
                  <pr:smNativeData xmlns:pr="pr" val="SMDATA_13_LtoBWx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AcAAAA4AAAAAAAAAAAAAAAAAAAA////AAAAAAAAAAAAAAAAAAAAAAAAAAAAAAAAAAAAAABkAAAAZAAAAAAAAAAXAAAAFAAAAAAAAAAAAAAA/38AAP9/AAAAAAAACQAAAAQAAAAAAAAADAAAABAAAAAAAAAAAAAAAAAAAAAAAAAAHgAAAGgAAAAAAAAAAAAAAAAAAAAAAAAAAAAAABAnAAAQJwAAAAAAAAAAAAAAAAAAAAAAAAAAAAAAAAAAAAAAAAAAAAAUAAAAAAAAAMDA/wAAAAAAZAAAADIAAAAAAAAAZAAAAAAAAAB/f38ACgAAAB8AAABUAAAA////AAAAAAEAAAAAAAAAAAAAAAAAAAAAAAAAAAAAAAAAAAAAAAAAAAAAAAB/f38AAAAAA8zMzADAwP8Af39/AAAAAAAAAAAAAAAAAP///wAAAAAAIQAAABgAAAAUAAAAxDUAAEERAAB7PwAA5hkAAAAAAAA="/>
                </a:ext>
              </a:extLst>
            </p:cNvPicPr>
            <p:nvPr/>
          </p:nvPicPr>
          <p:blipFill>
            <a:blip xmlns:r="http://schemas.openxmlformats.org/officeDocument/2006/relationships" r:embed="rId3"/>
            <a:stretch>
              <a:fillRect/>
            </a:stretch>
          </p:blipFill>
          <p:spPr>
            <a:xfrm>
              <a:off x="8740140" y="2804795"/>
              <a:ext cx="1579245" cy="140525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pic>
        <p:sp>
          <p:nvSpPr>
            <p:cNvPr id="3" name="直接连接符 7"/>
            <p:cNvSpPr>
              <a:extLst>
                <a:ext uri="smNativeData">
                  <pr:smNativeData xmlns:pr="pr" val="SMDATA_12_LtoBWxMAAAAlAAAACg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MrmpAAK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yuakAH9/fwAAAAADzMzMAMDA/wB/f38AAAAAAAAAAAAAAAAAAAAAAAAAAAAhAAAAGAAAABQAAACoCgAADhcAAN81AAAOFwAAAAAAAA=="/>
                </a:ext>
              </a:extLst>
            </p:cNvSpPr>
            <p:nvPr/>
          </p:nvSpPr>
          <p:spPr>
            <a:xfrm>
              <a:off x="1732280" y="3747770"/>
              <a:ext cx="7025005" cy="0"/>
            </a:xfrm>
            <a:prstGeom prst="line">
              <a:avLst/>
            </a:prstGeom>
            <a:noFill/>
            <a:ln w="6350" cap="flat" cmpd="sng" algn="ctr">
              <a:solidFill>
                <a:srgbClr val="CAE6A4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sp>
      </p:grpSp>
      <p:sp>
        <p:nvSpPr>
          <p:cNvPr id="5" name="标题 2"/>
          <p:cNvSpPr>
            <a:spLocks noGrp="1" noChangeArrowheads="1"/>
            <a:extLst>
              <a:ext uri="smNativeData">
                <pr:smNativeData xmlns:pr="pr" val="SMDATA_12_LtoBWxMAAAAlAAAAZAAAAA0AAAAAkAAAAEgAAACQAAAASAAAAAAAAAAC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oCgAASwwAAFwzAAAwEgAAAAAAAA=="/>
              </a:ext>
            </a:extLst>
          </p:cNvSpPr>
          <p:nvPr>
            <p:ph type="title"/>
          </p:nvPr>
        </p:nvSpPr>
        <p:spPr>
          <a:xfrm>
            <a:off x="1732280" y="1998345"/>
            <a:ext cx="6616700" cy="95821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pPr algn="ctr">
              <a:defRPr lang="zh-cn" sz="4400"/>
            </a:pPr>
            <a:r>
              <a:rPr lang="en-us" sz="2400"/>
              <a:t>2.</a:t>
            </a:r>
            <a:r>
              <a:rPr lang="zh-cn" sz="2400"/>
              <a:t>正视学生基础</a:t>
            </a:r>
            <a:endParaRPr lang="zh-cn" sz="2400"/>
          </a:p>
        </p:txBody>
      </p:sp>
      <p:sp>
        <p:nvSpPr>
          <p:cNvPr id="6" name="文本占位符 3"/>
          <p:cNvSpPr>
            <a:spLocks noGrp="1" noChangeArrowheads="1"/>
            <a:extLst>
              <a:ext uri="smNativeData">
                <pr:smNativeData xmlns:pr="pr" val="SMDATA_12_LtoBWxMAAAAlAAAAZAAAAA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D8/PwkUAAAAAQAAABQAAAAUAAAAFAAAAAE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HBwAAJRMAADo0AACaHwAAAAAAAA=="/>
              </a:ext>
            </a:extLst>
          </p:cNvSpPr>
          <p:nvPr>
            <p:ph type="body" idx="1"/>
          </p:nvPr>
        </p:nvSpPr>
        <p:spPr>
          <a:xfrm>
            <a:off x="1223645" y="3112135"/>
            <a:ext cx="7266305" cy="202501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indent="0" algn="just">
              <a:lnSpc>
                <a:spcPct val="150000"/>
              </a:lnSpc>
              <a:buNone/>
              <a:defRPr lang="zh-cn" sz="2400">
                <a:solidFill>
                  <a:srgbClr val="939393"/>
                </a:solidFill>
              </a:defRPr>
            </a:pPr>
            <a:r>
              <a:rPr lang="en-us">
                <a:solidFill>
                  <a:srgbClr val="3C5618"/>
                </a:solidFill>
                <a:latin typeface="宋体" pitchFamily="0" charset="134"/>
                <a:ea typeface="宋体" pitchFamily="0" charset="134"/>
                <a:cs typeface="宋体" pitchFamily="0" charset="134"/>
              </a:rPr>
              <a:t>    </a:t>
            </a:r>
            <a:r>
              <a:rPr lang="zh-cn" b="1">
                <a:solidFill>
                  <a:schemeClr val="tx1"/>
                </a:solidFill>
                <a:latin typeface="宋体" pitchFamily="0" charset="134"/>
                <a:ea typeface="宋体" pitchFamily="0" charset="134"/>
                <a:cs typeface="宋体" pitchFamily="0" charset="134"/>
              </a:rPr>
              <a:t>强调学生的实际应用能力。不单纯地以提高专业技能的难度和技巧为主要目标，而是将音乐、美术、舞蹈等专业技能的意义、传达和应用置于首位。</a:t>
            </a:r>
            <a:endParaRPr lang="zh-cn" b="1">
              <a:solidFill>
                <a:schemeClr val="tx1"/>
              </a:solidFill>
              <a:latin typeface="宋体" pitchFamily="0" charset="134"/>
              <a:ea typeface="宋体" pitchFamily="0" charset="134"/>
              <a:cs typeface="宋体" pitchFamily="0" charset="134"/>
            </a:endParaRPr>
          </a:p>
        </p:txBody>
      </p:sp>
      <p:sp>
        <p:nvSpPr>
          <p:cNvPr id="7" name="文本框 1"/>
          <p:cNvSpPr>
            <a:extLst>
              <a:ext uri="smNativeData">
                <pr:smNativeData xmlns:pr="pr" val="SMDATA_12_LtoBWxMAAAAlAAAAZAAAAE0AAAAAkAAAAEgAAACQAAAASAAAAAAAAAAAAAAAAAAAAAEAAABQAAAAAAAAAAAA4D8AAAAAAADgPwAAAAAAAOA/AAAAAAAA4D8AAAAAAADgPwAAAAAAAOA/AAAAAAAA4D8AAAAAAADgPwAAAAAAAOA/AAAAAAAA4D8CAAAAjAAAAAAAAAAAAAAAdqow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///8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VAAAAgwIAAIYMAAD3BAAAAAAAAA=="/>
              </a:ext>
            </a:extLst>
          </p:cNvSpPr>
          <p:nvPr/>
        </p:nvSpPr>
        <p:spPr>
          <a:xfrm>
            <a:off x="13335" y="408305"/>
            <a:ext cx="2022475" cy="3987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cn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lang="zh-cn" sz="2000" u="sng">
                <a:solidFill>
                  <a:schemeClr val="accent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楷体" pitchFamily="3" charset="134"/>
                <a:ea typeface="楷体" pitchFamily="3" charset="134"/>
                <a:cs typeface="Arial" pitchFamily="2" charset="0"/>
              </a:rPr>
              <a:t>西北大学出版社</a:t>
            </a:r>
            <a:endParaRPr lang="zh-cn" sz="2000" u="sng">
              <a:solidFill>
                <a:schemeClr val="accent1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楷体" pitchFamily="3" charset="134"/>
              <a:ea typeface="楷体" pitchFamily="3" charset="134"/>
              <a:cs typeface="Ari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3F3F3F"/>
      </a:dk1>
      <a:lt1>
        <a:srgbClr val="FFFFFF"/>
      </a:lt1>
      <a:dk2>
        <a:srgbClr val="3F3F3F"/>
      </a:dk2>
      <a:lt2>
        <a:srgbClr val="FFFFFF"/>
      </a:lt2>
      <a:accent1>
        <a:srgbClr val="76AA30"/>
      </a:accent1>
      <a:accent2>
        <a:srgbClr val="BED15D"/>
      </a:accent2>
      <a:accent3>
        <a:srgbClr val="38A68C"/>
      </a:accent3>
      <a:accent4>
        <a:srgbClr val="C5BE27"/>
      </a:accent4>
      <a:accent5>
        <a:srgbClr val="555835"/>
      </a:accent5>
      <a:accent6>
        <a:srgbClr val="3AA5BA"/>
      </a:accent6>
      <a:hlink>
        <a:srgbClr val="0070C0"/>
      </a:hlink>
      <a:folHlink>
        <a:srgbClr val="7F7F7F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3F3F3F"/>
        </a:dk1>
        <a:lt1>
          <a:srgbClr val="FFFFFF"/>
        </a:lt1>
        <a:dk2>
          <a:srgbClr val="3F3F3F"/>
        </a:dk2>
        <a:lt2>
          <a:srgbClr val="FFFFFF"/>
        </a:lt2>
        <a:accent1>
          <a:srgbClr val="76AA30"/>
        </a:accent1>
        <a:accent2>
          <a:srgbClr val="BED15D"/>
        </a:accent2>
        <a:accent3>
          <a:srgbClr val="38A68C"/>
        </a:accent3>
        <a:accent4>
          <a:srgbClr val="C5BE27"/>
        </a:accent4>
        <a:accent5>
          <a:srgbClr val="555835"/>
        </a:accent5>
        <a:accent6>
          <a:srgbClr val="3AA5BA"/>
        </a:accent6>
        <a:hlink>
          <a:srgbClr val="0070C0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resentation">
  <a:themeElements>
    <a:clrScheme name="Presentation 1">
      <a:dk1>
        <a:srgbClr val="3F3F3F"/>
      </a:dk1>
      <a:lt1>
        <a:srgbClr val="FFFFFF"/>
      </a:lt1>
      <a:dk2>
        <a:srgbClr val="3F3F3F"/>
      </a:dk2>
      <a:lt2>
        <a:srgbClr val="FFFFFF"/>
      </a:lt2>
      <a:accent1>
        <a:srgbClr val="76AA30"/>
      </a:accent1>
      <a:accent2>
        <a:srgbClr val="BED15D"/>
      </a:accent2>
      <a:accent3>
        <a:srgbClr val="38A68C"/>
      </a:accent3>
      <a:accent4>
        <a:srgbClr val="C5BE27"/>
      </a:accent4>
      <a:accent5>
        <a:srgbClr val="555835"/>
      </a:accent5>
      <a:accent6>
        <a:srgbClr val="3AA5BA"/>
      </a:accent6>
      <a:hlink>
        <a:srgbClr val="0070C0"/>
      </a:hlink>
      <a:folHlink>
        <a:srgbClr val="7F7F7F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3F3F3F"/>
        </a:dk1>
        <a:lt1>
          <a:srgbClr val="FFFFFF"/>
        </a:lt1>
        <a:dk2>
          <a:srgbClr val="3F3F3F"/>
        </a:dk2>
        <a:lt2>
          <a:srgbClr val="FFFFFF"/>
        </a:lt2>
        <a:accent1>
          <a:srgbClr val="76AA30"/>
        </a:accent1>
        <a:accent2>
          <a:srgbClr val="BED15D"/>
        </a:accent2>
        <a:accent3>
          <a:srgbClr val="38A68C"/>
        </a:accent3>
        <a:accent4>
          <a:srgbClr val="C5BE27"/>
        </a:accent4>
        <a:accent5>
          <a:srgbClr val="555835"/>
        </a:accent5>
        <a:accent6>
          <a:srgbClr val="3AA5BA"/>
        </a:accent6>
        <a:hlink>
          <a:srgbClr val="0070C0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Presentation">
  <a:themeElements>
    <a:clrScheme name="Presentation 1">
      <a:dk1>
        <a:srgbClr val="3F3F3F"/>
      </a:dk1>
      <a:lt1>
        <a:srgbClr val="FFFFFF"/>
      </a:lt1>
      <a:dk2>
        <a:srgbClr val="3F3F3F"/>
      </a:dk2>
      <a:lt2>
        <a:srgbClr val="FFFFFF"/>
      </a:lt2>
      <a:accent1>
        <a:srgbClr val="76AA30"/>
      </a:accent1>
      <a:accent2>
        <a:srgbClr val="BED15D"/>
      </a:accent2>
      <a:accent3>
        <a:srgbClr val="38A68C"/>
      </a:accent3>
      <a:accent4>
        <a:srgbClr val="C5BE27"/>
      </a:accent4>
      <a:accent5>
        <a:srgbClr val="555835"/>
      </a:accent5>
      <a:accent6>
        <a:srgbClr val="3AA5BA"/>
      </a:accent6>
      <a:hlink>
        <a:srgbClr val="0070C0"/>
      </a:hlink>
      <a:folHlink>
        <a:srgbClr val="7F7F7F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3F3F3F"/>
        </a:dk1>
        <a:lt1>
          <a:srgbClr val="FFFFFF"/>
        </a:lt1>
        <a:dk2>
          <a:srgbClr val="3F3F3F"/>
        </a:dk2>
        <a:lt2>
          <a:srgbClr val="FFFFFF"/>
        </a:lt2>
        <a:accent1>
          <a:srgbClr val="76AA30"/>
        </a:accent1>
        <a:accent2>
          <a:srgbClr val="BED15D"/>
        </a:accent2>
        <a:accent3>
          <a:srgbClr val="38A68C"/>
        </a:accent3>
        <a:accent4>
          <a:srgbClr val="C5BE27"/>
        </a:accent4>
        <a:accent5>
          <a:srgbClr val="555835"/>
        </a:accent5>
        <a:accent6>
          <a:srgbClr val="3AA5BA"/>
        </a:accent6>
        <a:hlink>
          <a:srgbClr val="0070C0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Presentation">
  <a:themeElements>
    <a:clrScheme name="Presentation 1">
      <a:dk1>
        <a:srgbClr val="3F3F3F"/>
      </a:dk1>
      <a:lt1>
        <a:srgbClr val="FFFFFF"/>
      </a:lt1>
      <a:dk2>
        <a:srgbClr val="3F3F3F"/>
      </a:dk2>
      <a:lt2>
        <a:srgbClr val="FFFFFF"/>
      </a:lt2>
      <a:accent1>
        <a:srgbClr val="76AA30"/>
      </a:accent1>
      <a:accent2>
        <a:srgbClr val="BED15D"/>
      </a:accent2>
      <a:accent3>
        <a:srgbClr val="38A68C"/>
      </a:accent3>
      <a:accent4>
        <a:srgbClr val="C5BE27"/>
      </a:accent4>
      <a:accent5>
        <a:srgbClr val="555835"/>
      </a:accent5>
      <a:accent6>
        <a:srgbClr val="3AA5BA"/>
      </a:accent6>
      <a:hlink>
        <a:srgbClr val="0070C0"/>
      </a:hlink>
      <a:folHlink>
        <a:srgbClr val="7F7F7F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3F3F3F"/>
        </a:dk1>
        <a:lt1>
          <a:srgbClr val="FFFFFF"/>
        </a:lt1>
        <a:dk2>
          <a:srgbClr val="3F3F3F"/>
        </a:dk2>
        <a:lt2>
          <a:srgbClr val="FFFFFF"/>
        </a:lt2>
        <a:accent1>
          <a:srgbClr val="76AA30"/>
        </a:accent1>
        <a:accent2>
          <a:srgbClr val="BED15D"/>
        </a:accent2>
        <a:accent3>
          <a:srgbClr val="38A68C"/>
        </a:accent3>
        <a:accent4>
          <a:srgbClr val="C5BE27"/>
        </a:accent4>
        <a:accent5>
          <a:srgbClr val="555835"/>
        </a:accent5>
        <a:accent6>
          <a:srgbClr val="3AA5BA"/>
        </a:accent6>
        <a:hlink>
          <a:srgbClr val="0070C0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Presentation">
  <a:themeElements>
    <a:clrScheme name="Presentation 1">
      <a:dk1>
        <a:srgbClr val="3F3F3F"/>
      </a:dk1>
      <a:lt1>
        <a:srgbClr val="FFFFFF"/>
      </a:lt1>
      <a:dk2>
        <a:srgbClr val="3F3F3F"/>
      </a:dk2>
      <a:lt2>
        <a:srgbClr val="FFFFFF"/>
      </a:lt2>
      <a:accent1>
        <a:srgbClr val="76AA30"/>
      </a:accent1>
      <a:accent2>
        <a:srgbClr val="BED15D"/>
      </a:accent2>
      <a:accent3>
        <a:srgbClr val="38A68C"/>
      </a:accent3>
      <a:accent4>
        <a:srgbClr val="C5BE27"/>
      </a:accent4>
      <a:accent5>
        <a:srgbClr val="555835"/>
      </a:accent5>
      <a:accent6>
        <a:srgbClr val="3AA5BA"/>
      </a:accent6>
      <a:hlink>
        <a:srgbClr val="0070C0"/>
      </a:hlink>
      <a:folHlink>
        <a:srgbClr val="7F7F7F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3F3F3F"/>
        </a:dk1>
        <a:lt1>
          <a:srgbClr val="FFFFFF"/>
        </a:lt1>
        <a:dk2>
          <a:srgbClr val="3F3F3F"/>
        </a:dk2>
        <a:lt2>
          <a:srgbClr val="FFFFFF"/>
        </a:lt2>
        <a:accent1>
          <a:srgbClr val="76AA30"/>
        </a:accent1>
        <a:accent2>
          <a:srgbClr val="BED15D"/>
        </a:accent2>
        <a:accent3>
          <a:srgbClr val="38A68C"/>
        </a:accent3>
        <a:accent4>
          <a:srgbClr val="C5BE27"/>
        </a:accent4>
        <a:accent5>
          <a:srgbClr val="555835"/>
        </a:accent5>
        <a:accent6>
          <a:srgbClr val="3AA5BA"/>
        </a:accent6>
        <a:hlink>
          <a:srgbClr val="0070C0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Presentation">
  <a:themeElements>
    <a:clrScheme name="Presentation 1">
      <a:dk1>
        <a:srgbClr val="3F3F3F"/>
      </a:dk1>
      <a:lt1>
        <a:srgbClr val="FFFFFF"/>
      </a:lt1>
      <a:dk2>
        <a:srgbClr val="3F3F3F"/>
      </a:dk2>
      <a:lt2>
        <a:srgbClr val="FFFFFF"/>
      </a:lt2>
      <a:accent1>
        <a:srgbClr val="76AA30"/>
      </a:accent1>
      <a:accent2>
        <a:srgbClr val="BED15D"/>
      </a:accent2>
      <a:accent3>
        <a:srgbClr val="38A68C"/>
      </a:accent3>
      <a:accent4>
        <a:srgbClr val="C5BE27"/>
      </a:accent4>
      <a:accent5>
        <a:srgbClr val="555835"/>
      </a:accent5>
      <a:accent6>
        <a:srgbClr val="3AA5BA"/>
      </a:accent6>
      <a:hlink>
        <a:srgbClr val="0070C0"/>
      </a:hlink>
      <a:folHlink>
        <a:srgbClr val="7F7F7F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3F3F3F"/>
        </a:dk1>
        <a:lt1>
          <a:srgbClr val="FFFFFF"/>
        </a:lt1>
        <a:dk2>
          <a:srgbClr val="3F3F3F"/>
        </a:dk2>
        <a:lt2>
          <a:srgbClr val="FFFFFF"/>
        </a:lt2>
        <a:accent1>
          <a:srgbClr val="76AA30"/>
        </a:accent1>
        <a:accent2>
          <a:srgbClr val="BED15D"/>
        </a:accent2>
        <a:accent3>
          <a:srgbClr val="38A68C"/>
        </a:accent3>
        <a:accent4>
          <a:srgbClr val="C5BE27"/>
        </a:accent4>
        <a:accent5>
          <a:srgbClr val="555835"/>
        </a:accent5>
        <a:accent6>
          <a:srgbClr val="3AA5BA"/>
        </a:accent6>
        <a:hlink>
          <a:srgbClr val="0070C0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Presentation">
  <a:themeElements>
    <a:clrScheme name="Presentation 1">
      <a:dk1>
        <a:srgbClr val="3F3F3F"/>
      </a:dk1>
      <a:lt1>
        <a:srgbClr val="FFFFFF"/>
      </a:lt1>
      <a:dk2>
        <a:srgbClr val="3F3F3F"/>
      </a:dk2>
      <a:lt2>
        <a:srgbClr val="FFFFFF"/>
      </a:lt2>
      <a:accent1>
        <a:srgbClr val="76AA30"/>
      </a:accent1>
      <a:accent2>
        <a:srgbClr val="BED15D"/>
      </a:accent2>
      <a:accent3>
        <a:srgbClr val="38A68C"/>
      </a:accent3>
      <a:accent4>
        <a:srgbClr val="C5BE27"/>
      </a:accent4>
      <a:accent5>
        <a:srgbClr val="555835"/>
      </a:accent5>
      <a:accent6>
        <a:srgbClr val="3AA5BA"/>
      </a:accent6>
      <a:hlink>
        <a:srgbClr val="0070C0"/>
      </a:hlink>
      <a:folHlink>
        <a:srgbClr val="7F7F7F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3F3F3F"/>
        </a:dk1>
        <a:lt1>
          <a:srgbClr val="FFFFFF"/>
        </a:lt1>
        <a:dk2>
          <a:srgbClr val="3F3F3F"/>
        </a:dk2>
        <a:lt2>
          <a:srgbClr val="FFFFFF"/>
        </a:lt2>
        <a:accent1>
          <a:srgbClr val="76AA30"/>
        </a:accent1>
        <a:accent2>
          <a:srgbClr val="BED15D"/>
        </a:accent2>
        <a:accent3>
          <a:srgbClr val="38A68C"/>
        </a:accent3>
        <a:accent4>
          <a:srgbClr val="C5BE27"/>
        </a:accent4>
        <a:accent5>
          <a:srgbClr val="555835"/>
        </a:accent5>
        <a:accent6>
          <a:srgbClr val="3AA5BA"/>
        </a:accent6>
        <a:hlink>
          <a:srgbClr val="0070C0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Presentation">
  <a:themeElements>
    <a:clrScheme name="Presentation 1">
      <a:dk1>
        <a:srgbClr val="3F3F3F"/>
      </a:dk1>
      <a:lt1>
        <a:srgbClr val="FFFFFF"/>
      </a:lt1>
      <a:dk2>
        <a:srgbClr val="3F3F3F"/>
      </a:dk2>
      <a:lt2>
        <a:srgbClr val="FFFFFF"/>
      </a:lt2>
      <a:accent1>
        <a:srgbClr val="76AA30"/>
      </a:accent1>
      <a:accent2>
        <a:srgbClr val="BED15D"/>
      </a:accent2>
      <a:accent3>
        <a:srgbClr val="38A68C"/>
      </a:accent3>
      <a:accent4>
        <a:srgbClr val="C5BE27"/>
      </a:accent4>
      <a:accent5>
        <a:srgbClr val="555835"/>
      </a:accent5>
      <a:accent6>
        <a:srgbClr val="3AA5BA"/>
      </a:accent6>
      <a:hlink>
        <a:srgbClr val="0070C0"/>
      </a:hlink>
      <a:folHlink>
        <a:srgbClr val="7F7F7F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3F3F3F"/>
        </a:dk1>
        <a:lt1>
          <a:srgbClr val="FFFFFF"/>
        </a:lt1>
        <a:dk2>
          <a:srgbClr val="3F3F3F"/>
        </a:dk2>
        <a:lt2>
          <a:srgbClr val="FFFFFF"/>
        </a:lt2>
        <a:accent1>
          <a:srgbClr val="76AA30"/>
        </a:accent1>
        <a:accent2>
          <a:srgbClr val="BED15D"/>
        </a:accent2>
        <a:accent3>
          <a:srgbClr val="38A68C"/>
        </a:accent3>
        <a:accent4>
          <a:srgbClr val="C5BE27"/>
        </a:accent4>
        <a:accent5>
          <a:srgbClr val="555835"/>
        </a:accent5>
        <a:accent6>
          <a:srgbClr val="3AA5BA"/>
        </a:accent6>
        <a:hlink>
          <a:srgbClr val="0070C0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Presentation">
  <a:themeElements>
    <a:clrScheme name="Presentation 1">
      <a:dk1>
        <a:srgbClr val="3F3F3F"/>
      </a:dk1>
      <a:lt1>
        <a:srgbClr val="FFFFFF"/>
      </a:lt1>
      <a:dk2>
        <a:srgbClr val="3F3F3F"/>
      </a:dk2>
      <a:lt2>
        <a:srgbClr val="FFFFFF"/>
      </a:lt2>
      <a:accent1>
        <a:srgbClr val="76AA30"/>
      </a:accent1>
      <a:accent2>
        <a:srgbClr val="BED15D"/>
      </a:accent2>
      <a:accent3>
        <a:srgbClr val="38A68C"/>
      </a:accent3>
      <a:accent4>
        <a:srgbClr val="C5BE27"/>
      </a:accent4>
      <a:accent5>
        <a:srgbClr val="555835"/>
      </a:accent5>
      <a:accent6>
        <a:srgbClr val="3AA5BA"/>
      </a:accent6>
      <a:hlink>
        <a:srgbClr val="0070C0"/>
      </a:hlink>
      <a:folHlink>
        <a:srgbClr val="7F7F7F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3F3F3F"/>
        </a:dk1>
        <a:lt1>
          <a:srgbClr val="FFFFFF"/>
        </a:lt1>
        <a:dk2>
          <a:srgbClr val="3F3F3F"/>
        </a:dk2>
        <a:lt2>
          <a:srgbClr val="FFFFFF"/>
        </a:lt2>
        <a:accent1>
          <a:srgbClr val="76AA30"/>
        </a:accent1>
        <a:accent2>
          <a:srgbClr val="BED15D"/>
        </a:accent2>
        <a:accent3>
          <a:srgbClr val="38A68C"/>
        </a:accent3>
        <a:accent4>
          <a:srgbClr val="C5BE27"/>
        </a:accent4>
        <a:accent5>
          <a:srgbClr val="555835"/>
        </a:accent5>
        <a:accent6>
          <a:srgbClr val="3AA5BA"/>
        </a:accent6>
        <a:hlink>
          <a:srgbClr val="0070C0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Presentation">
  <a:themeElements>
    <a:clrScheme name="Presentation 1">
      <a:dk1>
        <a:srgbClr val="3F3F3F"/>
      </a:dk1>
      <a:lt1>
        <a:srgbClr val="FFFFFF"/>
      </a:lt1>
      <a:dk2>
        <a:srgbClr val="3F3F3F"/>
      </a:dk2>
      <a:lt2>
        <a:srgbClr val="FFFFFF"/>
      </a:lt2>
      <a:accent1>
        <a:srgbClr val="76AA30"/>
      </a:accent1>
      <a:accent2>
        <a:srgbClr val="BED15D"/>
      </a:accent2>
      <a:accent3>
        <a:srgbClr val="38A68C"/>
      </a:accent3>
      <a:accent4>
        <a:srgbClr val="C5BE27"/>
      </a:accent4>
      <a:accent5>
        <a:srgbClr val="555835"/>
      </a:accent5>
      <a:accent6>
        <a:srgbClr val="3AA5BA"/>
      </a:accent6>
      <a:hlink>
        <a:srgbClr val="0070C0"/>
      </a:hlink>
      <a:folHlink>
        <a:srgbClr val="7F7F7F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3F3F3F"/>
        </a:dk1>
        <a:lt1>
          <a:srgbClr val="FFFFFF"/>
        </a:lt1>
        <a:dk2>
          <a:srgbClr val="3F3F3F"/>
        </a:dk2>
        <a:lt2>
          <a:srgbClr val="FFFFFF"/>
        </a:lt2>
        <a:accent1>
          <a:srgbClr val="76AA30"/>
        </a:accent1>
        <a:accent2>
          <a:srgbClr val="BED15D"/>
        </a:accent2>
        <a:accent3>
          <a:srgbClr val="38A68C"/>
        </a:accent3>
        <a:accent4>
          <a:srgbClr val="C5BE27"/>
        </a:accent4>
        <a:accent5>
          <a:srgbClr val="555835"/>
        </a:accent5>
        <a:accent6>
          <a:srgbClr val="3AA5BA"/>
        </a:accent6>
        <a:hlink>
          <a:srgbClr val="0070C0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Presentation">
  <a:themeElements>
    <a:clrScheme name="Presentation 1">
      <a:dk1>
        <a:srgbClr val="3F3F3F"/>
      </a:dk1>
      <a:lt1>
        <a:srgbClr val="FFFFFF"/>
      </a:lt1>
      <a:dk2>
        <a:srgbClr val="3F3F3F"/>
      </a:dk2>
      <a:lt2>
        <a:srgbClr val="FFFFFF"/>
      </a:lt2>
      <a:accent1>
        <a:srgbClr val="76AA30"/>
      </a:accent1>
      <a:accent2>
        <a:srgbClr val="BED15D"/>
      </a:accent2>
      <a:accent3>
        <a:srgbClr val="38A68C"/>
      </a:accent3>
      <a:accent4>
        <a:srgbClr val="C5BE27"/>
      </a:accent4>
      <a:accent5>
        <a:srgbClr val="555835"/>
      </a:accent5>
      <a:accent6>
        <a:srgbClr val="3AA5BA"/>
      </a:accent6>
      <a:hlink>
        <a:srgbClr val="0070C0"/>
      </a:hlink>
      <a:folHlink>
        <a:srgbClr val="7F7F7F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3F3F3F"/>
        </a:dk1>
        <a:lt1>
          <a:srgbClr val="FFFFFF"/>
        </a:lt1>
        <a:dk2>
          <a:srgbClr val="3F3F3F"/>
        </a:dk2>
        <a:lt2>
          <a:srgbClr val="FFFFFF"/>
        </a:lt2>
        <a:accent1>
          <a:srgbClr val="76AA30"/>
        </a:accent1>
        <a:accent2>
          <a:srgbClr val="BED15D"/>
        </a:accent2>
        <a:accent3>
          <a:srgbClr val="38A68C"/>
        </a:accent3>
        <a:accent4>
          <a:srgbClr val="C5BE27"/>
        </a:accent4>
        <a:accent5>
          <a:srgbClr val="555835"/>
        </a:accent5>
        <a:accent6>
          <a:srgbClr val="3AA5BA"/>
        </a:accent6>
        <a:hlink>
          <a:srgbClr val="0070C0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Presentation">
  <a:themeElements>
    <a:clrScheme name="Presentation 1">
      <a:dk1>
        <a:srgbClr val="3F3F3F"/>
      </a:dk1>
      <a:lt1>
        <a:srgbClr val="FFFFFF"/>
      </a:lt1>
      <a:dk2>
        <a:srgbClr val="3F3F3F"/>
      </a:dk2>
      <a:lt2>
        <a:srgbClr val="FFFFFF"/>
      </a:lt2>
      <a:accent1>
        <a:srgbClr val="76AA30"/>
      </a:accent1>
      <a:accent2>
        <a:srgbClr val="BED15D"/>
      </a:accent2>
      <a:accent3>
        <a:srgbClr val="38A68C"/>
      </a:accent3>
      <a:accent4>
        <a:srgbClr val="C5BE27"/>
      </a:accent4>
      <a:accent5>
        <a:srgbClr val="555835"/>
      </a:accent5>
      <a:accent6>
        <a:srgbClr val="3AA5BA"/>
      </a:accent6>
      <a:hlink>
        <a:srgbClr val="0070C0"/>
      </a:hlink>
      <a:folHlink>
        <a:srgbClr val="7F7F7F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3F3F3F"/>
        </a:dk1>
        <a:lt1>
          <a:srgbClr val="FFFFFF"/>
        </a:lt1>
        <a:dk2>
          <a:srgbClr val="3F3F3F"/>
        </a:dk2>
        <a:lt2>
          <a:srgbClr val="FFFFFF"/>
        </a:lt2>
        <a:accent1>
          <a:srgbClr val="76AA30"/>
        </a:accent1>
        <a:accent2>
          <a:srgbClr val="BED15D"/>
        </a:accent2>
        <a:accent3>
          <a:srgbClr val="38A68C"/>
        </a:accent3>
        <a:accent4>
          <a:srgbClr val="C5BE27"/>
        </a:accent4>
        <a:accent5>
          <a:srgbClr val="555835"/>
        </a:accent5>
        <a:accent6>
          <a:srgbClr val="3AA5BA"/>
        </a:accent6>
        <a:hlink>
          <a:srgbClr val="0070C0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Presentation">
  <a:themeElements>
    <a:clrScheme name="Presentation 1">
      <a:dk1>
        <a:srgbClr val="3F3F3F"/>
      </a:dk1>
      <a:lt1>
        <a:srgbClr val="FFFFFF"/>
      </a:lt1>
      <a:dk2>
        <a:srgbClr val="3F3F3F"/>
      </a:dk2>
      <a:lt2>
        <a:srgbClr val="FFFFFF"/>
      </a:lt2>
      <a:accent1>
        <a:srgbClr val="76AA30"/>
      </a:accent1>
      <a:accent2>
        <a:srgbClr val="BED15D"/>
      </a:accent2>
      <a:accent3>
        <a:srgbClr val="38A68C"/>
      </a:accent3>
      <a:accent4>
        <a:srgbClr val="C5BE27"/>
      </a:accent4>
      <a:accent5>
        <a:srgbClr val="555835"/>
      </a:accent5>
      <a:accent6>
        <a:srgbClr val="3AA5BA"/>
      </a:accent6>
      <a:hlink>
        <a:srgbClr val="0070C0"/>
      </a:hlink>
      <a:folHlink>
        <a:srgbClr val="7F7F7F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3F3F3F"/>
        </a:dk1>
        <a:lt1>
          <a:srgbClr val="FFFFFF"/>
        </a:lt1>
        <a:dk2>
          <a:srgbClr val="3F3F3F"/>
        </a:dk2>
        <a:lt2>
          <a:srgbClr val="FFFFFF"/>
        </a:lt2>
        <a:accent1>
          <a:srgbClr val="76AA30"/>
        </a:accent1>
        <a:accent2>
          <a:srgbClr val="BED15D"/>
        </a:accent2>
        <a:accent3>
          <a:srgbClr val="38A68C"/>
        </a:accent3>
        <a:accent4>
          <a:srgbClr val="C5BE27"/>
        </a:accent4>
        <a:accent5>
          <a:srgbClr val="555835"/>
        </a:accent5>
        <a:accent6>
          <a:srgbClr val="3AA5BA"/>
        </a:accent6>
        <a:hlink>
          <a:srgbClr val="0070C0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resentation">
  <a:themeElements>
    <a:clrScheme name="Presentation 1">
      <a:dk1>
        <a:srgbClr val="3F3F3F"/>
      </a:dk1>
      <a:lt1>
        <a:srgbClr val="FFFFFF"/>
      </a:lt1>
      <a:dk2>
        <a:srgbClr val="3F3F3F"/>
      </a:dk2>
      <a:lt2>
        <a:srgbClr val="FFFFFF"/>
      </a:lt2>
      <a:accent1>
        <a:srgbClr val="76AA30"/>
      </a:accent1>
      <a:accent2>
        <a:srgbClr val="BED15D"/>
      </a:accent2>
      <a:accent3>
        <a:srgbClr val="38A68C"/>
      </a:accent3>
      <a:accent4>
        <a:srgbClr val="C5BE27"/>
      </a:accent4>
      <a:accent5>
        <a:srgbClr val="555835"/>
      </a:accent5>
      <a:accent6>
        <a:srgbClr val="3AA5BA"/>
      </a:accent6>
      <a:hlink>
        <a:srgbClr val="0070C0"/>
      </a:hlink>
      <a:folHlink>
        <a:srgbClr val="7F7F7F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3F3F3F"/>
        </a:dk1>
        <a:lt1>
          <a:srgbClr val="FFFFFF"/>
        </a:lt1>
        <a:dk2>
          <a:srgbClr val="3F3F3F"/>
        </a:dk2>
        <a:lt2>
          <a:srgbClr val="FFFFFF"/>
        </a:lt2>
        <a:accent1>
          <a:srgbClr val="76AA30"/>
        </a:accent1>
        <a:accent2>
          <a:srgbClr val="BED15D"/>
        </a:accent2>
        <a:accent3>
          <a:srgbClr val="38A68C"/>
        </a:accent3>
        <a:accent4>
          <a:srgbClr val="C5BE27"/>
        </a:accent4>
        <a:accent5>
          <a:srgbClr val="555835"/>
        </a:accent5>
        <a:accent6>
          <a:srgbClr val="3AA5BA"/>
        </a:accent6>
        <a:hlink>
          <a:srgbClr val="0070C0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resentation">
  <a:themeElements>
    <a:clrScheme name="Presentation 1">
      <a:dk1>
        <a:srgbClr val="3F3F3F"/>
      </a:dk1>
      <a:lt1>
        <a:srgbClr val="FFFFFF"/>
      </a:lt1>
      <a:dk2>
        <a:srgbClr val="3F3F3F"/>
      </a:dk2>
      <a:lt2>
        <a:srgbClr val="FFFFFF"/>
      </a:lt2>
      <a:accent1>
        <a:srgbClr val="76AA30"/>
      </a:accent1>
      <a:accent2>
        <a:srgbClr val="BED15D"/>
      </a:accent2>
      <a:accent3>
        <a:srgbClr val="38A68C"/>
      </a:accent3>
      <a:accent4>
        <a:srgbClr val="C5BE27"/>
      </a:accent4>
      <a:accent5>
        <a:srgbClr val="555835"/>
      </a:accent5>
      <a:accent6>
        <a:srgbClr val="3AA5BA"/>
      </a:accent6>
      <a:hlink>
        <a:srgbClr val="0070C0"/>
      </a:hlink>
      <a:folHlink>
        <a:srgbClr val="7F7F7F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3F3F3F"/>
        </a:dk1>
        <a:lt1>
          <a:srgbClr val="FFFFFF"/>
        </a:lt1>
        <a:dk2>
          <a:srgbClr val="3F3F3F"/>
        </a:dk2>
        <a:lt2>
          <a:srgbClr val="FFFFFF"/>
        </a:lt2>
        <a:accent1>
          <a:srgbClr val="76AA30"/>
        </a:accent1>
        <a:accent2>
          <a:srgbClr val="BED15D"/>
        </a:accent2>
        <a:accent3>
          <a:srgbClr val="38A68C"/>
        </a:accent3>
        <a:accent4>
          <a:srgbClr val="C5BE27"/>
        </a:accent4>
        <a:accent5>
          <a:srgbClr val="555835"/>
        </a:accent5>
        <a:accent6>
          <a:srgbClr val="3AA5BA"/>
        </a:accent6>
        <a:hlink>
          <a:srgbClr val="0070C0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resentation">
  <a:themeElements>
    <a:clrScheme name="Presentation 1">
      <a:dk1>
        <a:srgbClr val="3F3F3F"/>
      </a:dk1>
      <a:lt1>
        <a:srgbClr val="FFFFFF"/>
      </a:lt1>
      <a:dk2>
        <a:srgbClr val="3F3F3F"/>
      </a:dk2>
      <a:lt2>
        <a:srgbClr val="FFFFFF"/>
      </a:lt2>
      <a:accent1>
        <a:srgbClr val="76AA30"/>
      </a:accent1>
      <a:accent2>
        <a:srgbClr val="BED15D"/>
      </a:accent2>
      <a:accent3>
        <a:srgbClr val="38A68C"/>
      </a:accent3>
      <a:accent4>
        <a:srgbClr val="C5BE27"/>
      </a:accent4>
      <a:accent5>
        <a:srgbClr val="555835"/>
      </a:accent5>
      <a:accent6>
        <a:srgbClr val="3AA5BA"/>
      </a:accent6>
      <a:hlink>
        <a:srgbClr val="0070C0"/>
      </a:hlink>
      <a:folHlink>
        <a:srgbClr val="7F7F7F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3F3F3F"/>
        </a:dk1>
        <a:lt1>
          <a:srgbClr val="FFFFFF"/>
        </a:lt1>
        <a:dk2>
          <a:srgbClr val="3F3F3F"/>
        </a:dk2>
        <a:lt2>
          <a:srgbClr val="FFFFFF"/>
        </a:lt2>
        <a:accent1>
          <a:srgbClr val="76AA30"/>
        </a:accent1>
        <a:accent2>
          <a:srgbClr val="BED15D"/>
        </a:accent2>
        <a:accent3>
          <a:srgbClr val="38A68C"/>
        </a:accent3>
        <a:accent4>
          <a:srgbClr val="C5BE27"/>
        </a:accent4>
        <a:accent5>
          <a:srgbClr val="555835"/>
        </a:accent5>
        <a:accent6>
          <a:srgbClr val="3AA5BA"/>
        </a:accent6>
        <a:hlink>
          <a:srgbClr val="0070C0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resentation">
  <a:themeElements>
    <a:clrScheme name="Presentation 1">
      <a:dk1>
        <a:srgbClr val="3F3F3F"/>
      </a:dk1>
      <a:lt1>
        <a:srgbClr val="FFFFFF"/>
      </a:lt1>
      <a:dk2>
        <a:srgbClr val="3F3F3F"/>
      </a:dk2>
      <a:lt2>
        <a:srgbClr val="FFFFFF"/>
      </a:lt2>
      <a:accent1>
        <a:srgbClr val="76AA30"/>
      </a:accent1>
      <a:accent2>
        <a:srgbClr val="BED15D"/>
      </a:accent2>
      <a:accent3>
        <a:srgbClr val="38A68C"/>
      </a:accent3>
      <a:accent4>
        <a:srgbClr val="C5BE27"/>
      </a:accent4>
      <a:accent5>
        <a:srgbClr val="555835"/>
      </a:accent5>
      <a:accent6>
        <a:srgbClr val="3AA5BA"/>
      </a:accent6>
      <a:hlink>
        <a:srgbClr val="0070C0"/>
      </a:hlink>
      <a:folHlink>
        <a:srgbClr val="7F7F7F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3F3F3F"/>
        </a:dk1>
        <a:lt1>
          <a:srgbClr val="FFFFFF"/>
        </a:lt1>
        <a:dk2>
          <a:srgbClr val="3F3F3F"/>
        </a:dk2>
        <a:lt2>
          <a:srgbClr val="FFFFFF"/>
        </a:lt2>
        <a:accent1>
          <a:srgbClr val="76AA30"/>
        </a:accent1>
        <a:accent2>
          <a:srgbClr val="BED15D"/>
        </a:accent2>
        <a:accent3>
          <a:srgbClr val="38A68C"/>
        </a:accent3>
        <a:accent4>
          <a:srgbClr val="C5BE27"/>
        </a:accent4>
        <a:accent5>
          <a:srgbClr val="555835"/>
        </a:accent5>
        <a:accent6>
          <a:srgbClr val="3AA5BA"/>
        </a:accent6>
        <a:hlink>
          <a:srgbClr val="0070C0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resentation">
  <a:themeElements>
    <a:clrScheme name="Presentation 1">
      <a:dk1>
        <a:srgbClr val="3F3F3F"/>
      </a:dk1>
      <a:lt1>
        <a:srgbClr val="FFFFFF"/>
      </a:lt1>
      <a:dk2>
        <a:srgbClr val="3F3F3F"/>
      </a:dk2>
      <a:lt2>
        <a:srgbClr val="FFFFFF"/>
      </a:lt2>
      <a:accent1>
        <a:srgbClr val="76AA30"/>
      </a:accent1>
      <a:accent2>
        <a:srgbClr val="BED15D"/>
      </a:accent2>
      <a:accent3>
        <a:srgbClr val="38A68C"/>
      </a:accent3>
      <a:accent4>
        <a:srgbClr val="C5BE27"/>
      </a:accent4>
      <a:accent5>
        <a:srgbClr val="555835"/>
      </a:accent5>
      <a:accent6>
        <a:srgbClr val="3AA5BA"/>
      </a:accent6>
      <a:hlink>
        <a:srgbClr val="0070C0"/>
      </a:hlink>
      <a:folHlink>
        <a:srgbClr val="7F7F7F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3F3F3F"/>
        </a:dk1>
        <a:lt1>
          <a:srgbClr val="FFFFFF"/>
        </a:lt1>
        <a:dk2>
          <a:srgbClr val="3F3F3F"/>
        </a:dk2>
        <a:lt2>
          <a:srgbClr val="FFFFFF"/>
        </a:lt2>
        <a:accent1>
          <a:srgbClr val="76AA30"/>
        </a:accent1>
        <a:accent2>
          <a:srgbClr val="BED15D"/>
        </a:accent2>
        <a:accent3>
          <a:srgbClr val="38A68C"/>
        </a:accent3>
        <a:accent4>
          <a:srgbClr val="C5BE27"/>
        </a:accent4>
        <a:accent5>
          <a:srgbClr val="555835"/>
        </a:accent5>
        <a:accent6>
          <a:srgbClr val="3AA5BA"/>
        </a:accent6>
        <a:hlink>
          <a:srgbClr val="0070C0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resentation">
  <a:themeElements>
    <a:clrScheme name="Presentation 1">
      <a:dk1>
        <a:srgbClr val="3F3F3F"/>
      </a:dk1>
      <a:lt1>
        <a:srgbClr val="FFFFFF"/>
      </a:lt1>
      <a:dk2>
        <a:srgbClr val="3F3F3F"/>
      </a:dk2>
      <a:lt2>
        <a:srgbClr val="FFFFFF"/>
      </a:lt2>
      <a:accent1>
        <a:srgbClr val="76AA30"/>
      </a:accent1>
      <a:accent2>
        <a:srgbClr val="BED15D"/>
      </a:accent2>
      <a:accent3>
        <a:srgbClr val="38A68C"/>
      </a:accent3>
      <a:accent4>
        <a:srgbClr val="C5BE27"/>
      </a:accent4>
      <a:accent5>
        <a:srgbClr val="555835"/>
      </a:accent5>
      <a:accent6>
        <a:srgbClr val="3AA5BA"/>
      </a:accent6>
      <a:hlink>
        <a:srgbClr val="0070C0"/>
      </a:hlink>
      <a:folHlink>
        <a:srgbClr val="7F7F7F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3F3F3F"/>
        </a:dk1>
        <a:lt1>
          <a:srgbClr val="FFFFFF"/>
        </a:lt1>
        <a:dk2>
          <a:srgbClr val="3F3F3F"/>
        </a:dk2>
        <a:lt2>
          <a:srgbClr val="FFFFFF"/>
        </a:lt2>
        <a:accent1>
          <a:srgbClr val="76AA30"/>
        </a:accent1>
        <a:accent2>
          <a:srgbClr val="BED15D"/>
        </a:accent2>
        <a:accent3>
          <a:srgbClr val="38A68C"/>
        </a:accent3>
        <a:accent4>
          <a:srgbClr val="C5BE27"/>
        </a:accent4>
        <a:accent5>
          <a:srgbClr val="555835"/>
        </a:accent5>
        <a:accent6>
          <a:srgbClr val="3AA5BA"/>
        </a:accent6>
        <a:hlink>
          <a:srgbClr val="0070C0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User</dc:creator>
  <cp:keywords/>
  <dc:description/>
  <cp:lastModifiedBy>jianglei</cp:lastModifiedBy>
  <cp:revision>0</cp:revision>
  <dcterms:created xsi:type="dcterms:W3CDTF">2018-05-01T09:04:00Z</dcterms:created>
  <dcterms:modified xsi:type="dcterms:W3CDTF">2018-05-21T04:27:26Z</dcterms:modified>
</cp:coreProperties>
</file>