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wmf"/>
  <Default Extension="pct" ContentType="image/pct"/>
  <Default Extension="pcx" ContentType="image/pcx"/>
  <Default Extension="tga" ContentType="image/tga"/>
  <Default Extension="avi" ContentType="video/avi"/>
  <Default Extension="wmv" ContentType="video/x-ms-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940" r:id="rId5"/>
  </p:sldMasterIdLst>
  <p:notesMasterIdLst>
    <p:notesMasterId r:id="rId6"/>
  </p:notesMasterIdLst>
  <p:handoutMasterIdLst>
    <p:handoutMasterId r:id="rId7"/>
  </p:handoutMasterIdLst>
  <p:sldIdLst>
    <p:sldId id="3072" r:id="rId8"/>
    <p:sldId id="3180" r:id="rId9"/>
    <p:sldId id="3176" r:id="rId10"/>
    <p:sldId id="3201" r:id="rId11"/>
    <p:sldId id="3206" r:id="rId12"/>
    <p:sldId id="3205" r:id="rId13"/>
    <p:sldId id="3207" r:id="rId14"/>
    <p:sldId id="3203" r:id="rId15"/>
    <p:sldId id="3204" r:id="rId16"/>
    <p:sldId id="3208" r:id="rId17"/>
    <p:sldId id="3211" r:id="rId18"/>
    <p:sldId id="3212" r:id="rId19"/>
    <p:sldId id="3220" r:id="rId20"/>
    <p:sldId id="3219" r:id="rId21"/>
    <p:sldId id="3221" r:id="rId22"/>
    <p:sldId id="3215" r:id="rId23"/>
  </p:sldIdLst>
  <p:sldSz cx="12858750" cy="7232650"/>
  <p:notesSz cx="6761480" cy="994283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enClr>
      <a:srgbClr val="0000FF"/>
    </p:penClr>
  </p:showPr>
  <p:extLst>
    <p:ext uri="smNativeData">
      <pr:smAppRevision xmlns:pr="pr" dt="1527090504" val="694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>
      <p:cViewPr varScale="1">
        <p:scale>
          <a:sx n="51" d="100"/>
          <a:sy n="51" d="100"/>
        </p:scale>
        <p:origin x="398" y="565"/>
      </p:cViewPr>
      <p:guideLst>
        <p:guide orient="horz" pos="328"/>
        <p:guide orient="horz" pos="4183"/>
        <p:guide pos="376"/>
        <p:guide pos="557"/>
        <p:guide pos="1350"/>
        <p:guide pos="4050"/>
        <p:guide pos="7588"/>
      </p:guideLst>
    </p:cSldViewPr>
  </p:slideViewPr>
  <p:outlineViewPr>
    <p:cViewPr>
      <p:scale>
        <a:sx n="100" d="100"/>
        <a:sy n="100" d="100"/>
      </p:scale>
      <p:origin x="0" y="30870"/>
    </p:cViewPr>
  </p:outlineViewPr>
  <p:sorterViewPr>
    <p:cViewPr>
      <p:scale>
        <a:sx n="16" d="100"/>
        <a:sy n="16" d="100"/>
      </p:scale>
      <p:origin x="0" y="0"/>
    </p:cViewPr>
  </p:sorterViewPr>
  <p:notesViewPr>
    <p:cSldViewPr showGuides="1">
      <p:cViewPr>
        <p:scale>
          <a:sx n="51" d="100"/>
          <a:sy n="51" d="100"/>
        </p:scale>
        <p:origin x="398" y="565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</file>

<file path=ppt/handoutMasters/_rels/handout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AYSAAASAw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29890" cy="4991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lang="zh-cn" sz="1200"/>
            </a:pPr>
          </a:p>
        </p:txBody>
      </p:sp>
      <p:sp>
        <p:nvSpPr>
          <p:cNvPr id="3" name="日期占位符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PFwAAAAAAAJUpAAASAwAAAAAAAA=="/>
              </a:ext>
            </a:extLst>
          </p:cNvSpPr>
          <p:nvPr>
            <p:ph type="dt" sz="quarter" idx="1"/>
          </p:nvPr>
        </p:nvSpPr>
        <p:spPr>
          <a:xfrm>
            <a:off x="3829685" y="0"/>
            <a:ext cx="2929890" cy="4991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zh-cn" sz="1200"/>
            </a:pPr>
            <a:fld id="{3F65DB14-5AD2-302D-9CDD-AC7895936AF9}" type="datetime1">
              <a:t>2018/5/24</a:t>
            </a:fld>
          </a:p>
        </p:txBody>
      </p:sp>
      <p:sp>
        <p:nvSpPr>
          <p:cNvPr id="4" name="页脚占位符 3"/>
          <p:cNvSpPr>
            <a:spLocks noGrp="1" noChangeArrowheads="1"/>
            <a:extLst>
              <a:ext uri="smNativeData">
                <pr:smNativeData xmlns:pr="pr" val="SMDATA_12_SI0F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GDoAAAYSAAAqPQAAAAAAAA=="/>
              </a:ext>
            </a:extLst>
          </p:cNvSpPr>
          <p:nvPr>
            <p:ph type="ftr" sz="quarter" idx="2"/>
          </p:nvPr>
        </p:nvSpPr>
        <p:spPr>
          <a:xfrm>
            <a:off x="0" y="9443720"/>
            <a:ext cx="2929890" cy="4991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l">
              <a:defRPr lang="zh-cn" sz="1200"/>
            </a:pPr>
          </a:p>
        </p:txBody>
      </p:sp>
      <p:sp>
        <p:nvSpPr>
          <p:cNvPr id="5" name="灯片编号占位符 4"/>
          <p:cNvSpPr>
            <a:spLocks noGrp="1" noChangeArrowheads="1"/>
            <a:extLst>
              <a:ext uri="smNativeData">
                <pr:smNativeData xmlns:pr="pr" val="SMDATA_12_SI0F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PFwAAGDoAAJUpAAAqPQAAAAAAAA=="/>
              </a:ext>
            </a:extLst>
          </p:cNvSpPr>
          <p:nvPr>
            <p:ph type="sldNum" sz="quarter" idx="3"/>
          </p:nvPr>
        </p:nvSpPr>
        <p:spPr>
          <a:xfrm>
            <a:off x="3829685" y="9443720"/>
            <a:ext cx="2929890" cy="4991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r">
              <a:defRPr lang="zh-cn" sz="1200"/>
            </a:pPr>
            <a:fld id="{3F65EBD6-98D2-301D-9CDD-6E48A5936A3B}" type="slidenum"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AYSAAAPAw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29890" cy="497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lang="zh-cn" sz="1200"/>
            </a:pPr>
          </a:p>
        </p:txBody>
      </p:sp>
      <p:sp>
        <p:nvSpPr>
          <p:cNvPr id="3" name="日期占位符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PFwAAAAAAAJUpAAAPAwAAAAAAAA=="/>
              </a:ext>
            </a:extLst>
          </p:cNvSpPr>
          <p:nvPr>
            <p:ph type="dt" idx="1"/>
          </p:nvPr>
        </p:nvSpPr>
        <p:spPr>
          <a:xfrm>
            <a:off x="3829685" y="0"/>
            <a:ext cx="2929890" cy="497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zh-cn" sz="1200"/>
            </a:pPr>
            <a:fld id="{3F65C1EF-A1D2-3037-9CDD-57628F936A02}" type="datetime1">
              <a:t>2018/5/24</a:t>
            </a:fld>
          </a:p>
        </p:txBody>
      </p:sp>
      <p:sp>
        <p:nvSpPr>
          <p:cNvPr id="4" name="幻灯片图像占位符 3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Q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 idx="2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5" name="备注占位符 4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pBAAADR0AAG8lAACTOAAAAAAAAA=="/>
              </a:ext>
            </a:extLst>
          </p:cNvSpPr>
          <p:nvPr>
            <p:ph type="body" idx="3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6" name="页脚占位符 5"/>
          <p:cNvSpPr>
            <a:spLocks noGrp="1" noChangeArrowheads="1"/>
            <a:extLst>
              <a:ext uri="smNativeData">
                <pr:smNativeData xmlns:pr="pr" val="SMDATA_12_SI0F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D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GDoAAAYSAAAnPQAAAAAAAA=="/>
              </a:ext>
            </a:extLst>
          </p:cNvSpPr>
          <p:nvPr>
            <p:ph type="ftr" sz="quarter" idx="4"/>
          </p:nvPr>
        </p:nvSpPr>
        <p:spPr>
          <a:xfrm>
            <a:off x="0" y="9443720"/>
            <a:ext cx="2929890" cy="497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l">
              <a:defRPr lang="zh-cn" sz="1200"/>
            </a:pPr>
          </a:p>
        </p:txBody>
      </p:sp>
      <p:sp>
        <p:nvSpPr>
          <p:cNvPr id="7" name="灯片编号占位符 6"/>
          <p:cNvSpPr>
            <a:spLocks noGrp="1" noChangeArrowheads="1"/>
            <a:extLst>
              <a:ext uri="smNativeData">
                <pr:smNativeData xmlns:pr="pr" val="SMDATA_12_SI0F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j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PFwAAGDoAAJUpAAAnPQAAAAAAAA=="/>
              </a:ext>
            </a:extLst>
          </p:cNvSpPr>
          <p:nvPr>
            <p:ph type="sldNum" sz="quarter" idx="5"/>
          </p:nvPr>
        </p:nvSpPr>
        <p:spPr>
          <a:xfrm>
            <a:off x="3829685" y="9443720"/>
            <a:ext cx="2929890" cy="497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r">
              <a:defRPr lang="zh-cn" sz="1200"/>
            </a:pPr>
            <a:fld id="{3F65DBD8-96D2-302D-9CDD-607895936A35}" type="slidenum"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3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5930" marR="0" indent="-18288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3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3130" marR="0" indent="-36830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3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0330" marR="0" indent="-554355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3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7530" marR="0" indent="-739775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3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I+PH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Q0MC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SI0FWxMAAAAlAAAAZAAAAA0AAAAAkAAAAEgAAACQAAAASAAAAAAAAAAC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BQc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FwAAGDoAAJUpAAAnPQAAAAAAAA=="/>
              </a:ext>
            </a:extLst>
          </p:cNvSpPr>
          <p:nvPr>
            <p:ph type="sldNum" sz="quarter" idx="4294967295"/>
          </p:nvPr>
        </p:nvSpPr>
        <p:spPr>
          <a:xfrm>
            <a:off x="3829685" y="944372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3F65D1D2-9CD2-3027-9CDD-6A729F936A3F}" type="slidenum">
              <a:t>1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j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o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Header Placeholder 3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i5yf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YSAAAPAwAAAAAAAA=="/>
              </a:ext>
            </a:extLst>
          </p:cNvSpPr>
          <p:nvPr>
            <p:ph type="hdr" sz="quarter" idx="4294967295"/>
          </p:nvPr>
        </p:nvSpPr>
        <p:spPr>
          <a:xfrm>
            <a:off x="0" y="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SI0FWxMAAAAlAAAAZAAAAA0AAAAAkAAAAEgAAACQAAAASAAAAAAAAAAC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FwAAGDoAAJUpAAAnPQAAAAAAAA=="/>
              </a:ext>
            </a:extLst>
          </p:cNvSpPr>
          <p:nvPr>
            <p:ph type="sldNum" sz="quarter" idx="4294967295"/>
          </p:nvPr>
        </p:nvSpPr>
        <p:spPr>
          <a:xfrm>
            <a:off x="3829685" y="944372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3F65C668-26D2-3030-9CDD-D06588936A85}" type="slidenum">
              <a:t>11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SI0FWxMAAAAlAAAAZAAAAA0AAAAAkAAAAEgAAACQAAAASAAAAAAAAAAC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FwAAGDoAAJUpAAAnPQAAAAAAAA=="/>
              </a:ext>
            </a:extLst>
          </p:cNvSpPr>
          <p:nvPr>
            <p:ph type="sldNum" sz="quarter" idx="4294967295"/>
          </p:nvPr>
        </p:nvSpPr>
        <p:spPr>
          <a:xfrm>
            <a:off x="3829685" y="944372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3F65CD77-39D2-303B-9CDD-CF6E83936A9A}" type="slidenum">
              <a:t>12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SI0FWxMAAAAlAAAAZAAAAA0AAAAAkAAAAEgAAACQAAAASAAAAAAAAAAC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FwAAGDoAAJUpAAAnPQAAAAAAAA=="/>
              </a:ext>
            </a:extLst>
          </p:cNvSpPr>
          <p:nvPr>
            <p:ph type="sldNum" sz="quarter" idx="4294967295"/>
          </p:nvPr>
        </p:nvSpPr>
        <p:spPr>
          <a:xfrm>
            <a:off x="3829685" y="944372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3F65A5C4-8AD2-3053-9CDD-7C06EB936A29}" type="slidenum">
              <a:t>13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SI0FWxMAAAAlAAAAZAAAAA0AAAAAkAAAAEgAAACQAAAASAAAAAAAAAAC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FwAAGDoAAJUpAAAnPQAAAAAAAA=="/>
              </a:ext>
            </a:extLst>
          </p:cNvSpPr>
          <p:nvPr>
            <p:ph type="sldNum" sz="quarter" idx="4294967295"/>
          </p:nvPr>
        </p:nvSpPr>
        <p:spPr>
          <a:xfrm>
            <a:off x="3829685" y="944372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3F65CE92-DCD2-3038-9CDD-2A6D80936A7F}" type="slidenum">
              <a:t>14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SI0FWxMAAAAlAAAAZAAAAA0AAAAAkAAAAEgAAACQAAAASAAAAAAAAAAC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FwAAGDoAAJUpAAAnPQAAAAAAAA=="/>
              </a:ext>
            </a:extLst>
          </p:cNvSpPr>
          <p:nvPr>
            <p:ph type="sldNum" sz="quarter" idx="4294967295"/>
          </p:nvPr>
        </p:nvSpPr>
        <p:spPr>
          <a:xfrm>
            <a:off x="3829685" y="944372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3F65847D-33D2-3072-9CDD-C527CA936A90}" type="slidenum">
              <a:t>15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SI0FWxMAAAAlAAAAZAAAAA0AAAAAkAAAAEgAAACQAAAASAAAAAAAAAAC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FwAAGDoAAJUpAAAnPQAAAAAAAA=="/>
              </a:ext>
            </a:extLst>
          </p:cNvSpPr>
          <p:nvPr>
            <p:ph type="sldNum" sz="quarter" idx="4294967295"/>
          </p:nvPr>
        </p:nvSpPr>
        <p:spPr>
          <a:xfrm>
            <a:off x="3829685" y="944372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3F65EB99-D7D2-301D-9CDD-2148A5936A74}" type="slidenum">
              <a:t>16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SI0FWxMAAAAlAAAAZAAAAA0AAAAAkAAAAEgAAACQAAAASAAAAAAAAAAC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FwAAGDoAAJUpAAAnPQAAAAAAAA=="/>
              </a:ext>
            </a:extLst>
          </p:cNvSpPr>
          <p:nvPr>
            <p:ph type="sldNum" sz="quarter" idx="4294967295"/>
          </p:nvPr>
        </p:nvSpPr>
        <p:spPr>
          <a:xfrm>
            <a:off x="3829685" y="944372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3F65D519-57D2-3023-9CDD-A1769B936AF4}" type="slidenum">
              <a:t>2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SI0FWxMAAAAlAAAAZAAAAA0AAAAAkAAAAEgAAACQAAAASAAAAAAAAAAC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FwAAGDoAAJUpAAAnPQAAAAAAAA=="/>
              </a:ext>
            </a:extLst>
          </p:cNvSpPr>
          <p:nvPr>
            <p:ph type="sldNum" sz="quarter" idx="4294967295"/>
          </p:nvPr>
        </p:nvSpPr>
        <p:spPr>
          <a:xfrm>
            <a:off x="3829685" y="944372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3F65EB9A-D4D2-301D-9CDD-2248A5936A77}" type="slidenum">
              <a:t>3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48cDo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A6d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SI0FWxMAAAAlAAAAZAAAAA0AAAAAkAAAAEgAAACQAAAASAAAAAAAAAAC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48cD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FwAAGDoAAJUpAAAnPQAAAAAAAA=="/>
              </a:ext>
            </a:extLst>
          </p:cNvSpPr>
          <p:nvPr>
            <p:ph type="sldNum" sz="quarter" idx="4294967295"/>
          </p:nvPr>
        </p:nvSpPr>
        <p:spPr>
          <a:xfrm>
            <a:off x="3829685" y="944372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3F65915D-13D2-3067-9CDD-E532DF936AB0}" type="slidenum">
              <a:t>4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Header Placeholder 3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YSAAAPAwAAAAAAAA=="/>
              </a:ext>
            </a:extLst>
          </p:cNvSpPr>
          <p:nvPr>
            <p:ph type="hdr" sz="quarter" idx="4294967295"/>
          </p:nvPr>
        </p:nvSpPr>
        <p:spPr>
          <a:xfrm>
            <a:off x="0" y="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Header Placeholder 3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YSAAAPAwAAAAAAAA=="/>
              </a:ext>
            </a:extLst>
          </p:cNvSpPr>
          <p:nvPr>
            <p:ph type="hdr" sz="quarter" idx="4294967295"/>
          </p:nvPr>
        </p:nvSpPr>
        <p:spPr>
          <a:xfrm>
            <a:off x="0" y="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oACg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Header Placeholder 3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YSAAAPAwAAAAAAAA=="/>
              </a:ext>
            </a:extLst>
          </p:cNvSpPr>
          <p:nvPr>
            <p:ph type="hdr" sz="quarter" idx="4294967295"/>
          </p:nvPr>
        </p:nvSpPr>
        <p:spPr>
          <a:xfrm>
            <a:off x="0" y="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H93o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RvhK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Header Placeholder 3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Pm/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YSAAAPAwAAAAAAAA=="/>
              </a:ext>
            </a:extLst>
          </p:cNvSpPr>
          <p:nvPr>
            <p:ph type="hdr" sz="quarter" idx="4294967295"/>
          </p:nvPr>
        </p:nvSpPr>
        <p:spPr>
          <a:xfrm>
            <a:off x="0" y="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ChangeArrowheads="1"/>
            <a:extLst>
              <a:ext uri="smNativeData">
                <pr:smNativeData xmlns:pr="pr" val="SMDATA_12_SI0FWxMAAAAlAAAAZAAAAC0AAAAAkAAAAEgAAACQAAAASAAAAAAAAAAB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/4duU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lwQAACwpAACFGwAAAAAAAA=="/>
              </a:ext>
            </a:extLst>
          </p:cNvSpPr>
          <p:nvPr>
            <p:ph type="sldImg"/>
          </p:nvPr>
        </p:nvSpPr>
        <p:spPr>
          <a:xfrm>
            <a:off x="68580" y="746125"/>
            <a:ext cx="6624320" cy="37274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b1pE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AAADR0AAG8lAACTOAAAAAAAAA=="/>
              </a:ext>
            </a:extLst>
          </p:cNvSpPr>
          <p:nvPr>
            <p:ph type="body" idx="1"/>
          </p:nvPr>
        </p:nvSpPr>
        <p:spPr>
          <a:xfrm>
            <a:off x="676275" y="4722495"/>
            <a:ext cx="5408930" cy="447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Header Placeholder 3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jtw3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YSAAAPAwAAAAAAAA=="/>
              </a:ext>
            </a:extLst>
          </p:cNvSpPr>
          <p:nvPr>
            <p:ph type="hdr" sz="quarter" idx="4294967295"/>
          </p:nvPr>
        </p:nvSpPr>
        <p:spPr>
          <a:xfrm>
            <a:off x="0" y="0"/>
            <a:ext cx="292989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rw0AAEZJAAD0FgAAAAAAAA=="/>
              </a:ext>
            </a:extLst>
          </p:cNvSpPr>
          <p:nvPr>
            <p:ph type="ctrTitle"/>
          </p:nvPr>
        </p:nvSpPr>
        <p:spPr>
          <a:xfrm>
            <a:off x="932815" y="2224405"/>
            <a:ext cx="10978515" cy="15068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rCwAAKRkAABhDAACjJAAAAAAAAA=="/>
              </a:ext>
            </a:extLst>
          </p:cNvSpPr>
          <p:nvPr>
            <p:ph type="subTitle" idx="1"/>
          </p:nvPr>
        </p:nvSpPr>
        <p:spPr>
          <a:xfrm>
            <a:off x="1937385" y="4090035"/>
            <a:ext cx="8969375" cy="18656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灯片编号占位符 5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fNwAAPikAAKpJAACbKwAAAAAAAA=="/>
              </a:ext>
            </a:extLst>
          </p:cNvSpPr>
          <p:nvPr>
            <p:ph type="sldNum" sz="quarter" idx="14"/>
          </p:nvPr>
        </p:nvSpPr>
        <p:spPr>
          <a:xfrm>
            <a:off x="908240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3F658C61-2FD2-307A-9CDD-D92FC2936A8C}" type="slidenum">
              <a:t/>
            </a:fld>
          </a:p>
        </p:txBody>
      </p:sp>
      <p:sp>
        <p:nvSpPr>
          <p:cNvPr id="5" name="页脚占位符 4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0GgAAPikAAOc0AACbKwAAAAAAAA=="/>
              </a:ext>
            </a:extLst>
          </p:cNvSpPr>
          <p:nvPr>
            <p:ph type="ftr" sz="quarter" idx="13"/>
          </p:nvPr>
        </p:nvSpPr>
        <p:spPr>
          <a:xfrm>
            <a:off x="4259580" y="6704330"/>
            <a:ext cx="43402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</a:p>
        </p:txBody>
      </p:sp>
      <p:sp>
        <p:nvSpPr>
          <p:cNvPr id="6" name="日期占位符 3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PikAADwXAACbKwAAAAAAAA=="/>
              </a:ext>
            </a:extLst>
          </p:cNvSpPr>
          <p:nvPr>
            <p:ph type="dt" sz="half" idx="12"/>
          </p:nvPr>
        </p:nvSpPr>
        <p:spPr>
          <a:xfrm>
            <a:off x="88455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3F659B9E-D0D2-306D-9CDD-2638D5936A73}" type="datetime1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dJAAAJCwAAAAAAAA=="/>
              </a:ext>
            </a:extLst>
          </p:cNvSpPr>
          <p:nvPr>
            <p:ph type="title"/>
          </p:nvPr>
        </p:nvSpPr>
        <p:spPr>
          <a:xfrm>
            <a:off x="861060" y="358775"/>
            <a:ext cx="11122025" cy="1435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6wsAAGcmAAApGQAAAAAAAA=="/>
              </a:ext>
            </a:extLst>
          </p:cNvSpPr>
          <p:nvPr>
            <p:ph type="obj" sz="quarter" idx="1"/>
          </p:nvPr>
        </p:nvSpPr>
        <p:spPr>
          <a:xfrm>
            <a:off x="861060" y="1937385"/>
            <a:ext cx="53816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7RoAAGcmAAArKAAAAAAAAA=="/>
              </a:ext>
            </a:extLst>
          </p:cNvSpPr>
          <p:nvPr>
            <p:ph type="obj" sz="quarter" idx="2"/>
          </p:nvPr>
        </p:nvSpPr>
        <p:spPr>
          <a:xfrm>
            <a:off x="861060" y="4377055"/>
            <a:ext cx="53816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cKAAA6wsAALdJAAArKAAAAAAAAA=="/>
              </a:ext>
            </a:extLst>
          </p:cNvSpPr>
          <p:nvPr>
            <p:ph type="obj" sz="half" idx="3"/>
          </p:nvPr>
        </p:nvSpPr>
        <p:spPr>
          <a:xfrm>
            <a:off x="6601460" y="1937385"/>
            <a:ext cx="538162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灯片编号占位符 5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fNwAAPikAAKpJAACbKwAAAAAAAA=="/>
              </a:ext>
            </a:extLst>
          </p:cNvSpPr>
          <p:nvPr>
            <p:ph type="sldNum" sz="quarter" idx="14"/>
          </p:nvPr>
        </p:nvSpPr>
        <p:spPr>
          <a:xfrm>
            <a:off x="908240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3F659401-4FD2-3062-9CDD-B937DA936AEC}" type="slidenum">
              <a:t/>
            </a:fld>
          </a:p>
        </p:txBody>
      </p:sp>
      <p:sp>
        <p:nvSpPr>
          <p:cNvPr id="7" name="页脚占位符 4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0GgAAPikAAOc0AACbKwAAAAAAAA=="/>
              </a:ext>
            </a:extLst>
          </p:cNvSpPr>
          <p:nvPr>
            <p:ph type="ftr" sz="quarter" idx="13"/>
          </p:nvPr>
        </p:nvSpPr>
        <p:spPr>
          <a:xfrm>
            <a:off x="4259580" y="6704330"/>
            <a:ext cx="43402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日期占位符 3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//g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PikAADwXAACbKwAAAAAAAA=="/>
              </a:ext>
            </a:extLst>
          </p:cNvSpPr>
          <p:nvPr>
            <p:ph type="dt" sz="half" idx="12"/>
          </p:nvPr>
        </p:nvSpPr>
        <p:spPr>
          <a:xfrm>
            <a:off x="88455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3F659A12-5CD2-306C-9CDD-AA39D4936AFF}" type="datetime1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Cg4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dJAAAJCwAAAAAAAA=="/>
              </a:ext>
            </a:extLst>
          </p:cNvSpPr>
          <p:nvPr>
            <p:ph type="title"/>
          </p:nvPr>
        </p:nvSpPr>
        <p:spPr>
          <a:xfrm>
            <a:off x="861060" y="358775"/>
            <a:ext cx="11122025" cy="1435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//g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6wsAALdJAAApGQAAAAAAAA=="/>
              </a:ext>
            </a:extLst>
          </p:cNvSpPr>
          <p:nvPr>
            <p:ph type="obj" sz="half" idx="1"/>
          </p:nvPr>
        </p:nvSpPr>
        <p:spPr>
          <a:xfrm>
            <a:off x="861060" y="1937385"/>
            <a:ext cx="111220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ePkgY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7RoAAGcmAAArKAAAAAAAAA=="/>
              </a:ext>
            </a:extLst>
          </p:cNvSpPr>
          <p:nvPr>
            <p:ph type="obj" sz="quarter" idx="2"/>
          </p:nvPr>
        </p:nvSpPr>
        <p:spPr>
          <a:xfrm>
            <a:off x="861060" y="4377055"/>
            <a:ext cx="53816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/Av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cKAAA7RoAALdJAAArKAAAAAAAAA=="/>
              </a:ext>
            </a:extLst>
          </p:cNvSpPr>
          <p:nvPr>
            <p:ph type="obj" sz="quarter" idx="3"/>
          </p:nvPr>
        </p:nvSpPr>
        <p:spPr>
          <a:xfrm>
            <a:off x="6601460" y="4377055"/>
            <a:ext cx="53816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k7QU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fNwAAPikAAKpJAACbKwAAAAAAAA=="/>
              </a:ext>
            </a:extLst>
          </p:cNvSpPr>
          <p:nvPr>
            <p:ph type="sldNum" sz="quarter" idx="14"/>
          </p:nvPr>
        </p:nvSpPr>
        <p:spPr>
          <a:xfrm>
            <a:off x="908240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3F65D912-5CD2-302F-9CDD-AA7A97936AFF}" type="slidenum">
              <a:t/>
            </a:fld>
          </a:p>
        </p:txBody>
      </p:sp>
      <p:sp>
        <p:nvSpPr>
          <p:cNvPr id="7" name="页脚占位符 4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P+//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0GgAAPikAAOc0AACbKwAAAAAAAA=="/>
              </a:ext>
            </a:extLst>
          </p:cNvSpPr>
          <p:nvPr>
            <p:ph type="ftr" sz="quarter" idx="13"/>
          </p:nvPr>
        </p:nvSpPr>
        <p:spPr>
          <a:xfrm>
            <a:off x="4259580" y="6704330"/>
            <a:ext cx="43402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日期占位符 3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4bBxs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PikAADwXAACbKwAAAAAAAA=="/>
              </a:ext>
            </a:extLst>
          </p:cNvSpPr>
          <p:nvPr>
            <p:ph type="dt" sz="half" idx="12"/>
          </p:nvPr>
        </p:nvSpPr>
        <p:spPr>
          <a:xfrm>
            <a:off x="88455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3F659EC6-88D2-3068-9CDD-7E3DD0936A2B}" type="datetime1">
              <a:t/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hMSU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dJAAAJCwAAAAAAAA=="/>
              </a:ext>
            </a:extLst>
          </p:cNvSpPr>
          <p:nvPr>
            <p:ph type="title"/>
          </p:nvPr>
        </p:nvSpPr>
        <p:spPr>
          <a:xfrm>
            <a:off x="861060" y="358775"/>
            <a:ext cx="11122025" cy="1435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mfEZ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6wsAAGcmAAApGQAAAAAAAA=="/>
              </a:ext>
            </a:extLst>
          </p:cNvSpPr>
          <p:nvPr>
            <p:ph type="obj" sz="quarter" idx="1"/>
          </p:nvPr>
        </p:nvSpPr>
        <p:spPr>
          <a:xfrm>
            <a:off x="861060" y="1937385"/>
            <a:ext cx="53816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taX10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cKAAA6wsAALdJAAApGQAAAAAAAA=="/>
              </a:ext>
            </a:extLst>
          </p:cNvSpPr>
          <p:nvPr>
            <p:ph type="obj" sz="quarter" idx="2"/>
          </p:nvPr>
        </p:nvSpPr>
        <p:spPr>
          <a:xfrm>
            <a:off x="6601460" y="1937385"/>
            <a:ext cx="53816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7Kyc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7RoAALdJAAArKAAAAAAAAA=="/>
              </a:ext>
            </a:extLst>
          </p:cNvSpPr>
          <p:nvPr>
            <p:ph type="obj" sz="half" idx="3"/>
          </p:nvPr>
        </p:nvSpPr>
        <p:spPr>
          <a:xfrm>
            <a:off x="861060" y="4377055"/>
            <a:ext cx="111220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灯片编号占位符 5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lQU1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fNwAAPikAAKpJAACbKwAAAAAAAA=="/>
              </a:ext>
            </a:extLst>
          </p:cNvSpPr>
          <p:nvPr>
            <p:ph type="sldNum" sz="quarter" idx="14"/>
          </p:nvPr>
        </p:nvSpPr>
        <p:spPr>
          <a:xfrm>
            <a:off x="908240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3F659362-2CD2-3065-9CDD-DA30DD936A8F}" type="slidenum">
              <a:t/>
            </a:fld>
          </a:p>
        </p:txBody>
      </p:sp>
      <p:sp>
        <p:nvSpPr>
          <p:cNvPr id="7" name="页脚占位符 4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i/Br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0GgAAPikAAOc0AACbKwAAAAAAAA=="/>
              </a:ext>
            </a:extLst>
          </p:cNvSpPr>
          <p:nvPr>
            <p:ph type="ftr" sz="quarter" idx="13"/>
          </p:nvPr>
        </p:nvSpPr>
        <p:spPr>
          <a:xfrm>
            <a:off x="4259580" y="6704330"/>
            <a:ext cx="43402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日期占位符 3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VSU1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PikAADwXAACbKwAAAAAAAA=="/>
              </a:ext>
            </a:extLst>
          </p:cNvSpPr>
          <p:nvPr>
            <p:ph type="dt" sz="half" idx="12"/>
          </p:nvPr>
        </p:nvSpPr>
        <p:spPr>
          <a:xfrm>
            <a:off x="88455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3F65A0B6-F8D2-3056-9CDD-0E03EE936A5B}" type="datetime1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dJAAAJCwAAAAAAAA=="/>
              </a:ext>
            </a:extLst>
          </p:cNvSpPr>
          <p:nvPr>
            <p:ph type="title"/>
          </p:nvPr>
        </p:nvSpPr>
        <p:spPr>
          <a:xfrm>
            <a:off x="861060" y="358775"/>
            <a:ext cx="11122025" cy="1435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6wsAALdJAAArKAAAAAAAAA=="/>
              </a:ext>
            </a:extLst>
          </p:cNvSpPr>
          <p:nvPr>
            <p:ph type="obj" idx="1"/>
          </p:nvPr>
        </p:nvSpPr>
        <p:spPr>
          <a:xfrm>
            <a:off x="861060" y="1937385"/>
            <a:ext cx="1112202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fNwAAPikAAKpJAACbKwAAAAAAAA=="/>
              </a:ext>
            </a:extLst>
          </p:cNvSpPr>
          <p:nvPr>
            <p:ph type="sldNum" sz="quarter" idx="14"/>
          </p:nvPr>
        </p:nvSpPr>
        <p:spPr>
          <a:xfrm>
            <a:off x="908240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3F65C4AD-E3D2-3032-9CDD-15678A936A40}" type="slidenum">
              <a:t/>
            </a:fld>
          </a:p>
        </p:txBody>
      </p:sp>
      <p:sp>
        <p:nvSpPr>
          <p:cNvPr id="5" name="页脚占位符 4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0GgAAPikAAOc0AACbKwAAAAAAAA=="/>
              </a:ext>
            </a:extLst>
          </p:cNvSpPr>
          <p:nvPr>
            <p:ph type="ftr" sz="quarter" idx="13"/>
          </p:nvPr>
        </p:nvSpPr>
        <p:spPr>
          <a:xfrm>
            <a:off x="4259580" y="6704330"/>
            <a:ext cx="43402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</a:p>
        </p:txBody>
      </p:sp>
      <p:sp>
        <p:nvSpPr>
          <p:cNvPr id="6" name="日期占位符 3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PikAADwXAACbKwAAAAAAAA=="/>
              </a:ext>
            </a:extLst>
          </p:cNvSpPr>
          <p:nvPr>
            <p:ph type="dt" sz="half" idx="12"/>
          </p:nvPr>
        </p:nvSpPr>
        <p:spPr>
          <a:xfrm>
            <a:off x="88455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3F65A901-4FD2-305F-9CDD-B90AE7936AEC}" type="datetime1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dJAAAJCwAAAAAAAA=="/>
              </a:ext>
            </a:extLst>
          </p:cNvSpPr>
          <p:nvPr>
            <p:ph type="title"/>
          </p:nvPr>
        </p:nvSpPr>
        <p:spPr>
          <a:xfrm>
            <a:off x="861060" y="358775"/>
            <a:ext cx="11122025" cy="1435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6wsAAGcmAAArKAAAAAAAAA=="/>
              </a:ext>
            </a:extLst>
          </p:cNvSpPr>
          <p:nvPr>
            <p:ph type="obj" sz="half" idx="1"/>
          </p:nvPr>
        </p:nvSpPr>
        <p:spPr>
          <a:xfrm>
            <a:off x="861060" y="1937385"/>
            <a:ext cx="538162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cKAAA6wsAALdJAAArKAAAAAAAAA=="/>
              </a:ext>
            </a:extLst>
          </p:cNvSpPr>
          <p:nvPr>
            <p:ph type="obj" sz="half" idx="2"/>
          </p:nvPr>
        </p:nvSpPr>
        <p:spPr>
          <a:xfrm>
            <a:off x="6601460" y="1937385"/>
            <a:ext cx="538162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灯片编号占位符 5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fNwAAPikAAKpJAACbKwAAAAAAAA=="/>
              </a:ext>
            </a:extLst>
          </p:cNvSpPr>
          <p:nvPr>
            <p:ph type="sldNum" sz="quarter" idx="14"/>
          </p:nvPr>
        </p:nvSpPr>
        <p:spPr>
          <a:xfrm>
            <a:off x="908240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3F65C491-DFD2-3032-9CDD-29678A936A7C}" type="slidenum">
              <a:t/>
            </a:fld>
          </a:p>
        </p:txBody>
      </p:sp>
      <p:sp>
        <p:nvSpPr>
          <p:cNvPr id="6" name="页脚占位符 4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0GgAAPikAAOc0AACbKwAAAAAAAA=="/>
              </a:ext>
            </a:extLst>
          </p:cNvSpPr>
          <p:nvPr>
            <p:ph type="ftr" sz="quarter" idx="13"/>
          </p:nvPr>
        </p:nvSpPr>
        <p:spPr>
          <a:xfrm>
            <a:off x="4259580" y="6704330"/>
            <a:ext cx="43402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</a:p>
        </p:txBody>
      </p:sp>
      <p:sp>
        <p:nvSpPr>
          <p:cNvPr id="7" name="日期占位符 3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PikAADwXAACbKwAAAAAAAA=="/>
              </a:ext>
            </a:extLst>
          </p:cNvSpPr>
          <p:nvPr>
            <p:ph type="dt" sz="half" idx="12"/>
          </p:nvPr>
        </p:nvSpPr>
        <p:spPr>
          <a:xfrm>
            <a:off x="88455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3F65CB0D-43D2-303D-9CDD-B56885936AE0}" type="datetime1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dJAAAJCwAAAAAAAA=="/>
              </a:ext>
            </a:extLst>
          </p:cNvSpPr>
          <p:nvPr>
            <p:ph type="title"/>
          </p:nvPr>
        </p:nvSpPr>
        <p:spPr>
          <a:xfrm>
            <a:off x="861060" y="358775"/>
            <a:ext cx="11122025" cy="1435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灯片编号占位符 5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fNwAAPikAAKpJAACbKwAAAAAAAA=="/>
              </a:ext>
            </a:extLst>
          </p:cNvSpPr>
          <p:nvPr>
            <p:ph type="sldNum" sz="quarter" idx="14"/>
          </p:nvPr>
        </p:nvSpPr>
        <p:spPr>
          <a:xfrm>
            <a:off x="908240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3F6585A0-EED2-3073-9CDD-1826CB936A4D}" type="slidenum">
              <a:t/>
            </a:fld>
          </a:p>
        </p:txBody>
      </p:sp>
      <p:sp>
        <p:nvSpPr>
          <p:cNvPr id="4" name="页脚占位符 4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0GgAAPikAAOc0AACbKwAAAAAAAA=="/>
              </a:ext>
            </a:extLst>
          </p:cNvSpPr>
          <p:nvPr>
            <p:ph type="ftr" sz="quarter" idx="13"/>
          </p:nvPr>
        </p:nvSpPr>
        <p:spPr>
          <a:xfrm>
            <a:off x="4259580" y="6704330"/>
            <a:ext cx="43402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</a:p>
        </p:txBody>
      </p:sp>
      <p:sp>
        <p:nvSpPr>
          <p:cNvPr id="5" name="日期占位符 3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BI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PikAADwXAACbKwAAAAAAAA=="/>
              </a:ext>
            </a:extLst>
          </p:cNvSpPr>
          <p:nvPr>
            <p:ph type="dt" sz="half" idx="12"/>
          </p:nvPr>
        </p:nvSpPr>
        <p:spPr>
          <a:xfrm>
            <a:off x="88455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3F65EB22-6CD2-301D-9CDD-9A48A5936ACF}" type="datetime1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fNwAAPikAAKpJAACbKwAAAAAAAA=="/>
              </a:ext>
            </a:extLst>
          </p:cNvSpPr>
          <p:nvPr>
            <p:ph type="sldNum" sz="quarter" idx="14"/>
          </p:nvPr>
        </p:nvSpPr>
        <p:spPr>
          <a:xfrm>
            <a:off x="908240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3F65B77C-32D2-3041-9CDD-C414F9936A91}" type="slidenum">
              <a:t/>
            </a:fld>
          </a:p>
        </p:txBody>
      </p:sp>
      <p:sp>
        <p:nvSpPr>
          <p:cNvPr id="3" name="页脚占位符 4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BI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0GgAAPikAAOc0AACbKwAAAAAAAA=="/>
              </a:ext>
            </a:extLst>
          </p:cNvSpPr>
          <p:nvPr>
            <p:ph type="ftr" sz="quarter" idx="13"/>
          </p:nvPr>
        </p:nvSpPr>
        <p:spPr>
          <a:xfrm>
            <a:off x="4259580" y="6704330"/>
            <a:ext cx="43402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</a:p>
        </p:txBody>
      </p:sp>
      <p:sp>
        <p:nvSpPr>
          <p:cNvPr id="4" name="日期占位符 3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BI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PikAADwXAACbKwAAAAAAAA=="/>
              </a:ext>
            </a:extLst>
          </p:cNvSpPr>
          <p:nvPr>
            <p:ph type="dt" sz="half" idx="12"/>
          </p:nvPr>
        </p:nvSpPr>
        <p:spPr>
          <a:xfrm>
            <a:off x="88455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3F65F430-7ED2-3002-9CDD-8857BA936ADD}" type="datetime1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dJAAArKAAAAAAAAA=="/>
              </a:ext>
            </a:extLst>
          </p:cNvSpPr>
          <p:nvPr>
            <p:ph type="obj"/>
          </p:nvPr>
        </p:nvSpPr>
        <p:spPr>
          <a:xfrm>
            <a:off x="861060" y="358775"/>
            <a:ext cx="11122025" cy="61709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灯片编号占位符 5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BI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fNwAAPikAAKpJAACbKwAAAAAAAA=="/>
              </a:ext>
            </a:extLst>
          </p:cNvSpPr>
          <p:nvPr>
            <p:ph type="sldNum" sz="quarter" idx="14"/>
          </p:nvPr>
        </p:nvSpPr>
        <p:spPr>
          <a:xfrm>
            <a:off x="908240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3F65F121-6FD2-3007-9CDD-9952BF936ACC}" type="slidenum">
              <a:t/>
            </a:fld>
          </a:p>
        </p:txBody>
      </p:sp>
      <p:sp>
        <p:nvSpPr>
          <p:cNvPr id="4" name="页脚占位符 4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0GgAAPikAAOc0AACbKwAAAAAAAA=="/>
              </a:ext>
            </a:extLst>
          </p:cNvSpPr>
          <p:nvPr>
            <p:ph type="ftr" sz="quarter" idx="13"/>
          </p:nvPr>
        </p:nvSpPr>
        <p:spPr>
          <a:xfrm>
            <a:off x="4259580" y="6704330"/>
            <a:ext cx="43402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</a:p>
        </p:txBody>
      </p:sp>
      <p:sp>
        <p:nvSpPr>
          <p:cNvPr id="5" name="日期占位符 3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BI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PikAADwXAACbKwAAAAAAAA=="/>
              </a:ext>
            </a:extLst>
          </p:cNvSpPr>
          <p:nvPr>
            <p:ph type="dt" sz="half" idx="12"/>
          </p:nvPr>
        </p:nvSpPr>
        <p:spPr>
          <a:xfrm>
            <a:off x="88455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3F65E947-09D2-301F-9CDD-FF4AA7936AAA}" type="datetime1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BI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dJAAAJCwAAAAAAAA=="/>
              </a:ext>
            </a:extLst>
          </p:cNvSpPr>
          <p:nvPr>
            <p:ph type="title"/>
          </p:nvPr>
        </p:nvSpPr>
        <p:spPr>
          <a:xfrm>
            <a:off x="861060" y="358775"/>
            <a:ext cx="11122025" cy="1435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6wsAALdJAAApGQAAAAAAAA=="/>
              </a:ext>
            </a:extLst>
          </p:cNvSpPr>
          <p:nvPr>
            <p:ph type="obj" sz="half" idx="1"/>
          </p:nvPr>
        </p:nvSpPr>
        <p:spPr>
          <a:xfrm>
            <a:off x="861060" y="1937385"/>
            <a:ext cx="111220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BI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7RoAALdJAAArKAAAAAAAAA=="/>
              </a:ext>
            </a:extLst>
          </p:cNvSpPr>
          <p:nvPr>
            <p:ph type="obj" sz="half" idx="2"/>
          </p:nvPr>
        </p:nvSpPr>
        <p:spPr>
          <a:xfrm>
            <a:off x="861060" y="4377055"/>
            <a:ext cx="111220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灯片编号占位符 5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BI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fNwAAPikAAKpJAACbKwAAAAAAAA=="/>
              </a:ext>
            </a:extLst>
          </p:cNvSpPr>
          <p:nvPr>
            <p:ph type="sldNum" sz="quarter" idx="14"/>
          </p:nvPr>
        </p:nvSpPr>
        <p:spPr>
          <a:xfrm>
            <a:off x="908240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3F65C6FD-B3D2-3030-9CDD-456588936A10}" type="slidenum">
              <a:t/>
            </a:fld>
          </a:p>
        </p:txBody>
      </p:sp>
      <p:sp>
        <p:nvSpPr>
          <p:cNvPr id="6" name="页脚占位符 4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0GgAAPikAAOc0AACbKwAAAAAAAA=="/>
              </a:ext>
            </a:extLst>
          </p:cNvSpPr>
          <p:nvPr>
            <p:ph type="ftr" sz="quarter" idx="13"/>
          </p:nvPr>
        </p:nvSpPr>
        <p:spPr>
          <a:xfrm>
            <a:off x="4259580" y="6704330"/>
            <a:ext cx="43402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</a:p>
        </p:txBody>
      </p:sp>
      <p:sp>
        <p:nvSpPr>
          <p:cNvPr id="7" name="日期占位符 3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PikAADwXAACbKwAAAAAAAA=="/>
              </a:ext>
            </a:extLst>
          </p:cNvSpPr>
          <p:nvPr>
            <p:ph type="dt" sz="half" idx="12"/>
          </p:nvPr>
        </p:nvSpPr>
        <p:spPr>
          <a:xfrm>
            <a:off x="88455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3F659773-3DD2-3061-9CDD-CB34D9936A9E}" type="datetime1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dJAAAJCwAAAAAAAA=="/>
              </a:ext>
            </a:extLst>
          </p:cNvSpPr>
          <p:nvPr>
            <p:ph type="title"/>
          </p:nvPr>
        </p:nvSpPr>
        <p:spPr>
          <a:xfrm>
            <a:off x="861060" y="358775"/>
            <a:ext cx="11122025" cy="1435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BI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6wsAAGcmAAApGQAAAAAAAA=="/>
              </a:ext>
            </a:extLst>
          </p:cNvSpPr>
          <p:nvPr>
            <p:ph type="obj" sz="quarter" idx="1"/>
          </p:nvPr>
        </p:nvSpPr>
        <p:spPr>
          <a:xfrm>
            <a:off x="861060" y="1937385"/>
            <a:ext cx="53816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BI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cKAAA6wsAALdJAAApGQAAAAAAAA=="/>
              </a:ext>
            </a:extLst>
          </p:cNvSpPr>
          <p:nvPr>
            <p:ph type="obj" sz="quarter" idx="2"/>
          </p:nvPr>
        </p:nvSpPr>
        <p:spPr>
          <a:xfrm>
            <a:off x="6601460" y="1937385"/>
            <a:ext cx="53816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qQ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7RoAAGcmAAArKAAAAAAAAA=="/>
              </a:ext>
            </a:extLst>
          </p:cNvSpPr>
          <p:nvPr>
            <p:ph type="obj" sz="quarter" idx="3"/>
          </p:nvPr>
        </p:nvSpPr>
        <p:spPr>
          <a:xfrm>
            <a:off x="861060" y="4377055"/>
            <a:ext cx="53816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yW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cKAAA7RoAALdJAAArKAAAAAAAAA=="/>
              </a:ext>
            </a:extLst>
          </p:cNvSpPr>
          <p:nvPr>
            <p:ph type="obj" sz="quarter" idx="4"/>
          </p:nvPr>
        </p:nvSpPr>
        <p:spPr>
          <a:xfrm>
            <a:off x="6601460" y="4377055"/>
            <a:ext cx="53816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fNwAAPikAAKpJAACbKwAAAAAAAA=="/>
              </a:ext>
            </a:extLst>
          </p:cNvSpPr>
          <p:nvPr>
            <p:ph type="sldNum" sz="quarter" idx="14"/>
          </p:nvPr>
        </p:nvSpPr>
        <p:spPr>
          <a:xfrm>
            <a:off x="908240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3F6599F8-B6D2-306F-9CDD-403AD7936A15}" type="slidenum">
              <a:t/>
            </a:fld>
          </a:p>
        </p:txBody>
      </p:sp>
      <p:sp>
        <p:nvSpPr>
          <p:cNvPr id="8" name="页脚占位符 4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ef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0GgAAPikAAOc0AACbKwAAAAAAAA=="/>
              </a:ext>
            </a:extLst>
          </p:cNvSpPr>
          <p:nvPr>
            <p:ph type="ftr" sz="quarter" idx="13"/>
          </p:nvPr>
        </p:nvSpPr>
        <p:spPr>
          <a:xfrm>
            <a:off x="4259580" y="6704330"/>
            <a:ext cx="43402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</a:p>
        </p:txBody>
      </p:sp>
      <p:sp>
        <p:nvSpPr>
          <p:cNvPr id="9" name="日期占位符 3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dO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PikAADwXAACbKwAAAAAAAA=="/>
              </a:ext>
            </a:extLst>
          </p:cNvSpPr>
          <p:nvPr>
            <p:ph type="dt" sz="half" idx="12"/>
          </p:nvPr>
        </p:nvSpPr>
        <p:spPr>
          <a:xfrm>
            <a:off x="88455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3F65C3E1-AFD2-3035-9CDD-59608D936A0C}" type="datetime1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NP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dJAAAJCwAAAAAAAA=="/>
              </a:ext>
            </a:extLst>
          </p:cNvSpPr>
          <p:nvPr>
            <p:ph type="title"/>
          </p:nvPr>
        </p:nvSpPr>
        <p:spPr>
          <a:xfrm>
            <a:off x="861060" y="358775"/>
            <a:ext cx="11122025" cy="1435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ZS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6wsAAGcmAAArKAAAAAAAAA=="/>
              </a:ext>
            </a:extLst>
          </p:cNvSpPr>
          <p:nvPr>
            <p:ph type="obj" sz="half" idx="1"/>
          </p:nvPr>
        </p:nvSpPr>
        <p:spPr>
          <a:xfrm>
            <a:off x="861060" y="1937385"/>
            <a:ext cx="538162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NU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cKAAA6wsAALdJAAApGQAAAAAAAA=="/>
              </a:ext>
            </a:extLst>
          </p:cNvSpPr>
          <p:nvPr>
            <p:ph type="obj" sz="quarter" idx="2"/>
          </p:nvPr>
        </p:nvSpPr>
        <p:spPr>
          <a:xfrm>
            <a:off x="6601460" y="1937385"/>
            <a:ext cx="53816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cKAAA7RoAALdJAAArKAAAAAAAAA=="/>
              </a:ext>
            </a:extLst>
          </p:cNvSpPr>
          <p:nvPr>
            <p:ph type="obj" sz="quarter" idx="3"/>
          </p:nvPr>
        </p:nvSpPr>
        <p:spPr>
          <a:xfrm>
            <a:off x="6601460" y="4377055"/>
            <a:ext cx="53816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fNwAAPikAAKpJAACbKwAAAAAAAA=="/>
              </a:ext>
            </a:extLst>
          </p:cNvSpPr>
          <p:nvPr>
            <p:ph type="sldNum" sz="quarter" idx="14"/>
          </p:nvPr>
        </p:nvSpPr>
        <p:spPr>
          <a:xfrm>
            <a:off x="908240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3F65B08A-C4D2-3046-9CDD-3213FE936A67}" type="slidenum">
              <a:t/>
            </a:fld>
          </a:p>
        </p:txBody>
      </p:sp>
      <p:sp>
        <p:nvSpPr>
          <p:cNvPr id="7" name="页脚占位符 4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0GgAAPikAAOc0AACbKwAAAAAAAA=="/>
              </a:ext>
            </a:extLst>
          </p:cNvSpPr>
          <p:nvPr>
            <p:ph type="ftr" sz="quarter" idx="13"/>
          </p:nvPr>
        </p:nvSpPr>
        <p:spPr>
          <a:xfrm>
            <a:off x="4259580" y="6704330"/>
            <a:ext cx="43402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日期占位符 3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PikAADwXAACbKwAAAAAAAA=="/>
              </a:ext>
            </a:extLst>
          </p:cNvSpPr>
          <p:nvPr>
            <p:ph type="dt" sz="half" idx="12"/>
          </p:nvPr>
        </p:nvSpPr>
        <p:spPr>
          <a:xfrm>
            <a:off x="88455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3F65F732-7CD2-3001-9CDD-8A54B9936ADF}" type="datetime1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VuaC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YAIAAKpJAAD4CgAAAAAAAA=="/>
              </a:ext>
            </a:extLst>
          </p:cNvSpPr>
          <p:nvPr>
            <p:ph type="title"/>
          </p:nvPr>
        </p:nvSpPr>
        <p:spPr>
          <a:xfrm>
            <a:off x="884555" y="386080"/>
            <a:ext cx="11090275" cy="1397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44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0"/>
                <a:ea typeface="Calibri Light" pitchFamily="2" charset="0"/>
                <a:cs typeface="Calibri Light" pitchFamily="2" charset="0"/>
              </a:defRPr>
            </a:lvl1pPr>
            <a:lvl2pPr marL="640080" marR="0" indent="-18288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lvl2pPr>
            <a:lvl3pPr marL="1282700" marR="0" indent="-3683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lvl3pPr>
            <a:lvl4pPr marL="1925955" marR="0" indent="-554355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lvl4pPr>
            <a:lvl5pPr marL="2568575" marR="0" indent="-739775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3" name="文本占位符 2"/>
          <p:cNvSpPr>
            <a:spLocks noGrp="1" noChangeArrowheads="1"/>
            <a:extLst>
              <a:ext uri="smNativeData">
                <pr:smNativeData xmlns:pr="pr" val="SMDATA_12_SI0F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lsbC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2QsAAKpJAAAUKAAAAAAAAA=="/>
              </a:ext>
            </a:extLst>
          </p:cNvSpPr>
          <p:nvPr>
            <p:ph type="body" idx="1"/>
          </p:nvPr>
        </p:nvSpPr>
        <p:spPr>
          <a:xfrm>
            <a:off x="884555" y="1925955"/>
            <a:ext cx="11090275" cy="45891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685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xsPj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xBQAAPikAADwXAACbKwAAAAAAAA=="/>
              </a:ext>
            </a:extLst>
          </p:cNvSpPr>
          <p:nvPr>
            <p:ph type="dt" sz="half" idx="2"/>
          </p:nvPr>
        </p:nvSpPr>
        <p:spPr>
          <a:xfrm>
            <a:off x="88455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F65B892-DCD2-304E-9CDD-2A1BF6936A7F}" type="datetime1">
              <a:t/>
            </a:fld>
          </a:p>
        </p:txBody>
      </p:sp>
      <p:sp>
        <p:nvSpPr>
          <p:cNvPr id="5" name="页脚占位符 4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ktNz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0GgAAPikAAOc0AACbKwAAAAAAAA=="/>
              </a:ext>
            </a:extLst>
          </p:cNvSpPr>
          <p:nvPr>
            <p:ph type="ftr" sz="quarter" idx="3"/>
          </p:nvPr>
        </p:nvSpPr>
        <p:spPr>
          <a:xfrm>
            <a:off x="4259580" y="6704330"/>
            <a:ext cx="43402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</p:txBody>
      </p:sp>
      <p:sp>
        <p:nvSpPr>
          <p:cNvPr id="6" name="灯片编号占位符 5"/>
          <p:cNvSpPr>
            <a:spLocks noGrp="1" noChangeArrowheads="1"/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fNwAAPikAAKpJAACbKwAAAAAAAA=="/>
              </a:ext>
            </a:extLst>
          </p:cNvSpPr>
          <p:nvPr>
            <p:ph type="sldNum" sz="quarter" idx="4"/>
          </p:nvPr>
        </p:nvSpPr>
        <p:spPr>
          <a:xfrm>
            <a:off x="9082405" y="6704330"/>
            <a:ext cx="2892425" cy="384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F65EDD0-9ED2-301B-9CDD-684EA3936A3D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hf sldNum="0" hdr="0" ftr="0" dt="0"/>
  <p:txStyles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1.jpe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Relationship Id="rId4" Type="http://schemas.openxmlformats.org/officeDocument/2006/relationships/hyperlink" Target="&#29702;&#24037;&#25945;&#26448;&#31995;&#21015;&#20070;&#30446;2018-03.xlsx" TargetMode="External"/><Relationship Id="rId5" Type="http://schemas.openxmlformats.org/officeDocument/2006/relationships/hyperlink" Target="&#29702;&#24037;&#25945;&#26448;&#31995;&#21015;&#20070;&#30446;2018-03.xlsx" TargetMode="External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Relationship Id="rId4" Type="http://schemas.openxmlformats.org/officeDocument/2006/relationships/image" Target="../media/image1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MAAAAMAAAAEAAAAAAAAAAAAAAAAAAAAAAAAAAeAAAAaAAAAAEAAAAAAAAAAAAAAAAAAAAAAAAAECcAABAnAAAAAAAAAAAAAAAAAAAAAAAAAAAAAAAAAAAAAAAAAAAAABQAAAAAAAAAwMD/AAAAAABkAAAAMgAAAAAAAABkAAAAAAAAAH9/fwAKAAAAHwAAAFQAAAAmyNIF////AQAAAAAAAAAAAAAAAAAAAAAAAAAAAAAAAAAAAAAAAAAAHJScAH9/fwDn5uY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r///8MAAAAEAAAAAAAAAAAAAAAAAAAAAAAAAAeAAAAaAAAAAAAAAAAAAAAAAAAAAAAAAAAAAAAECcAABAnAAAAAAAAAAAAAAAAAAAAAAAAAAAAAAAAAAAAAAAAAAAAAGQAAAAAAAAAwMD/AAAAAABkAAAAMgAAAAAAAABkAAAAAAAAAH9/fwAKAAAAHwAAAFQAAAAMDAwA////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4" name="矩形 33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zBulYMAAAAEAAAAAAAAAAAAAAAAAAAAAAAAAAeAAAAaAAAAAEAAAAAAAAAAAAAAAAAAAAAAAAAECcAABAnAAAAAAAAAAAAAAAAAAAAAAAAAAAAAAAAAAAAAAAAAAAAABQAAAAAAAAAwMD/AAAAAABkAAAAMgAAAAAAAABkAAAAAAAAAH9/fwAKAAAAHwAAAFQAAAAmyNIF////AQAAAAAAAAAAAAAAAAAAAAAAAAAAAAAAAAAAAAAAAAAAHJScAH9/fwDn5uYDzMzMAMDA/wB/f38AAAAAAAAAAAAAAAAAAAAAAAAAAAAhAAAAGAAAABQAAAAAAAAAAAAAABpPAACPLAAAAAAAAA=="/>
              </a:ext>
            </a:extLst>
          </p:cNvSpPr>
          <p:nvPr/>
        </p:nvSpPr>
        <p:spPr>
          <a:xfrm>
            <a:off x="0" y="0"/>
            <a:ext cx="12858750" cy="7243445"/>
          </a:xfrm>
          <a:prstGeom prst="rect">
            <a:avLst/>
          </a:prstGeom>
          <a:blipFill rotWithShape="1">
            <a:blip xmlns:r="http://schemas.openxmlformats.org/officeDocument/2006/relationships" r:embed="rId4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5" name="任意多边形 9"/>
          <p:cNvSpPr>
            <a:extLst>
              <a:ext uri="smNativeData">
                <pr:smNativeData xmlns:pr="pr" val="SMDATA_12_SI0FWxMAAAAlAAAACwAAAA0AAAAAAAAAAAAAAAAAAAAAAAAAAAAAAAABAAAAAAAAAAEAAABQAAAAAAAAAAAA4D8AAAAAAADgPwAAAAAAAOA/AAAAAAAA4D8AAAAAAADgPwAAAAAAAOA/AAAAAAAA4D8AAAAAAADgPwAAAAAAAOA/AAAAAAAA4D8CAAAAjAAAAAEAAAAAAAAA+E5LDf///wgg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MgAAAAAAAAAZgAAAGYAAAAAAAAAy8vLADwAAADIAAAAAAAAAGYAAABmAAAAAAAAABcAAAAUAAAAAAAAAAAAAAD/fwAA/38AAAAAAAAJAAAABAAAAJ6IiMgMAAAAEAAAAAAAAAAAAAAAAAAAAAAAAAAeAAAAaAAAAAAAAAAAAAAAAAAAAAAAAAAAAAAAECcAABAnAAAAAAAAAAAAAAAAAAAAAAAAAAAAAAAAAAAAAAAAAAAAAFgCAAAAAAAAwMD/AAAAAABkAAAAMgAAAAAAAABkAAAAAAAAAH9/fwAKAAAAHwAAAFQAAAD4TksG////AQAAAAAAAAAAAAAAAAAAAAAAAAAAAAAAAAAAAAAAAAAAHJScAH9/fwAAAAAAy8vLAMDA/wB/f38AAAAAAAAAAAAAAAAAAAAAAAAAAAAhAAAAGAAAABQAAAA4DwAALgkAABpPAABQIwAAAAAAAA=="/>
              </a:ext>
            </a:extLst>
          </p:cNvSpPr>
          <p:nvPr/>
        </p:nvSpPr>
        <p:spPr>
          <a:xfrm>
            <a:off x="2473960" y="1492250"/>
            <a:ext cx="10384790" cy="4248150"/>
          </a:xfrm>
          <a:custGeom>
            <a:avLst/>
            <a:gdLst/>
            <a:ahLst/>
            <a:cxnLst/>
            <a:rect l="0" t="0" r="10384790" b="4248150"/>
            <a:pathLst>
              <a:path w="10384790" h="4248150">
                <a:moveTo>
                  <a:pt x="1112075" y="0"/>
                </a:moveTo>
                <a:lnTo>
                  <a:pt x="10384790" y="0"/>
                </a:lnTo>
                <a:lnTo>
                  <a:pt x="10384790" y="4248150"/>
                </a:lnTo>
                <a:lnTo>
                  <a:pt x="1112075" y="4248150"/>
                </a:lnTo>
                <a:lnTo>
                  <a:pt x="1112075" y="4243057"/>
                </a:lnTo>
                <a:lnTo>
                  <a:pt x="1059562" y="4243057"/>
                </a:lnTo>
                <a:lnTo>
                  <a:pt x="0" y="2124077"/>
                </a:lnTo>
                <a:lnTo>
                  <a:pt x="1059562" y="5097"/>
                </a:lnTo>
                <a:lnTo>
                  <a:pt x="1112075" y="5097"/>
                </a:lnTo>
                <a:lnTo>
                  <a:pt x="1112075" y="0"/>
                </a:lnTo>
                <a:close/>
              </a:path>
            </a:pathLst>
          </a:custGeom>
          <a:solidFill>
            <a:schemeClr val="accent2">
              <a:alpha val="68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381000" dist="12700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6" name="任意多边形 10"/>
          <p:cNvSpPr>
            <a:extLst>
              <a:ext uri="smNativeData">
                <pr:smNativeData xmlns:pr="pr" val="SMDATA_12_SI0FWxMAAAAlAAAACwAAAA0AAAAAAAAAAAAAAAAAAAAAAAAAAAAAAAABAAAAAAAAAAEAAABQAAAAAAAAAAAA4D8AAAAAAADgPwAAAAAAAOA/AAAAAAAA4D8AAAAAAADgPwAAAAAAAOA/AAAAAAAA4D8AAAAAAADgPwAAAAAAAOA/AAAAAAAA4D8CAAAAjAAAAAEAAAAAAAAAJsjSDP///wgg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MgAAAAAAAAAZgAAAGYAAAAAAAAAy8vLADwAAADIAAAAAAAAAGYAAABmAAAAAAAAABcAAAAUAAAAAAAAAAAAAAD/fwAA/38AAAAAAAAJAAAABAAAAABgLdcMAAAAEAAAAAAAAAAAAAAAAAAAAAAAAAAeAAAAaAAAAAAAAAAAAAAAAAAAAAAAAAAAAAAAECcAABAnAAAAAAAAAAAAAAAAAAAAAAAAAAAAAAAAAAAAAAAAAAAAAJABAAAAAAAAwMD/AAAAAABkAAAAMgAAAAAAAABkAAAAAAAAAH9/fwAKAAAAHwAAAFQAAAAmyNIF////AQAAAAAAAAAAAAAAAAAAAAAAAAAAAAAAAAAAAAAAAAAAHJScAH9/fwAAAAAAy8vLAMDA/wB/f38AAAAAAAAAAAAAAAAAAAAAAAAAAAAhAAAAGAAAABQAAAAAAAAAyA4AAPsdAAC2HQAAAAAAAA=="/>
              </a:ext>
            </a:extLst>
          </p:cNvSpPr>
          <p:nvPr/>
        </p:nvSpPr>
        <p:spPr>
          <a:xfrm>
            <a:off x="0" y="2402840"/>
            <a:ext cx="4873625" cy="2426970"/>
          </a:xfrm>
          <a:custGeom>
            <a:avLst/>
            <a:gdLst/>
            <a:ahLst/>
            <a:cxnLst/>
            <a:rect l="0" t="0" r="4873625" b="2426970"/>
            <a:pathLst>
              <a:path w="4873625" h="2426970">
                <a:moveTo>
                  <a:pt x="0" y="0"/>
                </a:moveTo>
                <a:lnTo>
                  <a:pt x="3908512" y="0"/>
                </a:lnTo>
                <a:lnTo>
                  <a:pt x="3908512" y="2911"/>
                </a:lnTo>
                <a:lnTo>
                  <a:pt x="4268280" y="2911"/>
                </a:lnTo>
                <a:lnTo>
                  <a:pt x="4873625" y="1213485"/>
                </a:lnTo>
                <a:lnTo>
                  <a:pt x="4268280" y="2424059"/>
                </a:lnTo>
                <a:lnTo>
                  <a:pt x="3908512" y="2424059"/>
                </a:lnTo>
                <a:lnTo>
                  <a:pt x="3908512" y="2426970"/>
                </a:lnTo>
                <a:lnTo>
                  <a:pt x="0" y="24269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54000" dist="12700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7" name="六边形 11"/>
          <p:cNvSpPr>
            <a:extLst>
              <a:ext uri="smNativeData">
                <pr:smNativeData xmlns:pr="pr" val="SMDATA_12_SI0FWxMAAAAlAAAAbAAAAA0AAAAAkAAAAEgAAACQAAAASAAAAAAAAAABAAAAAAAAAAEAAABQAAAAc08jLPc04j8AAAAAAADwf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CAAAAAAAAAAEAAAAAAAAAPAAAAHP///+NAAAAZAAAAGQAAAAAAAAAy8vLADwAAABz////jQAAAGQAAABkAAAAAAAAABcAAAAUAAAAAAAAAAAAAAD/fwAA/38AAAAAAAAJAAAABAAAAAAAAAAMAAAAEAAAAAAAAAAAAAAAAAAAAAAAAAAeAAAAaAAAAAAAAAAAAAAAAAAAAAAAAAAAAAAAECcAABAnAAAAAAAAAAAAAAAAAAAAAAAAAAAAAAAAAAAAAAAAAAAAAPQBAAAAAAAAwMD/AAAAAABkAAAAMgAAAAAAAABkAAAAAAAAAH9/fwAKAAAAHwAAAFQAAAD///8B////AQAAAAAAAAAAAAAAAAAAAAAAAAAAAAAAAAAAAAAAAAAAHJScAH9/fwAAAAAAy8vLAMDA/wB/f38AAAAAAAAAAAAAAAAAAAAAAAAAAAAhAAAAGAAAABQAAAAgDgAAIhAAAE8cAABcHAAAAAAAAA=="/>
              </a:ext>
            </a:extLst>
          </p:cNvSpPr>
          <p:nvPr/>
        </p:nvSpPr>
        <p:spPr>
          <a:xfrm>
            <a:off x="2296160" y="2622550"/>
            <a:ext cx="2305685" cy="1987550"/>
          </a:xfrm>
          <a:prstGeom prst="hexagon">
            <a:avLst>
              <a:gd name="adj" fmla="val 21552"/>
              <a:gd name="vf" fmla="val 11547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317500" dist="126622" dir="8100000" algn="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8" name="矩形1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9yZWwMAAAAEAAAAAAAAAAAAAAAAAAAAAAAAAAeAAAAaAAAAAAAAAAAAAAAAAAAAAAAAAAAAAAAECcAABAnAAAAAAAAAAAAAAAAAAAAAAAAAAAAAAAAAAAAAAAAAAAAABQAAAAAAAAAwMD/AAAAAABkAAAAMgAAAAAAAABkAAAAAAAAAH9/fwAKAAAAHwAAAFQAAAAmyNIF////AQAAAAAAAAAAAAAAAAAAAAAAAAAAAAAAAAAAAAAAAAAAAAAAAH9/fwDn5uYDzMzMAMDA/wB/f38AAAAAAAAAAAAAAAAAAAAAAAAAAAAhAAAAGAAAABQAAAAiHwAAMhMAAO1EAABMGQAAAAAAAA=="/>
              </a:ext>
            </a:extLst>
          </p:cNvSpPr>
          <p:nvPr/>
        </p:nvSpPr>
        <p:spPr>
          <a:xfrm>
            <a:off x="5060950" y="3120390"/>
            <a:ext cx="6143625" cy="9918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5000">
                <a:solidFill>
                  <a:schemeClr val="bg1"/>
                </a:solidFill>
                <a:latin typeface="Impact" pitchFamily="2" charset="0"/>
                <a:ea typeface="微软雅黑" pitchFamily="2" charset="134"/>
                <a:cs typeface="Calibri" pitchFamily="2" charset="0"/>
              </a:rPr>
              <a:t>理工类教材</a:t>
            </a:r>
            <a:endParaRPr lang="en-us" sz="5000">
              <a:solidFill>
                <a:schemeClr val="bg1"/>
              </a:solidFill>
              <a:latin typeface="Impact" pitchFamily="2" charset="0"/>
              <a:ea typeface="微软雅黑" pitchFamily="2" charset="134"/>
              <a:cs typeface="Calibri" pitchFamily="2" charset="0"/>
            </a:endParaRPr>
          </a:p>
        </p:txBody>
      </p:sp>
      <p:sp>
        <p:nvSpPr>
          <p:cNvPr id="9" name="TextBox 56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NOIiAMAAAAEAAAAAAAAAAAAAAAAAAAAAAAAAAeAAAAaAAAAAAAAAAAAAAAAAAAAAAAAAAAAAAAECcAABAnAAAAAAAAAAAAAAAAAAAAAAAAAAAAAAAAAAAAAAAAAAAAABQAAAAAAAAAwMD/AAAAAABkAAAAMgAAAAAAAABkAAAAAAAAAH9/fwAKAAAAHwAAAFQAAAAmyNIF////AQAAAAAAAAAAAAAAAAAAAAAAAAAAAAAAAAAAAAAAAAAAAAAAAH9/fwDn5uYDzMzMAMDA/wB/f38AAAAAAAAAAAAAAAAAAAAAAAAAAAAhAAAAGAAAABQAAACnDgAAnRIAALQbAACRGgAAAAAAAA=="/>
              </a:ext>
            </a:extLst>
          </p:cNvSpPr>
          <p:nvPr/>
        </p:nvSpPr>
        <p:spPr>
          <a:xfrm>
            <a:off x="2381885" y="3025775"/>
            <a:ext cx="2121535" cy="12928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en-us" sz="6000">
                <a:solidFill>
                  <a:schemeClr val="accent1"/>
                </a:solidFill>
                <a:latin typeface="Impact" pitchFamily="2" charset="0"/>
                <a:ea typeface="Cambria Math" pitchFamily="1" charset="0"/>
                <a:cs typeface="Calibri" pitchFamily="2" charset="0"/>
              </a:rPr>
              <a:t>2018</a:t>
            </a:r>
            <a:endParaRPr lang="en-us" sz="6000">
              <a:solidFill>
                <a:schemeClr val="accent1"/>
              </a:solidFill>
              <a:latin typeface="Impact" pitchFamily="2" charset="0"/>
              <a:ea typeface="Cambria Math" pitchFamily="1" charset="0"/>
              <a:cs typeface="Calibri" pitchFamily="2" charset="0"/>
            </a:endParaRPr>
          </a:p>
        </p:txBody>
      </p:sp>
      <p:sp>
        <p:nvSpPr>
          <p:cNvPr id="10" name="矩形2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dycD0MAAAAEAAAAAAAAAAAAAAAAAAAAAAAAAAeAAAAaAAAAAAAAAAAAAAAAAAAAAAAAAAAAAAAECcAABAnAAAAAAAAAAAAAAAAAAAAAAAAAAAAAAAAAAAAAAAAAAAAABQAAAAAAAAAwMD/AAAAAABkAAAAMgAAAAAAAABkAAAAAAAAAH9/fwAKAAAAHwAAAFQAAAAmyNIF////AQAAAAAAAAAAAAAAAAAAAAAAAAAAAAAAAAAAAAAAAAAAAAAAAH9/fwDn5uYDzMzMAMDA/wB/f38AAAAAAAAAAAAAAAAAAAAAAAAAAAAhAAAAGAAAABQAAAAlAgAAMQMAALQbAACyBwAAAAAAAA=="/>
              </a:ext>
            </a:extLst>
          </p:cNvSpPr>
          <p:nvPr/>
        </p:nvSpPr>
        <p:spPr>
          <a:xfrm>
            <a:off x="348615" y="518795"/>
            <a:ext cx="4154805" cy="73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3200">
                <a:solidFill>
                  <a:schemeClr val="bg1"/>
                </a:solidFill>
                <a:latin typeface="Impact" pitchFamily="2" charset="0"/>
                <a:ea typeface="微软雅黑" pitchFamily="2" charset="134"/>
                <a:cs typeface="Calibri" pitchFamily="2" charset="0"/>
              </a:rPr>
              <a:t>西安交通大学出版社</a:t>
            </a:r>
            <a:endParaRPr lang="en-us" sz="3200">
              <a:solidFill>
                <a:schemeClr val="bg1"/>
              </a:solidFill>
              <a:latin typeface="Impact" pitchFamily="2" charset="0"/>
              <a:ea typeface="微软雅黑" pitchFamily="2" charset="134"/>
              <a:cs typeface="Calibri" pitchFamily="2" charset="0"/>
            </a:endParaRPr>
          </a:p>
        </p:txBody>
      </p:sp>
      <p:sp>
        <p:nvSpPr>
          <p:cNvPr id="11" name="TextBox 56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JzdEcMAAAAEAAAAAAAAAAAAAAAAAAAAAAAAAAeAAAAaAAAAAAAAAAAAAAAAAAAAAAAAAAAAAAAECcAABAnAAAAAAAAAAAAAAAAAAAAAAAAAAAAAAAAAAAAAAAAAAAAABQAAAAAAAAAwMD/AAAAAABkAAAAMgAAAAAAAABkAAAAAAAAAH9/fwAKAAAAHwAAAFQAAAAmyNIF////AQAAAAAAAAAAAAAAAAAAAAAAAAAAAAAAAAAAAAAAAAAAAAAAAH9/fwDn5uYDzMzMAMDA/wB/f38AAAAAAAAAAAAAAAAAAAAAAAAAAAAhAAAAGAAAABQAAADXNAAAeRoAAONHAAB9HgAAAAAAAA=="/>
              </a:ext>
            </a:extLst>
          </p:cNvSpPr>
          <p:nvPr/>
        </p:nvSpPr>
        <p:spPr>
          <a:xfrm>
            <a:off x="8589645" y="4303395"/>
            <a:ext cx="3096260" cy="652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800">
                <a:solidFill>
                  <a:schemeClr val="bg1"/>
                </a:solidFill>
                <a:latin typeface="Impact" pitchFamily="2" charset="0"/>
                <a:ea typeface="微软雅黑" pitchFamily="2" charset="134"/>
                <a:cs typeface="Calibri" pitchFamily="2" charset="0"/>
              </a:rPr>
              <a:t>郭鹏飞 </a:t>
            </a:r>
            <a:r>
              <a:rPr lang="en-us" sz="2800">
                <a:solidFill>
                  <a:schemeClr val="bg1"/>
                </a:solidFill>
                <a:latin typeface="Impact" pitchFamily="2" charset="0"/>
                <a:ea typeface="微软雅黑" pitchFamily="2" charset="134"/>
                <a:cs typeface="Calibri" pitchFamily="2" charset="0"/>
              </a:rPr>
              <a:t>2018.5.24</a:t>
            </a:r>
            <a:endParaRPr lang="en-us" sz="2800">
              <a:solidFill>
                <a:schemeClr val="bg1"/>
              </a:solidFill>
              <a:latin typeface="Impact" pitchFamily="2" charset="0"/>
              <a:ea typeface="微软雅黑" pitchFamily="2" charset="134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9" grpId="1"/>
      <p:bldP spid="10" grpId="0"/>
      <p:bldP spid="11" grpId="0"/>
    </p:bldLst>
    <p:extLst>
      <p:ext uri="smNativeData">
        <pr:smNativeData xmlns:pr="pr" val="SI0FWwkAAAAFAAAA/f///wEAAAAXAAAAIAEAAAAAAAAAAAAAAAAAAAsAAAD9////AQAAAAIAAAACAAAAAAAAAAAAAAAAAAAADwAAAP3///8BAAAAAgAAAAgAAAAAAAAAAAAAAAAAAAAVAAAA/f///wEAAAA1AAAAEAAAAAAAAAAAAAAAAAAAABsAAAD/////AQAAAAIAAAADAAAAAAAAAAAAAAAAAAAAIAAAAP////8DAAAAGgAAAAAAAAAAAAAAAAAAAAAAAAAkAAAA/////wEAAAACAAAABAAAAAAAAAAAAAAAAAAAACkAAAD/////AQAAAAIAAAAIAAAAAAAAAAAAAAAAAAAALgAAAP////8BAAAAAgAAAAQAAAAAAAAAAAAAAAAAAAA="/>
      </p:ext>
    </p:ext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HTgkcMAAAAEAAAAAAAAAAAAAAAAAAAAAAAAAAeAAAAaAAAAAEAAAAAAAAAAAAAAAAAAAAAAAAAECcAABAnAAAAAAAAAAAAAAAAAAAAAAAAAAAAAAAAAAAAAAAAAAAAABQAAAAAAAAAwMD/AAAAAABkAAAAMgAAAAAAAABkAAAAAAAAAH9/fwAKAAAAHwAAAFQAAAAmyNIFAAAAAQAAAAAAAAAAAAAAAAAAAAAAAAAAAAAAAAAAAAAAAAAAHJScAH9/fwAAAAA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OkMJEYMAAAAEAAAAAAAAAAAAAAAAAAAAAAAAAAeAAAAaAAAAAAAAAAAAAAAAAAAAAAAAAAAAAAAECcAABAnAAAAAAAAAAAAAAAAAAAAAAAAAAAAAAAAAAAAAAAAAAAAAGQAAAAAAAAAwMD/AAAAAABkAAAAMgAAAAAAAABkAAAAAAAAAH9/fwAKAAAAHwAAAFQAAAAMDAwAAAAA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4" name="Rectangle 45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AAAAA6Q8K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kd6agMAAAAEAAAAAAAAAAAAAAAAAAAAAAAAAAeAAAAaAAAAAAAAAAAAAAAAAAAAAAAAAAAAAAAECcAABAnAAAAAAAAAAAAAAAAAAAAAAAAAAAAAAAAAAAAAAAAAAAAABQAAAAAAAAAwMD/AAAAAABkAAAAMgAAAAAAAABkAAAAAAAAAH9/fwAKAAAAHwAAAFQAAADpDwoAAAAAAQAAAAAAAAAAAAAAAAAAAAAAAAAAAAAAAAAAAAAAAAAAHJScAH9/fwAAAAADzMzMAMDA/wB/f38AAAAAAAAAAAAAAAAAAAAAAAAAAAAhAAAAGAAAABQAAACwCQAAEggAAFEmAACHIgAAAAAAAA=="/>
              </a:ext>
            </a:extLst>
          </p:cNvSpPr>
          <p:nvPr/>
        </p:nvSpPr>
        <p:spPr>
          <a:xfrm>
            <a:off x="1574800" y="1311910"/>
            <a:ext cx="4653915" cy="4300855"/>
          </a:xfrm>
          <a:prstGeom prst="rect">
            <a:avLst/>
          </a:prstGeom>
          <a:solidFill>
            <a:srgbClr val="E90F0A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电路</a:t>
            </a:r>
            <a:r>
              <a:rPr lang="en-us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——</a:t>
            </a: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面向</a:t>
            </a:r>
            <a:r>
              <a:rPr lang="en-us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MOOC</a:t>
            </a: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和混合式学习</a:t>
            </a:r>
            <a:endParaRPr lang="zh-cn" sz="24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传感器原理基础</a:t>
            </a:r>
            <a:endParaRPr lang="zh-cn" sz="24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电气材料与电力设备概论</a:t>
            </a:r>
            <a:br>
              <a:rPr lang="en-us" sz="2400">
                <a:latin typeface="华文新魏" pitchFamily="0" charset="134"/>
                <a:ea typeface="华文新魏" pitchFamily="0" charset="134"/>
                <a:cs typeface="Calibri" pitchFamily="2" charset="0"/>
              </a:rPr>
            </a:b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非电量电测技术（第</a:t>
            </a:r>
            <a:r>
              <a:rPr lang="en-us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4</a:t>
            </a: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版）</a:t>
            </a:r>
            <a:br>
              <a:rPr lang="en-us" sz="2400">
                <a:latin typeface="华文新魏" pitchFamily="0" charset="134"/>
                <a:ea typeface="华文新魏" pitchFamily="0" charset="134"/>
                <a:cs typeface="Calibri" pitchFamily="2" charset="0"/>
              </a:rPr>
            </a:b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电气工程基础（第</a:t>
            </a:r>
            <a:r>
              <a:rPr lang="en-us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3</a:t>
            </a: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版） </a:t>
            </a:r>
            <a:endParaRPr lang="zh-cn" sz="24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电机学</a:t>
            </a:r>
            <a:endParaRPr lang="zh-cn" sz="24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en-us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en-us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en-us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</p:txBody>
      </p:sp>
      <p:grpSp>
        <p:nvGrpSpPr>
          <p:cNvPr id="5" name="Group 47"/>
          <p:cNvGrpSpPr>
            <a:extLst>
              <a:ext uri="smNativeData">
                <pr:smNativeData xmlns:pr="pr" val="SMDATA_6_SI0F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OMFAAAUGQAANSoAAEAhAAAAAAAA"/>
              </a:ext>
            </a:extLst>
          </p:cNvGrpSpPr>
          <p:nvPr/>
        </p:nvGrpSpPr>
        <p:grpSpPr>
          <a:xfrm>
            <a:off x="956945" y="4076700"/>
            <a:ext cx="5904230" cy="1328420"/>
            <a:chOff x="956945" y="4076700"/>
            <a:chExt cx="5904230" cy="1328420"/>
          </a:xfrm>
        </p:grpSpPr>
        <p:sp>
          <p:nvSpPr>
            <p:cNvPr id="8" name="Rectangle 48"/>
            <p:cNvSpPr>
              <a:extLst>
                <a:ext uri="smNativeData">
                  <pr:smNativeData xmlns:pr="pr" val="SMDATA_12_SI0FWxMAAAAlAAAAZAAAAA0AAAAAkAAAAEgAAACQAAAASAAAAAAAAAABAAAAAAAAAAEAAABQAAAAAAAAAAAA4D8AAAAAAADgPwAAAAAAAOA/AAAAAAAA4D8AAAAAAADgPwAAAAAAAOA/AAAAAAAA4D8AAAAAAADgPwAAAAAAAOA/AAAAAAAA4D8CAAAAjAAAAAEAAAAAAAAA+E5LDf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OCeCUMAAAAEAAAAAAAAAAAAAAAAAAAAAAAAAAeAAAAaAAAAAAAAAAAAAAAAAAAAAAAAAAAAAAAECcAABAnAAAAAAAAAAAAAAAAAAAAAAAAAAAAAAAAAAAAAAAAAAAAABQAAAAAAAAAwMD/AAAAAABkAAAAMgAAAAAAAABkAAAAAAAAAH9/fwAKAAAAHwAAAFQAAAAAAAAGAAAAAQAAAAAAAAAAAAAAAAAAAAAAAAAAAAAAAAAAAAAAAAAAHJScAH9/fwAAAAADzMzMAMDA/wB/f38AAAAAAAAAAAAAAAAAAAAAAAAAAAAhAAAAGAAAABQAAADjBQAAthsAADUqAABAIQAAAAAAAA=="/>
                </a:ext>
              </a:extLst>
            </p:cNvSpPr>
            <p:nvPr/>
          </p:nvSpPr>
          <p:spPr>
            <a:xfrm>
              <a:off x="956945" y="4504690"/>
              <a:ext cx="5904230" cy="90043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7" name="Right Triangle 49"/>
            <p:cNvSpPr>
              <a:extLst>
                <a:ext uri="smNativeData">
                  <pr:smNativeData xmlns:pr="pr" val="SMDATA_12_SI0FWxMAAAAlAAAAawAAAA0AAAAAkAAAAEgAAACQAAAASAAAAAAAAAABAAAAAAAAAAEAAABQAAAAAAAAAAAA4D8AAAAAAADgPwAAAAAAAOA/AAAAAAAA4D8AAAAAAADgPwAAAAAAAOA/AAAAAAAA4D8AAAAAAADgPwAAAAAAAOA/AAAAAAAA4D8CAAAAjAAAAAEAAAAAAAAAmwsG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CbCwYAAAAAAQAAAAAAAAAAAAAAAAAAAAAAAAAAAAAAAAAAAAAAAAAAHJScAH9/fwAAAAADzMzMAMDA/wB/f38AAAAAAAAAAAAAAAAAAAAAAAAAAAAhAAAAGAAAABQAAADjBQAAFBkAAMcJAAC1GwAAAAAAAA=="/>
                </a:ext>
              </a:extLst>
            </p:cNvSpPr>
            <p:nvPr/>
          </p:nvSpPr>
          <p:spPr>
            <a:xfrm flipH="1">
              <a:off x="956945" y="4076700"/>
              <a:ext cx="632460" cy="427355"/>
            </a:xfrm>
            <a:prstGeom prst="rtTriangle">
              <a:avLst/>
            </a:prstGeom>
            <a:solidFill>
              <a:srgbClr val="9B0B06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6" name="Right Triangle 50"/>
            <p:cNvSpPr>
              <a:extLst>
                <a:ext uri="smNativeData">
                  <pr:smNativeData xmlns:pr="pr" val="SMDATA_12_SI0FWxMAAAAlAAAAawAAAA0AAAAAkAAAAEgAAACQAAAASAAAAAAAAAABAAAAAAAAAAEAAABQAAAAAAAAAAAA4D8AAAAAAADgPwAAAAAAAOA/AAAAAAAA4D8AAAAAAADgPwAAAAAAAOA/AAAAAAAA4D8AAAAAAADgPwAAAAAAAOA/AAAAAAAA4D8CAAAAjAAAAAEAAAAAAAAAmwsG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CbCwYAAAAAAQAAAAAAAAAAAAAAAAAAAAAAAAAAAAAAAAAAAAAAAAAAHJScAH9/fwAAAAADzMzMAMDA/wB/f38AAAAAAAAAAAAAAAAAAAAAAAAAAAAhAAAAGAAAABQAAABRJgAAFBkAADUqAAC1GwAAAAAAAA=="/>
                </a:ext>
              </a:extLst>
            </p:cNvSpPr>
            <p:nvPr/>
          </p:nvSpPr>
          <p:spPr>
            <a:xfrm>
              <a:off x="6228715" y="4076700"/>
              <a:ext cx="632460" cy="427355"/>
            </a:xfrm>
            <a:prstGeom prst="rtTriangle">
              <a:avLst/>
            </a:prstGeom>
            <a:solidFill>
              <a:srgbClr val="9B0B06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</p:grpSp>
      <p:sp>
        <p:nvSpPr>
          <p:cNvPr id="9" name="矩形1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P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EAAA3xwAAEMoAAAXIAAAAAAAAA=="/>
              </a:ext>
            </a:extLst>
          </p:cNvSpPr>
          <p:nvPr/>
        </p:nvSpPr>
        <p:spPr>
          <a:xfrm>
            <a:off x="2656840" y="4693285"/>
            <a:ext cx="3888105" cy="5232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800" b="1"/>
              <a:t>电气工程</a:t>
            </a:r>
            <a:endParaRPr lang="zh-cn" sz="2800"/>
          </a:p>
        </p:txBody>
      </p:sp>
    </p:spTree>
  </p:cSld>
  <p:clrMapOvr>
    <a:masterClrMapping/>
  </p:clrMapOvr>
  <p:transition spd="slow">
    <p:fade/>
    <p:extLst>
      <p:ext uri="smNativeData">
        <pr:smNativeData xmlns:pr="pr" val="SI0FWwAAAAAIB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  <p:extLst>
      <p:ext uri="smNativeData">
        <pr:smNativeData xmlns:pr="pr" val="SI0FWwIAAAAFAAAA/f///wEAAAACAAAABAAAAAADAAAAAAAAAAAAAAoAAAD9////AQAAAAIAAAAEAAAAAAMAAAAAAAAAAAAA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Rs8/8MAAAAEAAAAAAAAAAAAAAAAAAAAAAAAAAeAAAAaAAAAAEAAAAAAAAAAAAAAAAAAAAAAAAAECcAABAnAAAAAAAAAAAAAAAAAAAAAAAAAAAAAAAAAAAAAAAAAAAAABQAAAAAAAAAwMD/AAAAAABkAAAAMgAAAAAAAABkAAAAAAAAAH9/fwAKAAAAHwAAAFQAAAAmyNIFAAAAAQAAAAAAAAAAAAAAAAAAAAAAAAAAAAAAAAAAAAAAAAAAHJScAH9/fwAAAAA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wAAAAMAAAAEAAAAAAAAAAAAAAAAAAAAAAAAAAeAAAAaAAAAAAAAAAAAAAAAAAAAAAAAAAAAAAAECcAABAnAAAAAAAAAAAAAAAAAAAAAAAAAAAAAAAAAAAAAAAAAAAAAGQAAAAAAAAAwMD/AAAAAABkAAAAMgAAAAAAAABkAAAAAAAAAH9/fwAKAAAAHwAAAFQAAAAMDAwAAAAA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4" name="矩形 259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dJFV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FIAAAdhEAAF05AAAjFQAAAAAAAA=="/>
              </a:ext>
            </a:extLst>
          </p:cNvSpPr>
          <p:nvPr/>
        </p:nvSpPr>
        <p:spPr>
          <a:xfrm>
            <a:off x="5205095" y="2838450"/>
            <a:ext cx="4119880" cy="5975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30000"/>
              </a:lnSpc>
              <a:spcBef>
                <a:spcPts val="670"/>
              </a:spcBef>
              <a:spcAft>
                <a:spcPts val="0"/>
              </a:spcAft>
              <a:buNone/>
              <a:tabLst/>
              <a:defRPr lang="zh-cn" sz="3200" b="0" i="0" u="none" strike="noStrike" kern="1" spc="0" baseline="0">
                <a:solidFill>
                  <a:schemeClr val="tx1"/>
                </a:solidFill>
                <a:effectLst/>
                <a:latin typeface="微软雅黑" pitchFamily="2" charset="134"/>
                <a:ea typeface="微软雅黑" pitchFamily="2" charset="134"/>
                <a:cs typeface="Calibri" pitchFamily="2" charset="0"/>
              </a:defRPr>
            </a:pPr>
            <a:r>
              <a:rPr lang="zh-cn" sz="2800">
                <a:solidFill>
                  <a:schemeClr val="bg1"/>
                </a:solidFill>
              </a:rPr>
              <a:t>职业教育</a:t>
            </a:r>
            <a:endParaRPr lang="zh-cn" sz="2800">
              <a:solidFill>
                <a:schemeClr val="bg1"/>
              </a:solidFill>
            </a:endParaRPr>
          </a:p>
        </p:txBody>
      </p:sp>
      <p:sp>
        <p:nvSpPr>
          <p:cNvPr id="5" name="TextBox 7"/>
          <p:cNvSpPr>
            <a:extLst>
              <a:ext uri="smNativeData">
                <pr:smNativeData xmlns:pr="pr" val="SMDATA_12_SI0FWxMAAAAlAAAAZAAAAE0AAAAAAAAAAAAAAAAAAAAAA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oAC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XGAAAdhgAAE84AABeHgAAAAAAAA=="/>
              </a:ext>
            </a:extLst>
          </p:cNvSpPr>
          <p:nvPr/>
        </p:nvSpPr>
        <p:spPr>
          <a:xfrm>
            <a:off x="3916045" y="3976370"/>
            <a:ext cx="5237480" cy="9601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仿宋" pitchFamily="0" charset="134"/>
                <a:ea typeface="华文仿宋" pitchFamily="0" charset="134"/>
                <a:cs typeface="Arial" pitchFamily="2" charset="0"/>
              </a:rPr>
              <a:t>依托丝路职业教育联盟，建设优质职业教育教材</a:t>
            </a:r>
            <a:endParaRPr lang="zh-cn" sz="2400">
              <a:solidFill>
                <a:schemeClr val="bg1"/>
              </a:solidFill>
              <a:latin typeface="华文仿宋" pitchFamily="0" charset="134"/>
              <a:ea typeface="华文仿宋" pitchFamily="0" charset="134"/>
              <a:cs typeface="Arial" pitchFamily="2" charset="0"/>
            </a:endParaRPr>
          </a:p>
        </p:txBody>
      </p:sp>
      <p:sp>
        <p:nvSpPr>
          <p:cNvPr id="6" name="直接连接符 12"/>
          <p:cNvSpPr>
            <a:extLst>
              <a:ext uri="smNativeData">
                <pr:smNativeData xmlns:pr="pr" val="SMDATA_12_SI0FW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///wgK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X9/fwAAAAADzMzMAMDA/wB/f38AAAAAAAAAAAAAAAAAAAAAAAAAAAAhAAAAGAAAABQAAAAXGAAAvRUAANE1AAC9FQAAAAAAAA=="/>
              </a:ext>
            </a:extLst>
          </p:cNvSpPr>
          <p:nvPr/>
        </p:nvSpPr>
        <p:spPr>
          <a:xfrm>
            <a:off x="3916045" y="3533775"/>
            <a:ext cx="4832350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7" name="文本框 13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UGAAA5QsAAOwjAACHGQAAAAAAAA=="/>
              </a:ext>
            </a:extLst>
          </p:cNvSpPr>
          <p:nvPr/>
        </p:nvSpPr>
        <p:spPr>
          <a:xfrm>
            <a:off x="3995420" y="1933575"/>
            <a:ext cx="1844040" cy="22161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645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en-us" sz="13800">
                <a:solidFill>
                  <a:schemeClr val="accent2"/>
                </a:solidFill>
                <a:latin typeface="Freestyle Script" pitchFamily="4" charset="0"/>
                <a:ea typeface="微软雅黑" pitchFamily="2" charset="134"/>
                <a:cs typeface="Calibri" pitchFamily="2" charset="0"/>
              </a:rPr>
              <a:t>02</a:t>
            </a:r>
            <a:endParaRPr lang="en-us" sz="13800" b="1">
              <a:solidFill>
                <a:schemeClr val="accent2"/>
              </a:solidFill>
              <a:latin typeface="Freestyle Script" pitchFamily="4" charset="0"/>
              <a:ea typeface="宋体" pitchFamily="0" charset="134"/>
              <a:cs typeface="Calibri" pitchFamily="2" charset="0"/>
            </a:endParaRPr>
          </a:p>
        </p:txBody>
      </p:sp>
    </p:spTree>
  </p:cSld>
  <p:clrMapOvr>
    <a:masterClrMapping/>
  </p:clrMapOvr>
  <p:transition spd="slow">
    <p:fade/>
    <p:extLst>
      <p:ext uri="smNativeData">
        <pr:smNativeData xmlns:pr="pr" val="SI0FWwAAAAAIB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.0 0.0 0.0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7" grpId="1"/>
    </p:bldLst>
    <p:extLst>
      <p:ext uri="smNativeData">
        <pr:smNativeData xmlns:pr="pr" val="SI0FWwUAAAAFAAAA/////wEAAAA1AAAAEAAAAAAAAAAAAAAAAAAAAAsAAAD/////AwAAABoAAAAAAAAAAAAAAAAAAAAAAAAADwAAAP////8BAAAANQAAABAAAAAAAAAAAAAAAAAAAAAVAAAA/f///wEAAAAWAAAACAAAAAAAAAAAAAAAAAAAABkAAAD/////AQAAADQAAAAAAAAAAAAAAAAAAAAAAAAA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ICAgIMAAAAEAAAAAAAAAAAAAAAAAAAAAAAAAAeAAAAaAAAAAEAAAAAAAAAAAAAAAAAAAAAAAAAECcAABAnAAAAAAAAAAAAAAAAAAAAAAAAAAAAAAAAAAAAAAAAAAAAABQAAAAAAAAAwMD/AAAAAABkAAAAMgAAAAAAAABkAAAAAAAAAH9/fwAKAAAAHwAAAFQAAAAmyNIFAAAAAQAAAAAAAAAAAAAAAAAAAAAAAAAAAAAAAAAAAAAAAAAAHJScAH9/fwAAAAA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QAAAAMAAAAEAAAAAAAAAAAAAAAAAAAAAAAAAAeAAAAaAAAAAAAAAAAAAAAAAAAAAAAAAAAAAAAECcAABAnAAAAAAAAAAAAAAAAAAAAAAAAAAAAAAAAAAAAAAAAAAAAAGQAAAAAAAAAwMD/AAAAAABkAAAAMgAAAAAAAABkAAAAAAAAAH9/fwAKAAAAHwAAAFQAAAAMDAwAAAAA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4" name="矩形 27"/>
          <p:cNvSpPr>
            <a:extLst>
              <a:ext uri="smNativeData">
                <pr:smNativeData xmlns:pr="pr" val="SMDATA_12_SI0FWxMAAAAlAAAAZAAAAA0AAAAAmAAAAEwAAACYAAAATAAAAAAAAAABAAAAAAAAAAEAAABQAAAAAAAAAAAA4D8AAAAAAADgPwAAAAAAAOA/AAAAAAAA4D8AAAAAAADgPwAAAAAAAOA/AAAAAAAA4D8AAAAAAADgPwAAAAAAAOA/AAAAAAAA4D8CAAAAjAAAAAEAAAAAAAAAJsjSD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SqMAMAAAAEAAAAAAAAAAAAAAAAAAAAAAAAAAeAAAAaAAAAAAAAAAAAAAAAAAAAAAAAAAAAAAAECcAABAnAAAAAAAAAAAAAAAAAAAAAAAAAAAAAAAAAAAAAAAAAAAAABQAAAAAAAAAwMD/AAAAAABkAAAAMgAAAAAAAABkAAAAAAAAAH9/fwAKAAAAHwAAAFQAAAAAAAAFAAAAAQAAAAAAAAAAAAAAAAAAAAAAAAAAAAAAAAAAAAAAAAAAHJScAH9/fwAAAAADzMzMAMDA/wB/f38AAAAAAAAAAAAAAAAAAAAAAAAAAAAhAAAAGAAAABQAAADcDQAAEggAAEI9AADaKAAAAAAAAA=="/>
              </a:ext>
            </a:extLst>
          </p:cNvSpPr>
          <p:nvPr/>
        </p:nvSpPr>
        <p:spPr>
          <a:xfrm>
            <a:off x="2252980" y="1311910"/>
            <a:ext cx="7705090" cy="53289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6520" tIns="48260" rIns="96520" bIns="48260" numCol="1" anchor="ctr"/>
          <a:lstStyle/>
          <a:p>
            <a:pPr marL="0" marR="0" indent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zh-cn">
              <a:latin typeface="Arial" pitchFamily="2" charset="0"/>
              <a:ea typeface="微软雅黑" pitchFamily="2" charset="134"/>
              <a:cs typeface="Arial" pitchFamily="2" charset="0"/>
            </a:endParaRPr>
          </a:p>
        </p:txBody>
      </p:sp>
      <p:sp>
        <p:nvSpPr>
          <p:cNvPr id="5" name="矩形 28"/>
          <p:cNvSpPr>
            <a:extLst>
              <a:ext uri="smNativeData">
                <pr:smNativeData xmlns:pr="pr" val="SMDATA_12_SI0FWxMAAAAlAAAAZAAAAA0AAAAAmAAAAEwAAACYAAAATAAAAAAAAAABAAAAAAAAAAEAAABQAAAAAAAAAAAA4D8AAAAAAADgPwAAAAAAAOA/AAAAAAAA4D8AAAAAAADgPwAAAAAAAOA/AAAAAAAA4D8AAAAAAADgPwAAAAAAAOA/AAAAAAAA4D8CAAAAjAAAAAEAAAAAAAAAHZie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vax9IMAAAAEAAAAAAAAAAAAAAAAAAAAAAAAAAeAAAAaAAAAAAAAAAAAAAAAAAAAAAAAAAAAAAAECcAABAnAAAAAAAAAAAAAAAAAAAAAAAAAAAAAAAAAAAAAAAAAAAAABQAAAAAAAAAwMD/AAAAAABkAAAAMgAAAAAAAABkAAAAAAAAAH9/fwAKAAAAHwAAAFQAAAAdmJ4AAAAAAQAAAAAAAAAAAAAAAAAAAAAAAAAAAAAAAAAAAAAAAAAAHJScAH9/fwAAAAADzMzMAMDA/wB/f38AAAAAAAAAAAAAAAAAAAAAAAAAAAAhAAAAGAAAABQAAACeHwAATQYAAKEpAAAiCQAAAAAAAA=="/>
              </a:ext>
            </a:extLst>
          </p:cNvSpPr>
          <p:nvPr/>
        </p:nvSpPr>
        <p:spPr>
          <a:xfrm>
            <a:off x="5139690" y="1024255"/>
            <a:ext cx="1627505" cy="460375"/>
          </a:xfrm>
          <a:prstGeom prst="rect">
            <a:avLst/>
          </a:prstGeom>
          <a:solidFill>
            <a:srgbClr val="1D989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6520" tIns="48260" rIns="96520" bIns="4826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800" b="1"/>
              <a:t>高职</a:t>
            </a:r>
            <a:endParaRPr lang="zh-cn" sz="2800"/>
          </a:p>
        </p:txBody>
      </p:sp>
      <p:sp>
        <p:nvSpPr>
          <p:cNvPr id="6" name="TextBox 33"/>
          <p:cNvSpPr>
            <a:extLst>
              <a:ext uri="smNativeData">
                <pr:smNativeData xmlns:pr="pr" val="SMDATA_12_SI0FWxMAAAAlAAAAZAAAAE0AAAAAmAAAAEwAAACYAAAAT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eEwAAIgkAANA8AAA9JAAAAAAAAA=="/>
              </a:ext>
            </a:extLst>
          </p:cNvSpPr>
          <p:nvPr/>
        </p:nvSpPr>
        <p:spPr>
          <a:xfrm>
            <a:off x="3188970" y="1484630"/>
            <a:ext cx="6696710" cy="44062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6520" tIns="48260" rIns="96520" bIns="4826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en-us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1.</a:t>
            </a: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“十三五”高等职业教育核心课程规划教材</a:t>
            </a:r>
            <a:r>
              <a:rPr lang="en-us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·</a:t>
            </a: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机电大类</a:t>
            </a:r>
            <a:endParaRPr lang="en-us" sz="28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en-us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2.</a:t>
            </a: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“十三五”高等职业教育专业核心课程规划教材</a:t>
            </a:r>
            <a:r>
              <a:rPr lang="en-us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·</a:t>
            </a: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信息大类</a:t>
            </a:r>
            <a:endParaRPr lang="en-us" sz="28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en-us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3.</a:t>
            </a: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“十三五”高等职业教育专业核心课程规划教材</a:t>
            </a:r>
            <a:r>
              <a:rPr lang="en-us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·</a:t>
            </a: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电气大类</a:t>
            </a:r>
            <a:endParaRPr lang="en-us" sz="28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en-us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4.</a:t>
            </a: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“十三五”高等职业教育核心课程规划教材</a:t>
            </a:r>
            <a:r>
              <a:rPr lang="en-us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·</a:t>
            </a: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汽车类</a:t>
            </a:r>
            <a:endParaRPr lang="en-us" sz="28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en-us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5.</a:t>
            </a: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面向</a:t>
            </a:r>
            <a:r>
              <a:rPr lang="en-us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21</a:t>
            </a: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世纪国家示范性高职院校实训规划系列</a:t>
            </a: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  <a:hlinkClick r:id="rId4"/>
              </a:rPr>
              <a:t>理工教材系列书目</a:t>
            </a:r>
            <a:r>
              <a:rPr lang="en-us" sz="2800">
                <a:latin typeface="华文新魏" pitchFamily="0" charset="134"/>
                <a:ea typeface="华文新魏" pitchFamily="0" charset="134"/>
                <a:cs typeface="Calibri" pitchFamily="2" charset="0"/>
                <a:hlinkClick r:id="rId5"/>
              </a:rPr>
              <a:t>2018-03.xlsx</a:t>
            </a:r>
            <a:endParaRPr lang="zh-cn" sz="28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</p:txBody>
      </p:sp>
    </p:spTree>
  </p:cSld>
  <p:clrMapOvr>
    <a:masterClrMapping/>
  </p:clrMapOvr>
  <p:transition spd="slow">
    <p:fade/>
    <p:extLst>
      <p:ext uri="smNativeData">
        <pr:smNativeData xmlns:pr="pr" val="SI0FWwAAAAAIB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</p:bldLst>
    <p:extLst>
      <p:ext uri="smNativeData">
        <pr:smNativeData xmlns:pr="pr" val="SI0FWwQAAAAFAAAA/f///wEAAAAQAAAAJQAAAAAAAAAAAAAAAAAAAAkAAAD9////AQAAAAIAAAABAAAAAAAAAAAAAAAAAAAADgAAAP////8BAAAAFgAAAAgAAAAAAAAAAAAAAAAAAAARAAAA/////wMAAAAk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EAAAAAAAAAAAAAAAAAAAAAAAAAECcAABAnAAAAAAAAAAAAAAAAAAAAAAAAAAAAAAAAAAAAAAAAAAAAABQAAAAAAAAAwMD/AAAAAABkAAAAMgAAAAAAAABkAAAAAAAAAH9/fwAKAAAAHwAAAFQAAAAmyNIFAAAAAQAAAAAAAAAAAAAAAAAAAAAAAAAAAAAAAAAAAAAAAAAAHJScAH9/fwAAAAA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MAAAAEAAAAAAAAAAAAAAAAAAAAAAAAAAeAAAAaAAAAAAAAAAAAAAAAAAAAAAAAAAAAAAAECcAABAnAAAAAAAAAAAAAAAAAAAAAAAAAAAAAAAAAAAAAAAAAAAAAGQAAAAAAAAAwMD/AAAAAABkAAAAMgAAAAAAAABkAAAAAAAAAH9/fwAKAAAAHwAAAFQAAAAMDAwAAAAA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pic>
        <p:nvPicPr>
          <p:cNvPr id="4" name="图片模式2" descr="D:\2017\新度选题材料\新建文件夹\数控加工仿真实训指导书.jpg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CKceHi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WAIAAMECAABPEgAAOhk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81000" y="447675"/>
            <a:ext cx="2595245" cy="3653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" name="Picture 5" descr="D:\2017\新度选题材料\新建文件夹\CAXA制图技术实训指导书.jpg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GM7M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5R8AAJ0CAAAfMQAA2xo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5184775" y="424815"/>
            <a:ext cx="2800350" cy="39408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" name="Picture 2" descr="D:\2017\新度选题材料\新建文件夹\数控机床操作.jpg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GM7M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vw4AAD4RAADwIQAAGiwAAAAAAAA="/>
              </a:ext>
            </a:extLst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2397125" y="2802890"/>
            <a:ext cx="3119755" cy="43662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7" name="Picture 4" descr="D:\2017\新度选题材料\新建文件夹\机械设计基础.jpg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GM7M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GCsAALQSAAAxPQAAGiwAAAAAAAA="/>
              </a:ext>
            </a:extLst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7005320" y="3040380"/>
            <a:ext cx="2941955" cy="41287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" name="Picture 6" descr="D:\2017\未编稿件\机械设计基础_图书资源_512px_1215103950\机械设计基础_图书总码512px.png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5OkNE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7TsAAN8BAAAaSgAACxAAAAAAAAA="/>
              </a:ext>
            </a:extLst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9741535" y="304165"/>
            <a:ext cx="2304415" cy="2303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9" name="图片模式1" descr="C:\Users\芸\Desktop\微信图片_20180524074526.png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Di5j28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GCsAAAs6AAAkPgAA6FsAAAAAAAA="/>
              </a:ext>
            </a:extLst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>
            <a:off x="7005320" y="9435465"/>
            <a:ext cx="3096260" cy="55048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0" name="Picture 3" descr="E:\运城会议\微信图片_20180524074526.png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sT4AAM4SAAAyTQAAlywAAAAAAAA="/>
              </a:ext>
            </a:extLst>
          </p:cNvPicPr>
          <p:nvPr/>
        </p:nvPicPr>
        <p:blipFill>
          <a:blip xmlns:r="http://schemas.openxmlformats.org/officeDocument/2006/relationships" r:embed="rId10"/>
          <a:stretch>
            <a:fillRect/>
          </a:stretch>
        </p:blipFill>
        <p:spPr>
          <a:xfrm>
            <a:off x="10191115" y="3056890"/>
            <a:ext cx="2357755" cy="41916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fade/>
    <p:extLst>
      <p:ext uri="smNativeData">
        <pr:smNativeData xmlns:pr="pr" val="SI0FWwAAAAAIBw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EAAAAAAAAAAAAAAAAAAAAAAAAAECcAABAnAAAAAAAAAAAAAAAAAAAAAAAAAAAAAAAAAAAAAAAAAAAAABQAAAAAAAAAwMD/AAAAAABkAAAAMgAAAAAAAABkAAAAAAAAAH9/fwAKAAAAHwAAAFQAAAAmyNIFAAAAAQAAAAAAAAAAAAAAAAAAAAAAAAAAAAAAAAAAAAAAAAAAHJScAH9/fwAAAAA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MAAAAEAAAAAAAAAAAAAAAAAAAAAAAAAAeAAAAaAAAAAAAAAAAAAAAAAAAAAAAAAAAAAAAECcAABAnAAAAAAAAAAAAAAAAAAAAAAAAAAAAAAAAAAAAAAAAAAAAAGQAAAAAAAAAwMD/AAAAAABkAAAAMgAAAAAAAABkAAAAAAAAAH9/fwAKAAAAHwAAAFQAAAAMDAwAAAAA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4" name="矩形 34"/>
          <p:cNvSpPr>
            <a:extLst>
              <a:ext uri="smNativeData">
                <pr:smNativeData xmlns:pr="pr" val="SMDATA_12_SI0FWxMAAAAlAAAAZAAAAA0AAAAAmAAAAEwAAACYAAAATAAAAAAAAAABAAAAAAAAAAEAAABQAAAAAAAAAAAA4D8AAAAAAADgPwAAAAAAAOA/AAAAAAAA4D8AAAAAAADgPwAAAAAAAOA/AAAAAAAA4D8AAAAAAADgPwAAAAAAAOA/AAAAAAAA4D8CAAAAjAAAAAEAAAAAAAAA+E5LDf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GAAAAAQAAAAAAAAAAAAAAAAAAAAAAAAAAAAAAAAAAAAAAAAAAHJScAH9/fwAAAAADzMzMAMDA/wB/f38AAAAAAAAAAAAAAAAAAAAAAAAAAAAhAAAAGAAAABQAAAArCQAA2AkAAGY0AADHHQAAAAAAAA=="/>
              </a:ext>
            </a:extLst>
          </p:cNvSpPr>
          <p:nvPr/>
        </p:nvSpPr>
        <p:spPr>
          <a:xfrm>
            <a:off x="1490345" y="1600200"/>
            <a:ext cx="7027545" cy="324040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6520" tIns="48260" rIns="96520" bIns="48260" numCol="1" anchor="ctr"/>
          <a:lstStyle/>
          <a:p>
            <a:pPr marL="0" marR="0" indent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zh-cn">
              <a:latin typeface="Arial" pitchFamily="2" charset="0"/>
              <a:ea typeface="微软雅黑" pitchFamily="2" charset="134"/>
              <a:cs typeface="Arial" pitchFamily="2" charset="0"/>
            </a:endParaRPr>
          </a:p>
        </p:txBody>
      </p:sp>
      <p:sp>
        <p:nvSpPr>
          <p:cNvPr id="5" name="矩形 35"/>
          <p:cNvSpPr>
            <a:extLst>
              <a:ext uri="smNativeData">
                <pr:smNativeData xmlns:pr="pr" val="SMDATA_12_SI0FWxMAAAAlAAAAZAAAAA0AAAAAmAAAAEwAAACYAAAATAAAAAAAAAABAAAAAAAAAAEAAABQAAAAAAAAAAAA4D8AAAAAAADgPwAAAAAAAOA/AAAAAAAA4D8AAAAAAADgPwAAAAAAAOA/AAAAAAAA4D8AAAAAAADgPwAAAAAAAOA/AAAAAAAA4D8CAAAAjAAAAAEAAAAAAAAA6Q8K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pDwoAAAAAAQAAAAAAAAAAAAAAAAAAAAAAAAAAAAAAAAAAAAAAAAAAHJScAH9/fwAAAAADzMzMAMDA/wB/f38AAAAAAAAAAAAAAAAAAAAAAAAAAAAhAAAAGAAAABQAAADhDwAAbQgAAEguAABCCwAAAAAAAA=="/>
              </a:ext>
            </a:extLst>
          </p:cNvSpPr>
          <p:nvPr/>
        </p:nvSpPr>
        <p:spPr>
          <a:xfrm>
            <a:off x="2581275" y="1369695"/>
            <a:ext cx="4942205" cy="460375"/>
          </a:xfrm>
          <a:prstGeom prst="rect">
            <a:avLst/>
          </a:prstGeom>
          <a:solidFill>
            <a:srgbClr val="E90F0A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6520" tIns="48260" rIns="96520" bIns="4826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3200"/>
              <a:t>中职</a:t>
            </a:r>
            <a:endParaRPr lang="zh-cn" sz="3200"/>
          </a:p>
        </p:txBody>
      </p:sp>
      <p:sp>
        <p:nvSpPr>
          <p:cNvPr id="6" name="TextBox 39"/>
          <p:cNvSpPr>
            <a:extLst>
              <a:ext uri="smNativeData">
                <pr:smNativeData xmlns:pr="pr" val="SMDATA_12_SI0FWxMAAAAlAAAAZAAAAE0AAAAAmAAAAEwAAACYAAAAT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sDwAAgAwAAEguAADTGQAAAAAAAA=="/>
              </a:ext>
            </a:extLst>
          </p:cNvSpPr>
          <p:nvPr/>
        </p:nvSpPr>
        <p:spPr>
          <a:xfrm>
            <a:off x="2547620" y="2032000"/>
            <a:ext cx="4975860" cy="21659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6520" tIns="48260" rIns="96520" bIns="48260" numCol="1" anchor="t"/>
          <a:lstStyle/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机电类            数控类</a:t>
            </a:r>
            <a:endParaRPr lang="en-us" sz="28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模具类           电气类</a:t>
            </a:r>
            <a:endParaRPr lang="en-us" sz="28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汽车类           信息类</a:t>
            </a:r>
            <a:endParaRPr lang="en-us" sz="28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800">
                <a:latin typeface="华文新魏" pitchFamily="0" charset="134"/>
                <a:ea typeface="华文新魏" pitchFamily="0" charset="134"/>
                <a:cs typeface="Calibri" pitchFamily="2" charset="0"/>
              </a:rPr>
              <a:t>通识课           学前教育</a:t>
            </a:r>
            <a:endParaRPr lang="en-us" sz="28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</p:txBody>
      </p:sp>
    </p:spTree>
  </p:cSld>
  <p:clrMapOvr>
    <a:masterClrMapping/>
  </p:clrMapOvr>
  <p:transition spd="slow">
    <p:fade/>
    <p:extLst>
      <p:ext uri="smNativeData">
        <pr:smNativeData xmlns:pr="pr" val="SI0FWwAAAAAIB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</p:bldLst>
    <p:extLst>
      <p:ext uri="smNativeData">
        <pr:smNativeData xmlns:pr="pr" val="SI0FWwQAAAAFAAAA/f///wEAAAAQAAAAJQAAAAAAAAAAAAAAAAAAAAkAAAD9////AQAAAAIAAAABAAAAAAAAAAAAAAAAAAAADgAAAP////8BAAAAFgAAAAgAAAAAAAAAAAAAAAAAAAARAAAA/////wMAAAAk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EAAAAAAAAAAAAAAAAAAAAAAAAAECcAABAnAAAAAAAAAAAAAAAAAAAAAAAAAAAAAAAAAAAAAAAAAAAAABQAAAAAAAAAwMD/AAAAAABkAAAAMgAAAAAAAABkAAAAAAAAAH9/fwAKAAAAHwAAAFQAAAAmyNIFAAAAAQAAAAAAAAAAAAAAAAAAAAAAAAAAAAAAAAAAAAAAAAAAHJScAH9/fwAAAAA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MAAAAEAAAAAAAAAAAAAAAAAAAAAAAAAAeAAAAaAAAAAAAAAAAAAAAAAAAAAAAAAAAAAAAECcAABAnAAAAAAAAAAAAAAAAAAAAAAAAAAAAAAAAAAAAAAAAAAAAAGQAAAAAAAAAwMD/AAAAAABkAAAAMgAAAAAAAABkAAAAAAAAAH9/fwAKAAAAHwAAAFQAAAAMDAwAAAAA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pic>
        <p:nvPicPr>
          <p:cNvPr id="4" name="Picture 2" descr="D:\2017\新度选题材料\新建文件夹\模具零件制造.jpg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GM7M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Ih8AAG8BAACIMQAAnRs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060950" y="233045"/>
            <a:ext cx="2990850" cy="42557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" name="Picture 4" descr="D:\2017\新度选题材料\新建文件夹\数控机床操作与编程.jpg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GM7M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Ty0AAOsUAAC8PwAADC8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7365365" y="3400425"/>
            <a:ext cx="2995295" cy="42475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" name="Picture 5" descr="D:\2017\新度选题材料\新建文件夹\电工仪表与测量技能.jpg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GM7M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TBAAAJcTAADoIgAAuC0AAAAAAAA="/>
              </a:ext>
            </a:extLst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2649220" y="3184525"/>
            <a:ext cx="3025140" cy="42475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7" name="Picture 6" descr="D:\2017\新度选题材料\新建文件夹\精密测量与无损检测.jpg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AwEAAFQBAACfEwAAdRsAAAAAAAA="/>
              </a:ext>
            </a:extLst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164465" y="215900"/>
            <a:ext cx="3025140" cy="42475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" name="Picture 3" descr="D:\2017\新度选题材料\新建文件夹\高压电器装配与调试.jpg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RTkAAFQBAADhSwAAdRsAAAAAAAA="/>
              </a:ext>
            </a:extLst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9309735" y="215900"/>
            <a:ext cx="3025140" cy="42475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fade/>
    <p:extLst>
      <p:ext uri="smNativeData">
        <pr:smNativeData xmlns:pr="pr" val="SI0FWwAAAAAIBw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EAAAAAAAAAAAAAAAAAAAAAAAAAECcAABAnAAAAAAAAAAAAAAAAAAAAAAAAAAAAAAAAAAAAAAAAAAAAABQAAAAAAAAAwMD/AAAAAABkAAAAMgAAAAAAAABkAAAAAAAAAH9/fwAKAAAAHwAAAFQAAAAmyNIFAAAAAQAAAAAAAAAAAAAAAAAAAAAAAAAAAAAAAAAAAAAAAAAAHJScAH9/fwAAAAA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MAAAAEAAAAAAAAAAAAAAAAAAAAAAAAAAeAAAAaAAAAAAAAAAAAAAAAAAAAAAAAAAAAAAAECcAABAnAAAAAAAAAAAAAAAAAAAAAAAAAAAAAAAAAAAAAAAAAAAAAGQAAAAAAAAAwMD/AAAAAABkAAAAMgAAAAAAAABkAAAAAAAAAH9/fwAKAAAAHwAAAFQAAAAMDAwAAAAA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4" name="矩形 33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EAAAAAAAAAAAAAAAAAAAAAAAAAECcAABAnAAAAAAAAAAAAAAAAAAAAAAAAAAAAAAAAAAAAAAAAAAAAABQAAAAAAAAAwMD/AAAAAABkAAAAMgAAAAAAAABkAAAAAAAAAH9/fwAKAAAAHwAAAFQAAAAmyNIFAAAAAQAAAAAAAAAAAAAAAAAAAAAAAAAAAAAAAAAAAAAAAAAAHJScAH9/fwAAAAADzMzMAMDA/wB/f38AAAAAAAAAAAAAAAAAAAAAAAAAAAAhAAAAGAAAABQAAAAAAAAAAAAAABpPAACPLAAAAAAAAA=="/>
              </a:ext>
            </a:extLst>
          </p:cNvSpPr>
          <p:nvPr/>
        </p:nvSpPr>
        <p:spPr>
          <a:xfrm>
            <a:off x="0" y="0"/>
            <a:ext cx="12858750" cy="7243445"/>
          </a:xfrm>
          <a:prstGeom prst="rect">
            <a:avLst/>
          </a:prstGeom>
          <a:blipFill rotWithShape="1">
            <a:blip xmlns:r="http://schemas.openxmlformats.org/officeDocument/2006/relationships" r:embed="rId4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5" name="任意多边形 9"/>
          <p:cNvSpPr>
            <a:extLst>
              <a:ext uri="smNativeData">
                <pr:smNativeData xmlns:pr="pr" val="SMDATA_12_SI0FWxMAAAAlAAAACwAAAA0AAAAAAAAAAAAAAAAAAAAAAAAAAAAAAAABAAAAAAAAAAEAAABQAAAAAAAAAAAA4D8AAAAAAADgPwAAAAAAAOA/AAAAAAAA4D8AAAAAAADgPwAAAAAAAOA/AAAAAAAA4D8AAAAAAADgPwAAAAAAAOA/AAAAAAAA4D8CAAAAjAAAAAEAAAAAAAAA+E5LDf///wgg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MgAAAAAAAAAZgAAAGYAAAAAAAAAy8vLADwAAADIAAAAAAAAAGYAAABmAAAAAAAAABcAAAAUAAAAAAAAAAAAAAD/fwAA/38AAAAAAAAJAAAABAAAADk6Q0QMAAAAEAAAAAAAAAAAAAAAAAAAAAAAAAAeAAAAaAAAAAAAAAAAAAAAAAAAAAAAAAAAAAAAECcAABAnAAAAAAAAAAAAAAAAAAAAAAAAAAAAAAAAAAAAAAAAAAAAAFgCAAAAAAAAwMD/AAAAAABkAAAAMgAAAAAAAABkAAAAAAAAAH9/fwAKAAAAHwAAAFQAAAAAAAAGAAAAAQAAAAAAAAAAAAAAAAAAAAAAAAAAAAAAAAAAAAAAAAAAHJScAH9/fwAAAAAAy8vLAMDA/wB/f38AAAAAAAAAAAAAAAAAAAAAAAAAAAAhAAAAGAAAABQAAAA4DwAALgkAABpPAABQIwAAAAAAAA=="/>
              </a:ext>
            </a:extLst>
          </p:cNvSpPr>
          <p:nvPr/>
        </p:nvSpPr>
        <p:spPr>
          <a:xfrm>
            <a:off x="2473960" y="1492250"/>
            <a:ext cx="10384790" cy="4248150"/>
          </a:xfrm>
          <a:custGeom>
            <a:avLst/>
            <a:gdLst/>
            <a:ahLst/>
            <a:cxnLst/>
            <a:rect l="0" t="0" r="10384790" b="4248150"/>
            <a:pathLst>
              <a:path w="10384790" h="4248150">
                <a:moveTo>
                  <a:pt x="1112075" y="0"/>
                </a:moveTo>
                <a:lnTo>
                  <a:pt x="10384790" y="0"/>
                </a:lnTo>
                <a:lnTo>
                  <a:pt x="10384790" y="4248150"/>
                </a:lnTo>
                <a:lnTo>
                  <a:pt x="1112075" y="4248150"/>
                </a:lnTo>
                <a:lnTo>
                  <a:pt x="1112075" y="4243057"/>
                </a:lnTo>
                <a:lnTo>
                  <a:pt x="1059562" y="4243057"/>
                </a:lnTo>
                <a:lnTo>
                  <a:pt x="0" y="2124077"/>
                </a:lnTo>
                <a:lnTo>
                  <a:pt x="1059562" y="5097"/>
                </a:lnTo>
                <a:lnTo>
                  <a:pt x="1112075" y="5097"/>
                </a:lnTo>
                <a:lnTo>
                  <a:pt x="1112075" y="0"/>
                </a:lnTo>
                <a:close/>
              </a:path>
            </a:pathLst>
          </a:custGeom>
          <a:solidFill>
            <a:schemeClr val="accent2">
              <a:alpha val="68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381000" dist="12700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6" name="任意多边形 10"/>
          <p:cNvSpPr>
            <a:extLst>
              <a:ext uri="smNativeData">
                <pr:smNativeData xmlns:pr="pr" val="SMDATA_12_SI0FWxMAAAAlAAAACwAAAA0AAAAAAAAAAAAAAAAAAAAAAAAAAAAAAAABAAAAAAAAAAEAAABQAAAAAAAAAAAA4D8AAAAAAADgPwAAAAAAAOA/AAAAAAAA4D8AAAAAAADgPwAAAAAAAOA/AAAAAAAA4D8AAAAAAADgPwAAAAAAAOA/AAAAAAAA4D8CAAAAjAAAAAEAAAAAAAAAJsjSDP///wgg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MgAAAAAAAAAZgAAAGYAAAAAAAAAy8vLADwAAADIAAAAAAAAAGYAAABmAAAAAAAAABcAAAAUAAAAAAAAAAAAAAD/fwAA/38AAAAAAAAJAAAABAAAACveplEMAAAAEAAAAAAAAAAAAAAAAAAAAAAAAAAeAAAAaAAAAAAAAAAAAAAAAAAAAAAAAAAAAAAAECcAABAnAAAAAAAAAAAAAAAAAAAAAAAAAAAAAAAAAAAAAAAAAAAAAJABAAAAAAAAwMD/AAAAAABkAAAAMgAAAAAAAABkAAAAAAAAAH9/fwAKAAAAHwAAAFQAAAAAAAAFAAAAAQAAAAAAAAAAAAAAAAAAAAAAAAAAAAAAAAAAAAAAAAAAHJScAH9/fwAAAAAAy8vLAMDA/wB/f38AAAAAAAAAAAAAAAAAAAAAAAAAAAAhAAAAGAAAABQAAAAAAAAAyA4AAPsdAAC2HQAAAAAAAA=="/>
              </a:ext>
            </a:extLst>
          </p:cNvSpPr>
          <p:nvPr/>
        </p:nvSpPr>
        <p:spPr>
          <a:xfrm>
            <a:off x="0" y="2402840"/>
            <a:ext cx="4873625" cy="2426970"/>
          </a:xfrm>
          <a:custGeom>
            <a:avLst/>
            <a:gdLst/>
            <a:ahLst/>
            <a:cxnLst/>
            <a:rect l="0" t="0" r="4873625" b="2426970"/>
            <a:pathLst>
              <a:path w="4873625" h="2426970">
                <a:moveTo>
                  <a:pt x="0" y="0"/>
                </a:moveTo>
                <a:lnTo>
                  <a:pt x="3908512" y="0"/>
                </a:lnTo>
                <a:lnTo>
                  <a:pt x="3908512" y="2911"/>
                </a:lnTo>
                <a:lnTo>
                  <a:pt x="4268280" y="2911"/>
                </a:lnTo>
                <a:lnTo>
                  <a:pt x="4873625" y="1213485"/>
                </a:lnTo>
                <a:lnTo>
                  <a:pt x="4268280" y="2424059"/>
                </a:lnTo>
                <a:lnTo>
                  <a:pt x="3908512" y="2424059"/>
                </a:lnTo>
                <a:lnTo>
                  <a:pt x="3908512" y="2426970"/>
                </a:lnTo>
                <a:lnTo>
                  <a:pt x="0" y="24269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54000" dist="12700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7" name="六边形 11"/>
          <p:cNvSpPr>
            <a:extLst>
              <a:ext uri="smNativeData">
                <pr:smNativeData xmlns:pr="pr" val="SMDATA_12_SI0FWxMAAAAlAAAAbAAAAA0AAAAAkAAAAEgAAACQAAAASAAAAAAAAAABAAAAAAAAAAEAAABQAAAAc08jLPc04j8AAAAAAADwf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CAAAAAAAAAAEAAAAAAAAAPAAAAHP///+NAAAAZAAAAGQAAAAAAAAAy8vLADwAAABz////jQAAAGQAAABkAAAAAAAAABcAAAAUAAAAAAAAAAAAAAD/fwAA/38AAAAAAAAJAAAABAAAAAAAAAAMAAAAEAAAAAAAAAAAAAAAAAAAAAAAAAAeAAAAaAAAAAAAAAAAAAAAAAAAAAAAAAAAAAAAECcAABAnAAAAAAAAAAAAAAAAAAAAAAAAAAAAAAAAAAAAAAAAAAAAAPQBAAAAAAAAwMD/AAAAAABkAAAAMgAAAAAAAABkAAAAAAAAAH9/fwAKAAAAHwAAAFQAAAAAAAABAAAAAQAAAAAAAAAAAAAAAAAAAAAAAAAAAAAAAAAAAAAAAAAAHJScAH9/fwAAAAAAy8vLAMDA/wB/f38AAAAAAAAAAAAAAAAAAAAAAAAAAAAhAAAAGAAAABQAAAAgDgAAIhAAAE8cAABcHAAAAAAAAA=="/>
              </a:ext>
            </a:extLst>
          </p:cNvSpPr>
          <p:nvPr/>
        </p:nvSpPr>
        <p:spPr>
          <a:xfrm>
            <a:off x="2296160" y="2622550"/>
            <a:ext cx="2305685" cy="1987550"/>
          </a:xfrm>
          <a:prstGeom prst="hexagon">
            <a:avLst>
              <a:gd name="adj" fmla="val 21552"/>
              <a:gd name="vf" fmla="val 11547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317500" dist="126622" dir="8100000" algn="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8" name="TextBox 56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zJAAAeBQAAD5KAACRGgAAAAAAAA=="/>
              </a:ext>
            </a:extLst>
          </p:cNvSpPr>
          <p:nvPr/>
        </p:nvSpPr>
        <p:spPr>
          <a:xfrm>
            <a:off x="5925185" y="3327400"/>
            <a:ext cx="6143625" cy="9912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5000">
                <a:solidFill>
                  <a:schemeClr val="bg1"/>
                </a:solidFill>
                <a:latin typeface="Impact" pitchFamily="2" charset="0"/>
                <a:ea typeface="微软雅黑" pitchFamily="2" charset="134"/>
                <a:cs typeface="Calibri" pitchFamily="2" charset="0"/>
              </a:rPr>
              <a:t>谢谢！</a:t>
            </a:r>
            <a:endParaRPr lang="en-us" sz="5000">
              <a:solidFill>
                <a:schemeClr val="bg1"/>
              </a:solidFill>
              <a:latin typeface="Impact" pitchFamily="2" charset="0"/>
              <a:ea typeface="微软雅黑" pitchFamily="2" charset="134"/>
              <a:cs typeface="Calibri" pitchFamily="2" charset="0"/>
            </a:endParaRPr>
          </a:p>
        </p:txBody>
      </p:sp>
      <p:sp>
        <p:nvSpPr>
          <p:cNvPr id="9" name="矩形1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nDgAAnRIAALQbAACRGgAAAAAAAA=="/>
              </a:ext>
            </a:extLst>
          </p:cNvSpPr>
          <p:nvPr/>
        </p:nvSpPr>
        <p:spPr>
          <a:xfrm>
            <a:off x="2381885" y="3025775"/>
            <a:ext cx="2121535" cy="12928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en-us" sz="6000">
                <a:solidFill>
                  <a:schemeClr val="accent1"/>
                </a:solidFill>
                <a:latin typeface="Impact" pitchFamily="2" charset="0"/>
                <a:ea typeface="Cambria Math" pitchFamily="1" charset="0"/>
                <a:cs typeface="Calibri" pitchFamily="2" charset="0"/>
              </a:rPr>
              <a:t>2018</a:t>
            </a:r>
            <a:endParaRPr lang="en-us" sz="6000">
              <a:solidFill>
                <a:schemeClr val="accent1"/>
              </a:solidFill>
              <a:latin typeface="Impact" pitchFamily="2" charset="0"/>
              <a:ea typeface="Cambria Math" pitchFamily="1" charset="0"/>
              <a:cs typeface="Calibri" pitchFamily="2" charset="0"/>
            </a:endParaRPr>
          </a:p>
        </p:txBody>
      </p:sp>
      <p:sp>
        <p:nvSpPr>
          <p:cNvPr id="10" name="TextBox 56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lAgAAMQMAALQbAACyBwAAAAAAAA=="/>
              </a:ext>
            </a:extLst>
          </p:cNvSpPr>
          <p:nvPr/>
        </p:nvSpPr>
        <p:spPr>
          <a:xfrm>
            <a:off x="348615" y="518795"/>
            <a:ext cx="4154805" cy="73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3200">
                <a:solidFill>
                  <a:schemeClr val="bg1"/>
                </a:solidFill>
                <a:latin typeface="Impact" pitchFamily="2" charset="0"/>
                <a:ea typeface="微软雅黑" pitchFamily="2" charset="134"/>
                <a:cs typeface="Calibri" pitchFamily="2" charset="0"/>
              </a:rPr>
              <a:t>西安交通大学出版社</a:t>
            </a:r>
            <a:endParaRPr lang="en-us" sz="3200">
              <a:solidFill>
                <a:schemeClr val="bg1"/>
              </a:solidFill>
              <a:latin typeface="Impact" pitchFamily="2" charset="0"/>
              <a:ea typeface="微软雅黑" pitchFamily="2" charset="134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9" grpId="1"/>
      <p:bldP spid="10" grpId="0"/>
    </p:bldLst>
    <p:extLst>
      <p:ext uri="smNativeData">
        <pr:smNativeData xmlns:pr="pr" val="SI0FWwgAAAAFAAAA/f///wEAAAAXAAAAIAEAAAAAAAAAAAAAAAAAAAsAAAD9////AQAAAAIAAAACAAAAAAAAAAAAAAAAAAAADwAAAP3///8BAAAAAgAAAAgAAAAAAAAAAAAAAAAAAAAVAAAA/f///wEAAAA1AAAAEAAAAAAAAAAAAAAAAAAAABsAAAD/////AQAAAAIAAAADAAAAAAAAAAAAAAAAAAAAIAAAAP////8DAAAAGgAAAAAAAAAAAAAAAAAAAAAAAAAkAAAA/////wEAAAACAAAABAAAAAAAAAAAAAAAAAAAACkAAAD/////AQAAAAIAAAAIAAAAAAAAAAAAAAAAAAAA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0iMTMMAAAAEAAAAAAAAAAAAAAAAAAAAAAAAAAeAAAAaAAAAAEAAAAAAAAAAAAAAAAAAAAAAAAAECcAABAnAAAAAAAAAAAAAAAAAAAAAAAAAAAAAAAAAAAAAAAAAAAAABQAAAAAAAAAwMD/AAAAAABkAAAAMgAAAAAAAABkAAAAAAAAAH9/fwAKAAAAHwAAAFQAAAAmyNIF////AQAAAAAAAAAAAAAAAAAAAAAAAAAAAAAAAAAAAAAAAAAAHJScAH9/fwDn5uY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DwvYToMAAAAEAAAAAAAAAAAAAAAAAAAAAAAAAAeAAAAaAAAAAAAAAAAAAAAAAAAAAAAAAAAAAAAECcAABAnAAAAAAAAAAAAAAAAAAAAAAAAAAAAAAAAAAAAAAAAAAAAAGQAAAAAAAAAwMD/AAAAAABkAAAAMgAAAAAAAABkAAAAAAAAAH9/fwAKAAAAHwAAAFQAAAAMDAwA////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grpSp>
        <p:nvGrpSpPr>
          <p:cNvPr id="4" name="组合 9"/>
          <p:cNvGrpSpPr>
            <a:extLst>
              <a:ext uri="smNativeData">
                <pr:smNativeData xmlns:pr="pr" val="SMDATA_6_SI0F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D4UAAC+DgAA+hsAAAkTAAAAAAAA"/>
              </a:ext>
            </a:extLst>
          </p:cNvGrpSpPr>
          <p:nvPr/>
        </p:nvGrpSpPr>
        <p:grpSpPr>
          <a:xfrm>
            <a:off x="3290570" y="2396490"/>
            <a:ext cx="1257300" cy="697865"/>
            <a:chOff x="3290570" y="2396490"/>
            <a:chExt cx="1257300" cy="697865"/>
          </a:xfrm>
        </p:grpSpPr>
        <p:sp>
          <p:nvSpPr>
            <p:cNvPr id="6" name="平行四边形 10"/>
            <p:cNvSpPr>
              <a:extLst>
                <a:ext uri="smNativeData">
                  <pr:smNativeData xmlns:pr="pr" val="SMDATA_12_SI0FWxMAAAAlAAAAZwAAAA0AAAAAkAAAAEgAAACQAAAASAAAAAAAAAABAAAAAAAAAAEAAABQAAAAuLVXwIUy1z8AAAAAAADgPwAAAAAAAOA/AAAAAAAA4D8AAAAAAADgPwAAAAAAAOA/AAAAAAAA4D8AAAAAAADgPwAAAAAAAOA/AAAAAAAA4D8CAAAAjAAAAAEAAAAAAAAAKMfU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ZsOHAMAAAAEAAAAAAAAAAAAAAAAAAAAAAAAAAeAAAAaAAAAAAAAAAAAAAAAAAAAAAAAAAAAAAAECcAABAnAAAAAAAAAAAAAAAAAAAAAAAAAAAAAAAAAAAAAAAAAAAAABQAAAAAAAAAwMD/AAAAAABkAAAAMgAAAAAAAABkAAAAAAAAAH9/fwAKAAAAHwAAAFQAAAAox9QA////AQAAAAAAAAAAAAAAAAAAAAAAAAAAAAAAAAAAAAAAAAAAHJScAH9/fwDn5uYDzMzMAMDA/wB/f38AAAAAAAAAAAAAAAAAAAAAAAAAAAAhAAAAGAAAABQAAAA+FAAAAA8AADUbAAD6EgAAAAAAAA=="/>
                </a:ext>
              </a:extLst>
            </p:cNvSpPr>
            <p:nvPr/>
          </p:nvSpPr>
          <p:spPr>
            <a:xfrm>
              <a:off x="3290570" y="2438400"/>
              <a:ext cx="1132205" cy="646430"/>
            </a:xfrm>
            <a:prstGeom prst="parallelogram">
              <a:avLst>
                <a:gd name="adj" fmla="val 36246"/>
              </a:avLst>
            </a:prstGeom>
            <a:solidFill>
              <a:srgbClr val="28C7D4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zh-cn" sz="1965"/>
            </a:p>
          </p:txBody>
        </p:sp>
        <p:sp>
          <p:nvSpPr>
            <p:cNvPr id="5" name="文本框 9"/>
            <p:cNvSpPr>
              <a:extLst>
                <a:ext uri="smNativeData">
                  <pr:smNativeData xmlns:pr="pr" val="SMDATA_12_SI0FWxMAAAAlAAAAZAAAAE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BlZmEMAAAAEAAAAAAAAAAAAAAAAAAAAAAAAAAeAAAAaAAAAAAAAAAAAAAAAAAAAAAAAAAAAAAAECcAABAnAAAAAAAAAAAAAAAAAAAAAAAAAAAAAAAAAAAAAAAAAAAAABQAAAAAAAAAwMD/AAAAAABkAAAAMgAAAAAAAABkAAAAAAAAAH9/fwAKAAAAHwAAAFQAAAAmyNIF////AQAAAAAAAAAAAAAAAAAAAAAAAAAAAAAAAAAAAAAAAAAAAAAAAH9/fwDn5uYDzMzMAMDA/wB/f38AAAAAAAAAAAAAAAAAAAAAAAAAAAAhAAAAGAAAABQAAABZFQAAvg4AAPobAAAJEwAAAAAAAA=="/>
                </a:ext>
              </a:extLst>
            </p:cNvSpPr>
            <p:nvPr/>
          </p:nvSpPr>
          <p:spPr>
            <a:xfrm>
              <a:off x="3470275" y="2396490"/>
              <a:ext cx="1077595" cy="6978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r>
                <a:rPr lang="en-us" sz="3935">
                  <a:solidFill>
                    <a:schemeClr val="bg1"/>
                  </a:solidFill>
                </a:rPr>
                <a:t>01</a:t>
              </a:r>
              <a:endParaRPr lang="en-us" sz="3935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14"/>
          <p:cNvGrpSpPr>
            <a:extLst>
              <a:ext uri="smNativeData">
                <pr:smNativeData xmlns:pr="pr" val="SMDATA_6_SI0F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D4UAABxFwAA+hsAAM0bAAAAAAAA"/>
              </a:ext>
            </a:extLst>
          </p:cNvGrpSpPr>
          <p:nvPr/>
        </p:nvGrpSpPr>
        <p:grpSpPr>
          <a:xfrm>
            <a:off x="3290570" y="3810635"/>
            <a:ext cx="1257300" cy="708660"/>
            <a:chOff x="3290570" y="3810635"/>
            <a:chExt cx="1257300" cy="708660"/>
          </a:xfrm>
        </p:grpSpPr>
        <p:sp>
          <p:nvSpPr>
            <p:cNvPr id="9" name="平行四边形 15"/>
            <p:cNvSpPr>
              <a:extLst>
                <a:ext uri="smNativeData">
                  <pr:smNativeData xmlns:pr="pr" val="SMDATA_12_SI0FWxMAAAAlAAAAZwAAAA0AAAAAkAAAAEgAAACQAAAASAAAAAAAAAABAAAAAAAAAAEAAABQAAAAuLVXwIUy1z8AAAAAAADgPwAAAAAAAOA/AAAAAAAA4D8AAAAAAADgPwAAAAAAAOA/AAAAAAAA4D8AAAAAAADgPwAAAAAAAOA/AAAAAAAA4D8CAAAAjAAAAAEAAAAAAAAA+E5LDf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Iga2UMAAAAEAAAAAAAAAAAAAAAAAAAAAAAAAAeAAAAaAAAAAAAAAAAAAAAAAAAAAAAAAAAAAAAECcAABAnAAAAAAAAAAAAAAAAAAAAAAAAAAAAAAAAAAAAAAAAAAAAABQAAAAAAAAAwMD/AAAAAABkAAAAMgAAAAAAAABkAAAAAAAAAH9/fwAKAAAAHwAAAFQAAAD4TksG////AQAAAAAAAAAAAAAAAAAAAAAAAAAAAAAAAAAAAAAAAAAAHJScAH9/fwDn5uYDzMzMAMDA/wB/f38AAAAAAAAAAAAAAAAAAAAAAAAAAAAhAAAAGAAAABQAAAA+FAAA0xcAADUbAADNGwAAAAAAAA=="/>
                </a:ext>
              </a:extLst>
            </p:cNvSpPr>
            <p:nvPr/>
          </p:nvSpPr>
          <p:spPr>
            <a:xfrm>
              <a:off x="3290570" y="3872865"/>
              <a:ext cx="1132205" cy="646430"/>
            </a:xfrm>
            <a:prstGeom prst="parallelogram">
              <a:avLst>
                <a:gd name="adj" fmla="val 36246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zh-cn" sz="1965"/>
            </a:p>
          </p:txBody>
        </p:sp>
        <p:sp>
          <p:nvSpPr>
            <p:cNvPr id="8" name="文本框 10"/>
            <p:cNvSpPr>
              <a:extLst>
                <a:ext uri="smNativeData">
                  <pr:smNativeData xmlns:pr="pr" val="SMDATA_12_SI0FWxMAAAAlAAAAZAAAAE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xuQnIMAAAAEAAAAAAAAAAAAAAAAAAAAAAAAAAeAAAAaAAAAAAAAAAAAAAAAAAAAAAAAAAAAAAAECcAABAnAAAAAAAAAAAAAAAAAAAAAAAAAAAAAAAAAAAAAAAAAAAAABQAAAAAAAAAwMD/AAAAAABkAAAAMgAAAAAAAABkAAAAAAAAAH9/fwAKAAAAHwAAAFQAAAAmyNIF////AQAAAAAAAAAAAAAAAAAAAAAAAAAAAAAAAAAAAAAAAAAAAAAAAH9/fwDn5uYDzMzMAMDA/wB/f38AAAAAAAAAAAAAAAAAAAAAAAAAAAAhAAAAGAAAABQAAABZFQAAcRcAAPobAAC8GwAAAAAAAA=="/>
                </a:ext>
              </a:extLst>
            </p:cNvSpPr>
            <p:nvPr/>
          </p:nvSpPr>
          <p:spPr>
            <a:xfrm>
              <a:off x="3470275" y="3810635"/>
              <a:ext cx="1077595" cy="6978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r>
                <a:rPr lang="en-us" sz="3935">
                  <a:solidFill>
                    <a:schemeClr val="bg1"/>
                  </a:solidFill>
                </a:rPr>
                <a:t>02</a:t>
              </a:r>
              <a:endParaRPr lang="en-us" sz="3935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23"/>
          <p:cNvGrpSpPr>
            <a:extLst>
              <a:ext uri="smNativeData">
                <pr:smNativeData xmlns:pr="pr" val="SMDATA_6_SI0F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B4aAABGDgAAfDsAAPwSAAAAAAAA"/>
              </a:ext>
            </a:extLst>
          </p:cNvGrpSpPr>
          <p:nvPr/>
        </p:nvGrpSpPr>
        <p:grpSpPr>
          <a:xfrm>
            <a:off x="4245610" y="2320290"/>
            <a:ext cx="5424170" cy="765810"/>
            <a:chOff x="4245610" y="2320290"/>
            <a:chExt cx="5424170" cy="765810"/>
          </a:xfrm>
        </p:grpSpPr>
        <p:sp>
          <p:nvSpPr>
            <p:cNvPr id="12" name="矩形 24"/>
            <p:cNvSpPr>
              <a:extLst>
                <a:ext uri="smNativeData">
                  <pr:smNativeData xmlns:pr="pr" val="SMDATA_12_SI0FWxMAAAAlAAAAZAAAAE0AAAAAmAAAAEwAAACYAAAAT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0iMSIMAAAAEAAAAAAAAAAAAAAAAAAAAAAAAAAeAAAAaAAAAAAAAAAAAAAAAAAAAAAAAAAAAAAAECcAABAnAAAAAAAAAAAAAAAAAAAAAAAAAAAAAAAAAAAAAAAAAAAAABQAAAAAAAAAwMD/AAAAAABkAAAAMgAAAAAAAABkAAAAAAAAAH9/fwAKAAAAHwAAAFQAAAD///8A////AQAAAAAAAAAAAAAAAAAAAAAAAAAAAAAAAAAAAAAAAAAAAAAAAn9/fwDn5uYDzMzMAMDA/wB/f38AAAAAAAAAAAAAAAAAAAAAAAAAAAAhAAAAGAAAABQAAACrHgAARg4AAPE3AAD8EgAAAAAAAA=="/>
                </a:ext>
              </a:extLst>
            </p:cNvSpPr>
            <p:nvPr/>
          </p:nvSpPr>
          <p:spPr>
            <a:xfrm>
              <a:off x="4985385" y="2320290"/>
              <a:ext cx="4108450" cy="7658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6520" tIns="48260" rIns="96520" bIns="48260" numCol="1" anchor="t"/>
            <a:lstStyle/>
            <a:p>
              <a:pPr marL="0" marR="0" indent="0" algn="ctr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r>
                <a:rPr lang="zh-cn" sz="3200">
                  <a:solidFill>
                    <a:schemeClr val="bg1"/>
                  </a:solidFill>
                  <a:latin typeface="华文新魏" pitchFamily="0" charset="134"/>
                  <a:ea typeface="华文新魏" pitchFamily="0" charset="134"/>
                  <a:cs typeface="Arial" pitchFamily="2" charset="0"/>
                </a:rPr>
                <a:t>本科</a:t>
              </a:r>
              <a:endParaRPr lang="zh-cn" sz="32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Arial" pitchFamily="2" charset="0"/>
              </a:endParaRPr>
            </a:p>
          </p:txBody>
        </p:sp>
        <p:sp>
          <p:nvSpPr>
            <p:cNvPr id="11" name="平行四边形 25"/>
            <p:cNvSpPr>
              <a:extLst>
                <a:ext uri="smNativeData">
                  <pr:smNativeData xmlns:pr="pr" val="SMDATA_12_SI0FWxMAAAAlAAAAZwAAAA0AAAAAmAAAAEwAAACYAAAATAAAAAAAAAABAAAAAAAAAAEAAABQAAAAmbopR1tHsT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CbI0gwZ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xhdGkMAAAAEAAAAAAAAAAAAAAAAAAAAAAAAAAeAAAAaAAAAAAAAAAAAAAAAAAAAAAAAAAAAAAAECcAABAnAAAAAAAAAAAAAAAAAAAAAAAAAAAAAAAAAAAAAAAAAAAAABQAAAAAAAAAwMD/AAAAAABkAAAAMgAAAAAAAABkAAAAAAAAAH9/fwAKAAAAHwAAAFQAAAAmyNIF////AQAAAAAAAAAAAAAAAAAAAAAAAAAAAAAAAAAAAAAAAAAAJsjSBX9/fwDn5uYDzMzMAMDA/wB/f38AAAAAAAAAAAAAAAAAAAAAAAAAAAAhAAAAGAAAABQAAAAeGgAA2w4AAHw7AADWEgAAAAAAAA=="/>
                </a:ext>
              </a:extLst>
            </p:cNvSpPr>
            <p:nvPr/>
          </p:nvSpPr>
          <p:spPr>
            <a:xfrm>
              <a:off x="4245610" y="2414905"/>
              <a:ext cx="5424170" cy="647065"/>
            </a:xfrm>
            <a:prstGeom prst="parallelogram">
              <a:avLst>
                <a:gd name="adj" fmla="val 6750"/>
              </a:avLst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6520" tIns="48260" rIns="96520" bIns="48260" numCol="1" anchor="ctr"/>
            <a:lstStyle/>
            <a:p>
              <a:pPr marL="0" marR="0" indent="0" algn="ctr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zh-cn" sz="225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26"/>
          <p:cNvGrpSpPr>
            <a:extLst>
              <a:ext uri="smNativeData">
                <pr:smNativeData xmlns:pr="pr" val="SMDATA_6_SI0F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B4aAABLFwAAfDsAAAEcAAAAAAAA"/>
              </a:ext>
            </a:extLst>
          </p:cNvGrpSpPr>
          <p:nvPr/>
        </p:nvGrpSpPr>
        <p:grpSpPr>
          <a:xfrm>
            <a:off x="4245610" y="3786505"/>
            <a:ext cx="5424170" cy="765810"/>
            <a:chOff x="4245610" y="3786505"/>
            <a:chExt cx="5424170" cy="765810"/>
          </a:xfrm>
        </p:grpSpPr>
        <p:sp>
          <p:nvSpPr>
            <p:cNvPr id="15" name="矩形 27"/>
            <p:cNvSpPr>
              <a:extLst>
                <a:ext uri="smNativeData">
                  <pr:smNativeData xmlns:pr="pr" val="SMDATA_12_SI0FWxMAAAAlAAAAZAAAAE0AAAAAmAAAAEwAAACYAAAAT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n9/fwDn5uYDzMzMAMDA/wB/f38AAAAAAAAAAAAAAAAAAAAAAAAAAAAhAAAAGAAAABQAAACrHgAASxcAAPE3AAABHAAAAAAAAA=="/>
                </a:ext>
              </a:extLst>
            </p:cNvSpPr>
            <p:nvPr/>
          </p:nvSpPr>
          <p:spPr>
            <a:xfrm>
              <a:off x="4985385" y="3786505"/>
              <a:ext cx="4108450" cy="7658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6520" tIns="48260" rIns="96520" bIns="48260" numCol="1" anchor="t"/>
            <a:lstStyle/>
            <a:p>
              <a:pPr marL="0" marR="0" indent="0" algn="ctr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r>
                <a:rPr lang="zh-cn" sz="3200">
                  <a:solidFill>
                    <a:schemeClr val="bg1"/>
                  </a:solidFill>
                  <a:latin typeface="华文新魏" pitchFamily="0" charset="134"/>
                  <a:ea typeface="华文新魏" pitchFamily="0" charset="134"/>
                  <a:cs typeface="Arial" pitchFamily="2" charset="0"/>
                </a:rPr>
                <a:t>职业教育</a:t>
              </a:r>
              <a:endParaRPr lang="zh-cn" sz="32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Arial" pitchFamily="2" charset="0"/>
              </a:endParaRPr>
            </a:p>
          </p:txBody>
        </p:sp>
        <p:sp>
          <p:nvSpPr>
            <p:cNvPr id="14" name="平行四边形 28"/>
            <p:cNvSpPr>
              <a:extLst>
                <a:ext uri="smNativeData">
                  <pr:smNativeData xmlns:pr="pr" val="SMDATA_12_SI0FWxMAAAAlAAAAZwAAAA0AAAAAmAAAAEwAAACYAAAATAAAAAAAAAABAAAAAAAAAAEAAABQAAAAmbopR1tHsT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BAAAAAAAAAPhOSw0Z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myNIF////AQAAAAAAAAAAAAAAAAAAAAAAAAAAAAAAAAAAAAAAAAAA+E5LBn9/fwDn5uYDzMzMAMDA/wB/f38AAAAAAAAAAAAAAAAAAAAAAAAAAAAhAAAAGAAAABQAAAAeGgAArhcAAHw7AACoGwAAAAAAAA=="/>
                </a:ext>
              </a:extLst>
            </p:cNvSpPr>
            <p:nvPr/>
          </p:nvSpPr>
          <p:spPr>
            <a:xfrm>
              <a:off x="4245610" y="3849370"/>
              <a:ext cx="5424170" cy="646430"/>
            </a:xfrm>
            <a:prstGeom prst="parallelogram">
              <a:avLst>
                <a:gd name="adj" fmla="val 6750"/>
              </a:avLst>
            </a:prstGeom>
            <a:noFill/>
            <a:ln w="15875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6520" tIns="48260" rIns="96520" bIns="48260" numCol="1" anchor="ctr"/>
            <a:lstStyle/>
            <a:p>
              <a:pPr marL="0" marR="0" indent="0" algn="ctr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zh-cn" sz="225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fade/>
    <p:extLst>
      <p:ext uri="smNativeData">
        <pr:smNativeData xmlns:pr="pr" val="SI0FWwAAAAAIB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</p:bldLst>
    <p:extLst>
      <p:ext uri="smNativeData">
        <pr:smNativeData xmlns:pr="pr" val="SI0FWwQAAAAFAAAA/f///wEAAAACAAAACAAAAAAAAAAAAAAAAAAAAAkAAAD9////AQAAAAIAAAACAAAAAAAAAAAAAAAAAAAADgAAAP3///8BAAAAAgAAAAgAAAAAAAAAAAAAAAAAAAASAAAA/f///wEAAAACAAAAAg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EAAAAAAAAAAAAAAAAAAAAAAAAAECcAABAnAAAAAAAAAAAAAAAAAAAAAAAAAAAAAAAAAAAAAAAAAAAAABQAAAAAAAAAwMD/AAAAAABkAAAAMgAAAAAAAABkAAAAAAAAAH9/fwAKAAAAHwAAAFQAAAAmyNIF////AQAAAAAAAAAAAAAAAAAAAAAAAAAAAAAAAAAAAAAAAAAAHJScAH9/fwDn5uY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MAAAAEAAAAAAAAAAAAAAAAAAAAAAAAAAeAAAAaAAAAAAAAAAAAAAAAAAAAAAAAAAAAAAAECcAABAnAAAAAAAAAAAAAAAAAAAAAAAAAAAAAAAAAAAAAAAAAAAAAGQAAAAAAAAAwMD/AAAAAABkAAAAMgAAAAAAAABkAAAAAAAAAH9/fwAKAAAAHwAAAFQAAAAMDAwA////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4" name="矩形 259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myNIF////AQAAAAAAAAAAAAAAAAAAAAAAAAAAAAAAAAAAAAAAAAAAAAAAAn9/fwDn5uYDzMzMAMDA/wB/f38AAAAAAAAAAAAAAAAAAAAAAAAAAAAhAAAAGAAAABQAAABAHgAAYBEAAJc3AADxFQAAAAAAAA=="/>
              </a:ext>
            </a:extLst>
          </p:cNvSpPr>
          <p:nvPr/>
        </p:nvSpPr>
        <p:spPr>
          <a:xfrm>
            <a:off x="4917440" y="2824480"/>
            <a:ext cx="4119245" cy="7423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30000"/>
              </a:lnSpc>
              <a:spcBef>
                <a:spcPts val="860"/>
              </a:spcBef>
              <a:spcAft>
                <a:spcPts val="0"/>
              </a:spcAft>
              <a:buNone/>
              <a:tabLst/>
              <a:defRPr lang="zh-cn" sz="3200" b="0" i="0" u="none" strike="noStrike" kern="1" spc="0" baseline="0">
                <a:solidFill>
                  <a:schemeClr val="tx1"/>
                </a:solidFill>
                <a:effectLst/>
                <a:latin typeface="微软雅黑" pitchFamily="2" charset="134"/>
                <a:ea typeface="微软雅黑" pitchFamily="2" charset="134"/>
                <a:cs typeface="Calibri" pitchFamily="2" charset="0"/>
              </a:defRPr>
            </a:pPr>
            <a:r>
              <a:rPr lang="zh-cn" sz="3600">
                <a:solidFill>
                  <a:schemeClr val="bg1"/>
                </a:solidFill>
              </a:rPr>
              <a:t>本科教材</a:t>
            </a:r>
            <a:endParaRPr lang="zh-cn" sz="3600">
              <a:solidFill>
                <a:schemeClr val="bg1"/>
              </a:solidFill>
            </a:endParaRPr>
          </a:p>
        </p:txBody>
      </p:sp>
      <p:sp>
        <p:nvSpPr>
          <p:cNvPr id="5" name="TextBox 7"/>
          <p:cNvSpPr>
            <a:extLst>
              <a:ext uri="smNativeData">
                <pr:smNativeData xmlns:pr="pr" val="SMDATA_12_SI0FWxMAAAAlAAAAZAAAAE0AAAAAAAAAAAAAAAAAAAAAA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myNIF////AQAAAAAAAAAAAAAAAAAAAAAAAAAAAAAAAAAAAAAAAAAAAAAAAn9/fwDn5uYDzMzMAMDA/wB/f38AAAAAAAAAAAAAAAAAAAAAAAAAAAAhAAAAGAAAABQAAAAXGAAAZhYAAF88AABKHQAAAAAAAA=="/>
              </a:ext>
            </a:extLst>
          </p:cNvSpPr>
          <p:nvPr/>
        </p:nvSpPr>
        <p:spPr>
          <a:xfrm>
            <a:off x="3916045" y="3641090"/>
            <a:ext cx="5897880" cy="11201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800">
                <a:solidFill>
                  <a:schemeClr val="bg1"/>
                </a:solidFill>
                <a:latin typeface="Freestyle Script" pitchFamily="4" charset="0"/>
                <a:ea typeface="Arial" pitchFamily="2" charset="0"/>
                <a:cs typeface="Arial" pitchFamily="2" charset="0"/>
              </a:rPr>
              <a:t>依托西安交通大学双一流专业，建设优质教材</a:t>
            </a:r>
            <a:endParaRPr lang="zh-cn" sz="2800">
              <a:solidFill>
                <a:schemeClr val="bg1"/>
              </a:solidFill>
              <a:latin typeface="Freestyle Script" pitchFamily="4" charset="0"/>
              <a:ea typeface="Arial" pitchFamily="2" charset="0"/>
              <a:cs typeface="Arial" pitchFamily="2" charset="0"/>
            </a:endParaRPr>
          </a:p>
        </p:txBody>
      </p:sp>
      <p:sp>
        <p:nvSpPr>
          <p:cNvPr id="6" name="直接连接符 12"/>
          <p:cNvSpPr>
            <a:extLst>
              <a:ext uri="smNativeData">
                <pr:smNativeData xmlns:pr="pr" val="SMDATA_12_SI0FW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///wgK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////AX9/fwDn5uYDzMzMAMDA/wB/f38AAAAAAAAAAAAAAAAAAAAAAAAAAAAhAAAAGAAAABQAAAAXGAAAvRUAANE1AAC9FQAAAAAAAA=="/>
              </a:ext>
            </a:extLst>
          </p:cNvSpPr>
          <p:nvPr/>
        </p:nvSpPr>
        <p:spPr>
          <a:xfrm>
            <a:off x="3916045" y="3533775"/>
            <a:ext cx="4832350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7" name="文本框 13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myNIF////AQAAAAAAAAAAAAAAAAAAAAAAAAAAAAAAAAAAAAAAAAAAAAAAAn9/fwDn5uYDzMzMAMDA/wB/f38AAAAAAAAAAAAAAAAAAAAAAAAAAAAhAAAAGAAAABQAAADtFwAA5QsAAEUjAACHGQAAAAAAAA=="/>
              </a:ext>
            </a:extLst>
          </p:cNvSpPr>
          <p:nvPr/>
        </p:nvSpPr>
        <p:spPr>
          <a:xfrm>
            <a:off x="3889375" y="1933575"/>
            <a:ext cx="1844040" cy="22161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645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en-us" sz="13800">
                <a:solidFill>
                  <a:schemeClr val="accent2"/>
                </a:solidFill>
                <a:latin typeface="Freestyle Script" pitchFamily="4" charset="0"/>
                <a:ea typeface="微软雅黑" pitchFamily="2" charset="134"/>
                <a:cs typeface="Calibri" pitchFamily="2" charset="0"/>
              </a:rPr>
              <a:t>01</a:t>
            </a:r>
            <a:endParaRPr lang="en-us" sz="13800" b="1">
              <a:solidFill>
                <a:schemeClr val="accent2"/>
              </a:solidFill>
              <a:latin typeface="Freestyle Script" pitchFamily="4" charset="0"/>
              <a:ea typeface="宋体" pitchFamily="0" charset="134"/>
              <a:cs typeface="Calibri" pitchFamily="2" charset="0"/>
            </a:endParaRPr>
          </a:p>
        </p:txBody>
      </p:sp>
    </p:spTree>
  </p:cSld>
  <p:clrMapOvr>
    <a:masterClrMapping/>
  </p:clrMapOvr>
  <p:transition spd="slow">
    <p:fade/>
    <p:extLst>
      <p:ext uri="smNativeData">
        <pr:smNativeData xmlns:pr="pr" val="SI0FWwAAAAAIB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.0 0.0 0.0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7" grpId="1"/>
    </p:bldLst>
    <p:extLst>
      <p:ext uri="smNativeData">
        <pr:smNativeData xmlns:pr="pr" val="SI0FWwUAAAAFAAAA/////wEAAAA1AAAAEAAAAAAAAAAAAAAAAAAAAAsAAAD/////AwAAABoAAAAAAAAAAAAAAAAAAAAAAAAADwAAAP////8BAAAANQAAABAAAAAAAAAAAAAAAAAAAAAVAAAA/f///wEAAAAWAAAACAAAAAAAAAAAAAAAAAAAABkAAAD/////AQAAADQAAAAAAAAAAAAAAAAAAAAAAAAA"/>
      </p:ext>
    </p:ext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EAAAAAAAAAAAAAAAAAAAAAAAAAECcAABAnAAAAAAAAAAAAAAAAAAAAAAAAAAAAAAAAAAAAAAAAAAAAABQAAAAAAAAAwMD/AAAAAABkAAAAMgAAAAAAAABkAAAAAAAAAH9/fwAKAAAAHwAAAFQAAAAmyNIF////AQAAAAAAAAAAAAAAAAAAAAAAAAAAAAAAAAAAAAAAAAAAHJScAH9/fwDn5uY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MAAAAEAAAAAAAAAAAAAAAAAAAAAAAAAAeAAAAaAAAAAAAAAAAAAAAAAAAAAAAAAAAAAAAECcAABAnAAAAAAAAAAAAAAAAAAAAAAAAAAAAAAAAAAAAAAAAAAAAAGQAAAAAAAAAwMD/AAAAAABkAAAAMgAAAAAAAABkAAAAAAAAAH9/fwAKAAAAHwAAAFQAAAAMDAwA////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grpSp>
        <p:nvGrpSpPr>
          <p:cNvPr id="4" name="组合 32"/>
          <p:cNvGrpSpPr>
            <a:extLst>
              <a:ext uri="smNativeData">
                <pr:smNativeData xmlns:pr="pr" val="SMDATA_6_SI0F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GYEAADBFQAArxoAAI8ZAAAAAAAA"/>
              </a:ext>
            </a:extLst>
          </p:cNvGrpSpPr>
          <p:nvPr/>
        </p:nvGrpSpPr>
        <p:grpSpPr>
          <a:xfrm>
            <a:off x="715010" y="3536315"/>
            <a:ext cx="3622675" cy="618490"/>
            <a:chOff x="715010" y="3536315"/>
            <a:chExt cx="3622675" cy="618490"/>
          </a:xfrm>
        </p:grpSpPr>
        <p:sp>
          <p:nvSpPr>
            <p:cNvPr id="6" name="圆角矩形 33"/>
            <p:cNvSpPr>
              <a:extLst>
                <a:ext uri="smNativeData">
                  <pr:smNativeData xmlns:pr="pr" val="SMDATA_12_SI0FWxMAAAAlAAAAZQAAAA0AAAAAkAAAAEgAAACQAAAASAAAAAAAAAABAAAAAAAAAAEAAABQAAAAhbacS3FV1T8AAAAAAADwvwAAAAAAAOA/AAAAAAAA4D8AAAAAAADgPwAAAAAAAOA/AAAAAAAA4D8AAAAAAADgPwAAAAAAAOA/AAAAAAAA4D8CAAAAjAAAAAE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myNIF////AQAAAAAAAAAAAAAAAAAAAAAAAAAAAAAAAAAAAAAAAAAAAAAAAn9/fwDn5uYDzMzMAMDA/wB/f38AAAAAAAAAAAAAAAAAAAAAAAAAAAAhAAAAGAAAABQAAABmBAAATxYAAK8aAACPGQAAAAAAAA=="/>
                </a:ext>
              </a:extLst>
            </p:cNvSpPr>
            <p:nvPr/>
          </p:nvSpPr>
          <p:spPr>
            <a:xfrm>
              <a:off x="715010" y="3626485"/>
              <a:ext cx="3622675" cy="528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zh-cn" sz="1600">
                <a:solidFill>
                  <a:srgbClr val="FFFFFF"/>
                </a:solidFill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5" name="等腰三角形 34"/>
            <p:cNvSpPr>
              <a:extLst>
                <a:ext uri="smNativeData">
                  <pr:smNativeData xmlns:pr="pr" val="SMDATA_12_SI0FWxMAAAAlAAAAagAAAA0AAAAAkAAAAEgAAACQAAAASAAAAAAAAAABAAAAAAAAAAEAAABQAAAAAAAAAAAA4D8AAAAAAADgPwAAAAAAAOA/AAAAAAAA4D8AAAAAAADgPwAAAAAAAOA/AAAAAAAA4D8AAAAAAADgPwAAAAAAAOA/AAAAAAAA4D8CAAAAjAAAAAE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myNIF////AQAAAAAAAAAAAAAAAAAAAAAAAAAAAAAAAAAAAAAAAAAAAAAAAn9/fwDn5uYDzMzMAMDA/wB/f38AAAAAAAAAAAAAAAAAAAAAAAAAAAAhAAAAGAAAABQAAADuEgAAwRUAAOgTAAB4FgAAAAAAAA=="/>
                </a:ext>
              </a:extLst>
            </p:cNvSpPr>
            <p:nvPr/>
          </p:nvSpPr>
          <p:spPr>
            <a:xfrm>
              <a:off x="3077210" y="3536315"/>
              <a:ext cx="158750" cy="11620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zh-cn" sz="1600">
                <a:solidFill>
                  <a:srgbClr val="FFFFFF"/>
                </a:solidFill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</p:grpSp>
      <p:sp>
        <p:nvSpPr>
          <p:cNvPr id="7" name="椭圆 35"/>
          <p:cNvSpPr>
            <a:extLst>
              <a:ext uri="smNativeData">
                <pr:smNativeData xmlns:pr="pr" val="SMDATA_12_SI0FWxMAAAAlAAAAZgAAAA0AAAAAkAAAAEgAAACQAAAASAAAAAAAAAABAAAAAAAAAAEAAABQAAAAAAAAAAAA8D8AAAAAAADwPwAAAAAAAOA/AAAAAAAA4D8AAAAAAADgPwAAAAAAAOA/AAAAAAAA4D8AAAAAAADgPwAAAAAAAOA/AAAAAAAA4D8CAAAAjAAAAAEAAAAAAAAAJsjS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myNIF////AQAAAAAAAAAAAAAAAAAAAAAAAAAAAAAAAAAAAAAAAAAAAAAAAn9/fwDn5uYDzMzMAMDA/wB/f38AAAAAAAAAAAAAAAAAAAAAAAAAAAAhAAAAGAAAABQAAADcDQAA9QgAAD8YAADZEwAAAAAAAA=="/>
              </a:ext>
            </a:extLst>
          </p:cNvSpPr>
          <p:nvPr/>
        </p:nvSpPr>
        <p:spPr>
          <a:xfrm>
            <a:off x="2252980" y="1456055"/>
            <a:ext cx="1688465" cy="177038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zh-cn" sz="1400">
              <a:solidFill>
                <a:srgbClr val="FFFFFF"/>
              </a:solidFill>
              <a:latin typeface="Arial" pitchFamily="2" charset="0"/>
              <a:ea typeface="微软雅黑" pitchFamily="2" charset="134"/>
              <a:cs typeface="Arial" pitchFamily="2" charset="0"/>
            </a:endParaRPr>
          </a:p>
        </p:txBody>
      </p:sp>
      <p:grpSp>
        <p:nvGrpSpPr>
          <p:cNvPr id="8" name="组合 36"/>
          <p:cNvGrpSpPr>
            <a:extLst>
              <a:ext uri="smNativeData">
                <pr:smNativeData xmlns:pr="pr" val="SMDATA_6_SI0F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NEZAABQFgAAWigAAB4aAAAAAAAA"/>
              </a:ext>
            </a:extLst>
          </p:cNvGrpSpPr>
          <p:nvPr/>
        </p:nvGrpSpPr>
        <p:grpSpPr>
          <a:xfrm flipV="1">
            <a:off x="4196715" y="3627120"/>
            <a:ext cx="2362835" cy="618490"/>
            <a:chOff x="4196715" y="3627120"/>
            <a:chExt cx="2362835" cy="618490"/>
          </a:xfrm>
        </p:grpSpPr>
        <p:sp>
          <p:nvSpPr>
            <p:cNvPr id="10" name="圆角矩形 37"/>
            <p:cNvSpPr>
              <a:extLst>
                <a:ext uri="smNativeData">
                  <pr:smNativeData xmlns:pr="pr" val="SMDATA_12_SI0FWxMAAAAlAAAAZQAAAA0AAAAAkAAAAEgAAACQAAAASAAAAAAAAAABAAAAAAAAAAEAAABQAAAAhbacS3FV1T8AAAAAAADwvwAAAAAAAOA/AAAAAAAA4D8AAAAAAADgPwAAAAAAAOA/AAAAAAAA4D8AAAAAAADgPwAAAAAAAOA/AAAAAAAA4D8CAAAAjAAAAAEAAAAAAAAA+E5LDf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TksG////AQAAAAAAAAAAAAAAAAAAAAAAAAAAAAAAAAAAAAAAAAAAAAAAAn9/fwDn5uYDzMzMAMDA/wB/f38AAAAAAAAAAAAAAAAAAAAAAAAAAAAhAAAAGAAAABQAAADRGQAA3hYAAFooAAAeGgAAAAAAAA=="/>
                </a:ext>
              </a:extLst>
            </p:cNvSpPr>
            <p:nvPr/>
          </p:nvSpPr>
          <p:spPr>
            <a:xfrm>
              <a:off x="4196715" y="3717290"/>
              <a:ext cx="2362835" cy="52832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zh-cn" sz="1400">
                <a:solidFill>
                  <a:schemeClr val="bg1"/>
                </a:solidFill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9" name="等腰三角形 38"/>
            <p:cNvSpPr>
              <a:extLst>
                <a:ext uri="smNativeData">
                  <pr:smNativeData xmlns:pr="pr" val="SMDATA_12_SI0FWxMAAAAlAAAAagAAAA0AAAAAkAAAAEgAAACQAAAASAAAAAAAAAABAAAAAAAAAAEAAABQAAAAAAAAAAAA4D8AAAAAAADgPwAAAAAAAOA/AAAAAAAA4D8AAAAAAADgPwAAAAAAAOA/AAAAAAAA4D8AAAAAAADgPwAAAAAAAOA/AAAAAAAA4D8CAAAAjAAAAAEAAAAAAAAA+E5LDf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TksG////AQAAAAAAAAAAAAAAAAAAAAAAAAAAAAAAAAAAAAAAAAAAAAAAAn9/fwDn5uYDzMzMAMDA/wB/f38AAAAAAAAAAAAAAAAAAAAAAAAAAAAhAAAAGAAAABQAAACZIAAAUBYAAJIhAAAHFwAAAAAAAA=="/>
                </a:ext>
              </a:extLst>
            </p:cNvSpPr>
            <p:nvPr/>
          </p:nvSpPr>
          <p:spPr>
            <a:xfrm>
              <a:off x="5299075" y="3627120"/>
              <a:ext cx="158115" cy="11620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zh-cn" sz="1400">
                <a:solidFill>
                  <a:schemeClr val="bg1"/>
                </a:solidFill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</p:grpSp>
      <p:sp>
        <p:nvSpPr>
          <p:cNvPr id="11" name="椭圆1"/>
          <p:cNvSpPr>
            <a:extLst>
              <a:ext uri="smNativeData">
                <pr:smNativeData xmlns:pr="pr" val="SMDATA_12_SI0FWxMAAAAlAAAAZgAAAA0AAAAAkAAAAEgAAACQAAAASAAAAAAAAAABAAAAAAAAAAEAAABQAAAAAAAAAAAA8D8AAAAAAADwPwAAAAAAAOA/AAAAAAAA4D8AAAAAAADgPwAAAAAAAOA/AAAAAAAA4D8AAAAAAADgPwAAAAAAAOA/AAAAAAAA4D8CAAAAjAAAAAEAAAAAAAAA+E5L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TksG////AQAAAAAAAAAAAAAAAAAAAAAAAAAAAAAAAAAAAAAAAAAAAAAAAn9/fwDn5uYDzMzMAMDA/wB/f38AAAAAAAAAAAAAAAAAAAAAAAAAAAAhAAAAGAAAABQAAACVHQAApxwAAFooAACGJwAAAAAAAA=="/>
              </a:ext>
            </a:extLst>
          </p:cNvSpPr>
          <p:nvPr/>
        </p:nvSpPr>
        <p:spPr>
          <a:xfrm>
            <a:off x="4808855" y="4657725"/>
            <a:ext cx="1750695" cy="176720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zh-cn" sz="1400">
              <a:solidFill>
                <a:schemeClr val="bg1"/>
              </a:solidFill>
              <a:latin typeface="Arial" pitchFamily="2" charset="0"/>
              <a:ea typeface="微软雅黑" pitchFamily="2" charset="134"/>
              <a:cs typeface="Arial" pitchFamily="2" charset="0"/>
            </a:endParaRPr>
          </a:p>
        </p:txBody>
      </p:sp>
      <p:grpSp>
        <p:nvGrpSpPr>
          <p:cNvPr id="12" name="组合 40"/>
          <p:cNvGrpSpPr>
            <a:extLst>
              <a:ext uri="smNativeData">
                <pr:smNativeData xmlns:pr="pr" val="SMDATA_6_SI0F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IEnAADBFQAADTYAAI8ZAAAAAAAA"/>
              </a:ext>
            </a:extLst>
          </p:cNvGrpSpPr>
          <p:nvPr/>
        </p:nvGrpSpPr>
        <p:grpSpPr>
          <a:xfrm>
            <a:off x="6421755" y="3536315"/>
            <a:ext cx="2364740" cy="618490"/>
            <a:chOff x="6421755" y="3536315"/>
            <a:chExt cx="2364740" cy="618490"/>
          </a:xfrm>
        </p:grpSpPr>
        <p:sp>
          <p:nvSpPr>
            <p:cNvPr id="14" name="圆角矩形 41"/>
            <p:cNvSpPr>
              <a:extLst>
                <a:ext uri="smNativeData">
                  <pr:smNativeData xmlns:pr="pr" val="SMDATA_12_SI0FWxMAAAAlAAAAZQAAAA0AAAAAkAAAAEgAAACQAAAASAAAAAAAAAABAAAAAAAAAAEAAABQAAAAhbacS3FV1T8AAAAAAADwv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9yZWwMAAAAEAAAAAAAAAAAAAAAAAAAAAAAAAAeAAAAaAAAAAAAAAAAAAAAAAAAAAAAAAAAAAAAECcAABAnAAAAAAAAAAAAAAAAAAAAAAAAAAAAAAAAAAAAAAAAAAAAABQAAAAAAAAAwMD/AAAAAABkAAAAMgAAAAAAAABkAAAAAAAAAH9/fwAKAAAAHwAAAFQAAAD///8J////AQAAAAAAAAAAAAAAAAAAAAAAAAAAAAAAAAAAAAAAAAAAAAAAAn9/fwDn5uYDzMzMAMDA/wB/f38AAAAAAAAAAAAAAAAAAAAAAAAAAAAhAAAAGAAAABQAAACBJwAATxYAAA02AACPGQAAAAAAAA=="/>
                </a:ext>
              </a:extLst>
            </p:cNvSpPr>
            <p:nvPr/>
          </p:nvSpPr>
          <p:spPr>
            <a:xfrm>
              <a:off x="6421755" y="3626485"/>
              <a:ext cx="2364740" cy="52832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zh-cn" sz="1400">
                <a:solidFill>
                  <a:srgbClr val="FFFFFF"/>
                </a:solidFill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13" name="等腰三角形 42"/>
            <p:cNvSpPr>
              <a:extLst>
                <a:ext uri="smNativeData">
                  <pr:smNativeData xmlns:pr="pr" val="SMDATA_12_SI0FWxMAAAAlAAAAagAAAA0AAAAAkAAAAEgAAACQAAAASAAAAAAAAAAB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xwOnAMAAAAEAAAAAAAAAAAAAAAAAAAAAAAAAAeAAAAaAAAAAAAAAAAAAAAAAAAAAAAAAAAAAAAECcAABAnAAAAAAAAAAAAAAAAAAAAAAAAAAAAAAAAAAAAAAAAAAAAABQAAAAAAAAAwMD/AAAAAABkAAAAMgAAAAAAAABkAAAAAAAAAH9/fwAKAAAAHwAAAFQAAAD///8J////AQAAAAAAAAAAAAAAAAAAAAAAAAAAAAAAAAAAAAAAAAAAAAAAAn9/fwDn5uYDzMzMAMDA/wB/f38AAAAAAAAAAAAAAAAAAAAAAAAAAAAhAAAAGAAAABQAAABKLgAAwRUAAEQvAAB4FgAAAAAAAA=="/>
                </a:ext>
              </a:extLst>
            </p:cNvSpPr>
            <p:nvPr/>
          </p:nvSpPr>
          <p:spPr>
            <a:xfrm>
              <a:off x="7524750" y="3536315"/>
              <a:ext cx="158750" cy="116205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zh-cn" sz="1400">
                <a:solidFill>
                  <a:srgbClr val="FFFFFF"/>
                </a:solidFill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</p:grpSp>
      <p:sp>
        <p:nvSpPr>
          <p:cNvPr id="15" name="椭圆2"/>
          <p:cNvSpPr>
            <a:extLst>
              <a:ext uri="smNativeData">
                <pr:smNativeData xmlns:pr="pr" val="SMDATA_12_SI0FWxMAAAAlAAAAZgAAAA0AAAAAkAAAAEgAAACQAAAASAAAAAAAAAABAAAAAAAAAAEAAABQAAAAAAAAAAAA8D8AAAAAAADw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pzcGMMAAAAEAAAAAAAAAAAAAAAAAAAAAAAAAAeAAAAaAAAAAAAAAAAAAAAAAAAAAAAAAAAAAAAECcAABAnAAAAAAAAAAAAAAAAAAAAAAAAAAAAAAAAAAAAAAAAAAAAABQAAAAAAAAAwMD/AAAAAABkAAAAMgAAAAAAAABkAAAAAAAAAH9/fwAKAAAAHwAAAFQAAAD///8A////AQAAAAAAAAAAAAAAAAAAAAAAAAAAAAAAAAAAAAAAAAAAAAAAAn9/fwDn5uYDzMzMAMDA/wB/f38AAAAAAAAAAAAAAAAAAAAAAAAAAAAhAAAAGAAAABQAAABTKQAA9QgAALIzAADZEwAAAAAAAA=="/>
              </a:ext>
            </a:extLst>
          </p:cNvSpPr>
          <p:nvPr/>
        </p:nvSpPr>
        <p:spPr>
          <a:xfrm>
            <a:off x="6717665" y="1456055"/>
            <a:ext cx="1685925" cy="177038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zh-cn" sz="1400">
              <a:solidFill>
                <a:srgbClr val="FFFFFF"/>
              </a:solidFill>
              <a:latin typeface="Arial" pitchFamily="2" charset="0"/>
              <a:ea typeface="微软雅黑" pitchFamily="2" charset="134"/>
              <a:cs typeface="Arial" pitchFamily="2" charset="0"/>
            </a:endParaRPr>
          </a:p>
        </p:txBody>
      </p:sp>
      <p:sp>
        <p:nvSpPr>
          <p:cNvPr id="16" name="椭圆 45"/>
          <p:cNvSpPr>
            <a:extLst>
              <a:ext uri="smNativeData">
                <pr:smNativeData xmlns:pr="pr" val="SMDATA_12_SI0FWxMAAAAlAAAAZgAAAA0AAAAAkAAAAEgAAACQAAAASAAAAAAAAAABAAAAAAAAAAEAAABQAAAAAAAAAAAA8D8AAAAAAADwPwAAAAAAAOA/AAAAAAAA4D8AAAAAAADgPwAAAAAAAOA/AAAAAAAA4D8AAAAAAADgPwAAAAAAAOA/AAAAAAAA4D8CAAAAjAAAAAEAAAAAAAAAJsj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V0PSIMAAAAEAAAAAAAAAAAAAAAAAAAAAAAAAAeAAAAaAAAAAAAAAAAAAAAAAAAAAAAAAAAAAAAECcAABAnAAAAAAAAAAAAAAAAAAAAAAAAAAAAAAAAAAAAAAAAAAAAABQAAAAAAAAAwMD/AAAAAABkAAAAMgAAAAAAAABkAAAAAAAAAH9/fwAKAAAAHwAAAFQAAAAmyNIA////AQAAAAAAAAAAAAAAAAAAAAAAAAAAAAAAAAAAAAAAAAAAAAAAAn9/fwDn5uYDzMzMAMDA/wB/f38AAAAAAAAAAAAAAAAAAAAAAAAAAAAhAAAAGAAAABQAAAB1OAAApxwAAARDAABoKAAAAAAAAA=="/>
              </a:ext>
            </a:extLst>
          </p:cNvSpPr>
          <p:nvPr/>
        </p:nvSpPr>
        <p:spPr>
          <a:xfrm>
            <a:off x="9177655" y="4657725"/>
            <a:ext cx="1716405" cy="1910715"/>
          </a:xfrm>
          <a:prstGeom prst="ellipse">
            <a:avLst/>
          </a:prstGeom>
          <a:solidFill>
            <a:srgbClr val="26C8D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zh-cn" sz="1400">
              <a:solidFill>
                <a:schemeClr val="bg1"/>
              </a:solidFill>
              <a:latin typeface="Arial" pitchFamily="2" charset="0"/>
              <a:ea typeface="微软雅黑" pitchFamily="2" charset="134"/>
              <a:cs typeface="Arial" pitchFamily="2" charset="0"/>
            </a:endParaRPr>
          </a:p>
        </p:txBody>
      </p:sp>
      <p:sp>
        <p:nvSpPr>
          <p:cNvPr id="17" name="TextBox 50"/>
          <p:cNvSpPr>
            <a:extLst>
              <a:ext uri="smNativeData">
                <pr:smNativeData xmlns:pr="pr" val="SMDATA_12_SI0FWxMAAAAlAAAAZAAAAE0AAAAAAAAAAAAAAAAAAAAAA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50IHQMAAAAEAAAAAAAAAAAAAAAAAAAAAAAAAAeAAAAaAAAAAAAAAAAAAAAAAAAAAAAAAAAAAAAECcAABAnAAAAAAAAAAAAAAAAAAAAAAAAAAAAAAAAAAAAAAAAAAAAABQAAAAAAAAAwMD/AAAAAABkAAAAMgAAAAAAAABkAAAAAAAAAH9/fwAKAAAAHwAAAFQAAAAmyNIF////AQAAAAAAAAAAAAAAAAAAAAAAAAAAAAAAAAAAAAAAAAAAAAAAAn9/fwDn5uYDzMzMAMDA/wB/f38AAAAAAAAAAAAAAAAAAAAAAAAAAAAhAAAAGAAAABQAAADaDgAAzBYAABk6AAASGQAAAAAAAA=="/>
              </a:ext>
            </a:extLst>
          </p:cNvSpPr>
          <p:nvPr/>
        </p:nvSpPr>
        <p:spPr>
          <a:xfrm>
            <a:off x="2414270" y="3705860"/>
            <a:ext cx="7030085" cy="3695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000" b="1">
                <a:latin typeface="Arial" pitchFamily="2" charset="0"/>
                <a:ea typeface="微软雅黑" pitchFamily="2" charset="134"/>
                <a:cs typeface="Arial" pitchFamily="2" charset="0"/>
              </a:rPr>
              <a:t>西安交通大学双一流专业优质教材建设</a:t>
            </a:r>
            <a:endParaRPr lang="zh-cn" sz="2000" b="1">
              <a:latin typeface="Arial" pitchFamily="2" charset="0"/>
              <a:ea typeface="微软雅黑" pitchFamily="2" charset="134"/>
              <a:cs typeface="Arial" pitchFamily="2" charset="0"/>
            </a:endParaRPr>
          </a:p>
        </p:txBody>
      </p:sp>
      <p:grpSp>
        <p:nvGrpSpPr>
          <p:cNvPr id="18" name="组合 53"/>
          <p:cNvGrpSpPr>
            <a:extLst>
              <a:ext uri="smNativeData">
                <pr:smNativeData xmlns:pr="pr" val="SMDATA_6_SI0F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Cs1AABQFgAAtEoAAB4aAAAAAAAA"/>
              </a:ext>
            </a:extLst>
          </p:cNvGrpSpPr>
          <p:nvPr/>
        </p:nvGrpSpPr>
        <p:grpSpPr>
          <a:xfrm flipV="1">
            <a:off x="8642985" y="3627120"/>
            <a:ext cx="3500755" cy="618490"/>
            <a:chOff x="8642985" y="3627120"/>
            <a:chExt cx="3500755" cy="618490"/>
          </a:xfrm>
        </p:grpSpPr>
        <p:sp>
          <p:nvSpPr>
            <p:cNvPr id="20" name="圆角矩形 54"/>
            <p:cNvSpPr>
              <a:extLst>
                <a:ext uri="smNativeData">
                  <pr:smNativeData xmlns:pr="pr" val="SMDATA_12_SI0FWxMAAAAlAAAAZQAAAA0AAAAAkAAAAEgAAACQAAAASAAAAAAAAAABAAAAAAAAAAEAAABQAAAAhbacS3FV1T8AAAAAAADwvwAAAAAAAOA/AAAAAAAA4D8AAAAAAADgPwAAAAAAAOA/AAAAAAAA4D8AAAAAAADgPwAAAAAAAOA/AAAAAAAA4D8CAAAAjAAAAAEAAAAAAAAAJsjS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AyMDQMAAAAEAAAAAAAAAAAAAAAAAAAAAAAAAAeAAAAaAAAAAAAAAAAAAAAAAAAAAAAAAAAAAAAECcAABAnAAAAAAAAAAAAAAAAAAAAAAAAAAAAAAAAAAAAAAAAAAAAABQAAAAAAAAAwMD/AAAAAABkAAAAMgAAAAAAAABkAAAAAAAAAH9/fwAKAAAAHwAAAFQAAAAmyNIK////AQAAAAAAAAAAAAAAAAAAAAAAAAAAAAAAAAAAAAAAAAAAAAAAAn9/fwDn5uYDzMzMAMDA/wB/f38AAAAAAAAAAAAAAAAAAAAAAAAAAAAhAAAAGAAAABQAAAArNQAA3hYAALRKAAAeGgAAAAAAAA=="/>
                </a:ext>
              </a:extLst>
            </p:cNvSpPr>
            <p:nvPr/>
          </p:nvSpPr>
          <p:spPr>
            <a:xfrm>
              <a:off x="8642985" y="3717290"/>
              <a:ext cx="3500755" cy="52832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zh-cn" sz="1600">
                <a:solidFill>
                  <a:schemeClr val="bg1"/>
                </a:solidFill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19" name="等腰三角形 55"/>
            <p:cNvSpPr>
              <a:extLst>
                <a:ext uri="smNativeData">
                  <pr:smNativeData xmlns:pr="pr" val="SMDATA_12_SI0FWxMAAAAlAAAAagAAAA0AAAAAkAAAAEgAAACQAAAASAAAAAAAAAABAAAAAAAAAAEAAABQAAAAAAAAAAAA4D8AAAAAAADgPwAAAAAAAOA/AAAAAAAA4D8AAAAAAADgPwAAAAAAAOA/AAAAAAAA4D8AAAAAAADgPwAAAAAAAOA/AAAAAAAA4D8CAAAAjAAAAAEAAAAAAAAAJsjS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48L2EMAAAAEAAAAAAAAAAAAAAAAAAAAAAAAAAeAAAAaAAAAAAAAAAAAAAAAAAAAAAAAAAAAAAAECcAABAnAAAAAAAAAAAAAAAAAAAAAAAAAAAAAAAAAAAAAAAAAAAAABQAAAAAAAAAwMD/AAAAAABkAAAAMgAAAAAAAABkAAAAAAAAAH9/fwAKAAAAHwAAAFQAAAAmyNIK////AQAAAAAAAAAAAAAAAAAAAAAAAAAAAAAAAAAAAAAAAAAAAAAAAn9/fwDn5uYDzMzMAMDA/wB/f38AAAAAAAAAAAAAAAAAAAAAAAAAAAAhAAAAGAAAABQAAAD0OwAAUBYAAO48AAAHFwAAAAAAAA=="/>
                </a:ext>
              </a:extLst>
            </p:cNvSpPr>
            <p:nvPr/>
          </p:nvSpPr>
          <p:spPr>
            <a:xfrm>
              <a:off x="9745980" y="3627120"/>
              <a:ext cx="158750" cy="116205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zh-cn" sz="1600">
                <a:solidFill>
                  <a:schemeClr val="bg1"/>
                </a:solidFill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</p:grpSp>
      <p:sp>
        <p:nvSpPr>
          <p:cNvPr id="21" name="TextBox 67"/>
          <p:cNvSpPr>
            <a:extLst>
              <a:ext uri="smNativeData">
                <pr:smNativeData xmlns:pr="pr" val="SMDATA_12_SI0FWxMAAAAlAAAAZAAAAE0AAAAAAAAAAAAAAAAAAAAAA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Bhbm8MAAAAEAAAAAAAAAAAAAAAAAAAAAAAAAAeAAAAaAAAAAAAAAAAAAAAAAAAAAAAAAAAAAAAECcAABAnAAAAAAAAAAAAAAAAAAAAAAAAAAAAAAAAAAAAAAAAAAAAABQAAAAAAAAAwMD/AAAAAABkAAAAMgAAAAAAAABkAAAAAAAAAH9/fwAKAAAAHwAAAFQAAAAmyNIF////AQAAAAAAAAAAAAAAAAAAAAAAAAAAAAAAAAAAAAAAAAAAAAAAAn9/fwDn5uYDzMzMAMDA/wB/f38AAAAAAAAAAAAAAAAAAAAAAAAAAAAhAAAAGAAAABQAAAAcDgAAxQwAAP8XAADsEAAAAAAAAA=="/>
              </a:ext>
            </a:extLst>
          </p:cNvSpPr>
          <p:nvPr/>
        </p:nvSpPr>
        <p:spPr>
          <a:xfrm>
            <a:off x="2293620" y="2075815"/>
            <a:ext cx="1607185" cy="6750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4000">
                <a:solidFill>
                  <a:schemeClr val="bg1"/>
                </a:solidFill>
                <a:latin typeface="Arial" pitchFamily="2" charset="0"/>
                <a:ea typeface="微软雅黑" pitchFamily="2" charset="134"/>
                <a:cs typeface="Arial" pitchFamily="2" charset="0"/>
              </a:rPr>
              <a:t>力学</a:t>
            </a:r>
            <a:endParaRPr lang="zh-cn" sz="4000">
              <a:solidFill>
                <a:schemeClr val="bg1"/>
              </a:solidFill>
              <a:latin typeface="Arial" pitchFamily="2" charset="0"/>
              <a:ea typeface="微软雅黑" pitchFamily="2" charset="134"/>
              <a:cs typeface="Arial" pitchFamily="2" charset="0"/>
            </a:endParaRPr>
          </a:p>
        </p:txBody>
      </p:sp>
      <p:sp>
        <p:nvSpPr>
          <p:cNvPr id="22" name="TextBox 68"/>
          <p:cNvSpPr>
            <a:extLst>
              <a:ext uri="smNativeData">
                <pr:smNativeData xmlns:pr="pr" val="SMDATA_12_SI0FWxMAAAAlAAAAZAAAAE0AAAAAAAAAAAAAAAAAAAAAA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BlZmEMAAAAEAAAAAAAAAAAAAAAAAAAAAAAAAAeAAAAaAAAAAAAAAAAAAAAAAAAAAAAAAAAAAAAECcAABAnAAAAAAAAAAAAAAAAAAAAAAAAAAAAAAAAAAAAAAAAAAAAABQAAAAAAAAAwMD/AAAAAABkAAAAMgAAAAAAAABkAAAAAAAAAH9/fwAKAAAAHwAAAFQAAAAmyNIF////AQAAAAAAAAAAAAAAAAAAAAAAAAAAAAAAAAAAAAAAAAAAAAAAAn9/fwDn5uYDzMzMAMDA/wB/f38AAAAAAAAAAAAAAAAAAAAAAAAAAAAhAAAAGAAAABQAAACCKgAA0woAAIMyAABGFQAAAAAAAA=="/>
              </a:ext>
            </a:extLst>
          </p:cNvSpPr>
          <p:nvPr/>
        </p:nvSpPr>
        <p:spPr>
          <a:xfrm>
            <a:off x="6910070" y="1759585"/>
            <a:ext cx="1301115" cy="16986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黑体" pitchFamily="3" charset="134"/>
                <a:ea typeface="黑体" pitchFamily="3" charset="134"/>
                <a:cs typeface="Calibri" pitchFamily="2" charset="0"/>
              </a:rPr>
              <a:t>动力工程及工程热物理</a:t>
            </a:r>
            <a:endParaRPr lang="zh-cn" sz="2400">
              <a:latin typeface="黑体" pitchFamily="3" charset="134"/>
              <a:ea typeface="黑体" pitchFamily="3" charset="134"/>
              <a:cs typeface="Calibri" pitchFamily="2" charset="0"/>
            </a:endParaRPr>
          </a:p>
          <a:p>
            <a:pPr marL="0" marR="0" indent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zh-cn" sz="2000">
              <a:solidFill>
                <a:schemeClr val="bg1"/>
              </a:solidFill>
              <a:latin typeface="黑体" pitchFamily="3" charset="134"/>
              <a:ea typeface="黑体" pitchFamily="3" charset="134"/>
              <a:cs typeface="Arial" pitchFamily="2" charset="0"/>
            </a:endParaRPr>
          </a:p>
        </p:txBody>
      </p:sp>
      <p:sp>
        <p:nvSpPr>
          <p:cNvPr id="23" name="TextBox 70"/>
          <p:cNvSpPr>
            <a:extLst>
              <a:ext uri="smNativeData">
                <pr:smNativeData xmlns:pr="pr" val="SMDATA_12_SI0FWxMAAAAlAAAAZAAAAE0AAAAAAAAAAAAAAAAAAAAAA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xpbmUMAAAAEAAAAAAAAAAAAAAAAAAAAAAAAAAeAAAAaAAAAAAAAAAAAAAAAAAAAAAAAAAAAAAAECcAABAnAAAAAAAAAAAAAAAAAAAAAAAAAAAAAAAAAAAAAAAAAAAAABQAAAAAAAAAwMD/AAAAAABkAAAAMgAAAAAAAABkAAAAAAAAAH9/fwAKAAAAHwAAAFQAAAAmyNIF////AQAAAAAAAAAAAAAAAAAAAAAAAAAAAAAAAAAAAAAAAAAAAAAAAn9/fwDn5uYDzMzMAMDA/wB/f38AAAAAAAAAAAAAAAAAAAAAAAAAAAAhAAAAGAAAABQAAACYIAAAqh8AAEQmAAC5JQAAAAAAAA=="/>
              </a:ext>
            </a:extLst>
          </p:cNvSpPr>
          <p:nvPr/>
        </p:nvSpPr>
        <p:spPr>
          <a:xfrm>
            <a:off x="5298440" y="5147310"/>
            <a:ext cx="922020" cy="9848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3200">
                <a:latin typeface="黑体" pitchFamily="3" charset="134"/>
                <a:ea typeface="黑体" pitchFamily="3" charset="134"/>
                <a:cs typeface="Calibri" pitchFamily="2" charset="0"/>
              </a:rPr>
              <a:t>机械工程</a:t>
            </a:r>
            <a:endParaRPr lang="zh-cn" sz="1400">
              <a:latin typeface="黑体" pitchFamily="3" charset="134"/>
              <a:ea typeface="黑体" pitchFamily="3" charset="134"/>
              <a:cs typeface="Calibri" pitchFamily="2" charset="0"/>
            </a:endParaRPr>
          </a:p>
        </p:txBody>
      </p:sp>
      <p:sp>
        <p:nvSpPr>
          <p:cNvPr id="24" name="TextBox 72"/>
          <p:cNvSpPr>
            <a:extLst>
              <a:ext uri="smNativeData">
                <pr:smNativeData xmlns:pr="pr" val="SMDATA_12_SI0FWxMAAAAlAAAAZAAAAE0AAAAAAAAAAAAAAAAAAAAAA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myNIF////AQAAAAAAAAAAAAAAAAAAAAAAAAAAAAAAAAAAAAAAAAAAAAAAAn9/fwDn5uYDzMzMAMDA/wB/f38AAAAAAAAAAAAAAAAAAAAAAAAAAAAhAAAAGAAAABQAAACjOgAArh8AANZAAAC9JQAAAAAAAA=="/>
              </a:ext>
            </a:extLst>
          </p:cNvSpPr>
          <p:nvPr/>
        </p:nvSpPr>
        <p:spPr>
          <a:xfrm>
            <a:off x="9531985" y="5149850"/>
            <a:ext cx="1007745" cy="9848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3200">
                <a:latin typeface="黑体" pitchFamily="3" charset="134"/>
                <a:ea typeface="黑体" pitchFamily="3" charset="134"/>
                <a:cs typeface="Calibri" pitchFamily="2" charset="0"/>
              </a:rPr>
              <a:t>电气工程</a:t>
            </a:r>
            <a:endParaRPr lang="zh-cn" sz="3200">
              <a:latin typeface="黑体" pitchFamily="3" charset="134"/>
              <a:ea typeface="黑体" pitchFamily="3" charset="134"/>
              <a:cs typeface="Calibri" pitchFamily="2" charset="0"/>
            </a:endParaRPr>
          </a:p>
        </p:txBody>
      </p:sp>
      <p:sp>
        <p:nvSpPr>
          <p:cNvPr id="25" name="椭圆 43"/>
          <p:cNvSpPr>
            <a:extLst>
              <a:ext uri="smNativeData">
                <pr:smNativeData xmlns:pr="pr" val="SMDATA_12_SI0FWxMAAAAlAAAAZgAAAA0AAAAAkAAAAEgAAACQAAAASAAAAAAAAAABAAAAAAAAAAEAAABQAAAAAAAAAAAA8D8AAAAAAADw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lsbC8MAAAAEAAAAAAAAAAAAAAAAAAAAAAAAAAeAAAAaAAAAAAAAAAAAAAAAAAAAAAAAAAAAAAAECcAABAnAAAAAAAAAAAAAAAAAAAAAAAAAAAAAAAAAAAAAAAAAAAAABQAAAAAAAAAwMD/AAAAAABkAAAAMgAAAAAAAABkAAAAAAAAAH9/fwAKAAAAHwAAAFQAAAD///8A////AQAAAAAAAAAAAAAAAAAAAAAAAAAAAAAAAAAAAAAAAAAAAAAAAn9/fwDn5uYDzMzMAMDA/wB/f38AAAAAAAAAAAAAAAAAAAAAAAAAAAAhAAAAGAAAABQAAABdBQAAdRwAAIQQAACGJwAAAAAAAA=="/>
              </a:ext>
            </a:extLst>
          </p:cNvSpPr>
          <p:nvPr/>
        </p:nvSpPr>
        <p:spPr>
          <a:xfrm>
            <a:off x="871855" y="4625975"/>
            <a:ext cx="1812925" cy="1798955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黑体" pitchFamily="3" charset="134"/>
                <a:ea typeface="黑体" pitchFamily="3" charset="134"/>
                <a:cs typeface="Calibri" pitchFamily="2" charset="0"/>
              </a:rPr>
              <a:t>材料科学与工程</a:t>
            </a:r>
            <a:endParaRPr lang="zh-cn" sz="2400">
              <a:latin typeface="黑体" pitchFamily="3" charset="134"/>
              <a:ea typeface="黑体" pitchFamily="3" charset="134"/>
              <a:cs typeface="Calibri" pitchFamily="2" charset="0"/>
            </a:endParaRPr>
          </a:p>
        </p:txBody>
      </p:sp>
      <p:sp>
        <p:nvSpPr>
          <p:cNvPr id="26" name="椭圆 39"/>
          <p:cNvSpPr>
            <a:extLst>
              <a:ext uri="smNativeData">
                <pr:smNativeData xmlns:pr="pr" val="SMDATA_12_SI0FWxMAAAAlAAAAZgAAAA0AAAAAkAAAAEgAAACQAAAASAAAAAAAAAABAAAAAAAAAAEAAABQAAAAAAAAAAAA8D8AAAAAAADwPwAAAAAAAOA/AAAAAAAA4D8AAAAAAADgPwAAAAAAAOA/AAAAAAAA4D8AAAAAAADgPwAAAAAAAOA/AAAAAAAA4D8CAAAAjAAAAAEAAAAAAAAA+E5L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h0THMMAAAAEAAAAAAAAAAAAAAAAAAAAAAAAAAeAAAAaAAAAAAAAAAAAAAAAAAAAAAAAAAAAAAAECcAABAnAAAAAAAAAAAAAAAAAAAAAAAAAAAAAAAAAAAAAAAAAAAAABQAAAAAAAAAwMD/AAAAAABkAAAAMgAAAAAAAABkAAAAAAAAAH9/fwAKAAAAHwAAAFQAAAD4TksG////AQAAAAAAAAAAAAAAAAAAAAAAAAAAAAAAAAAAAAAAAAAAAAAAAn9/fwDn5uYDzMzMAMDA/wB/f38AAAAAAAAAAAAAAAAAAAAAAAAAAAAhAAAAGAAAABQAAAAHPwAA2AkAAKZJAAAIFAAAAAAAAA=="/>
              </a:ext>
            </a:extLst>
          </p:cNvSpPr>
          <p:nvPr/>
        </p:nvSpPr>
        <p:spPr>
          <a:xfrm>
            <a:off x="10245725" y="1600200"/>
            <a:ext cx="1726565" cy="165608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黑体" pitchFamily="3" charset="134"/>
                <a:ea typeface="黑体" pitchFamily="3" charset="134"/>
                <a:cs typeface="Calibri" pitchFamily="2" charset="0"/>
              </a:rPr>
              <a:t>信息与通信工程</a:t>
            </a:r>
            <a:endParaRPr lang="zh-cn" sz="2400">
              <a:solidFill>
                <a:schemeClr val="bg1"/>
              </a:solidFill>
              <a:latin typeface="黑体" pitchFamily="3" charset="134"/>
              <a:ea typeface="黑体" pitchFamily="3" charset="134"/>
              <a:cs typeface="Calibri" pitchFamily="2" charset="0"/>
            </a:endParaRPr>
          </a:p>
        </p:txBody>
      </p:sp>
    </p:spTree>
  </p:cSld>
  <p:clrMapOvr>
    <a:masterClrMapping/>
  </p:clrMapOvr>
  <p:transition spd="slow">
    <p:fade/>
    <p:extLst>
      <p:ext uri="smNativeData">
        <pr:smNativeData xmlns:pr="pr" val="SI0FWwAAAAAIB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60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7" grpId="0"/>
      <p:bldP spid="18" grpId="0" animBg="1"/>
      <p:bldP spid="21" grpId="0"/>
      <p:bldP spid="22" grpId="0"/>
      <p:bldP spid="23" grpId="0"/>
      <p:bldP spid="24" grpId="0"/>
      <p:bldP spid="25" grpId="0" animBg="1"/>
      <p:bldP spid="26" grpId="0" animBg="1"/>
    </p:bldLst>
    <p:extLst>
      <p:ext uri="smNativeData">
        <pr:smNativeData xmlns:pr="pr" val="SI0FWw8AAAAFAAAA/////wEAAAAKAAAAAAAAAAAAAAAAAAAAAAAAAAgAAAD9////AQAAAAoAAAAAAAAAAAAAAAAAAAAAAAAACwAAAP3///8BAAAALwAAAAAAAAAAAAAAAAAAAAAAAAAQAAAA/////wEAAAAvAAAAAAAAAAAAAAAAAAAAAAAAABUAAAD9////AQAAAAoAAAAAAAAAAAAAAAAAAAAAAAAAGAAAAP3///8BAAAAKgAAAAAAAAAAAAAAAAAAAAAAAAAdAAAA/////wEAAAAqAAAAAAAAAAAAAAAAAAAAAAAAACIAAAD9////AQAAAAoAAAAAAAAAAAAAAAAAAAAAAAAAJQAAAP3///8BAAAALwAAAAAAAAAAAAAAAAAAAAAAAAAqAAAA/////wEAAAAvAAAAAAAAAAAAAAAAAAAAAAAAAC8AAAD9////AQAAAAoAAAAAAAAAAAAAAAAAAAAAAAAAMgAAAP3///8BAAAAKgAAAAAAAAAAAAAAAAAAAAAAAAA3AAAA/////wEAAAAqAAAAAAAAAAAAAAAAAAAAAAAAADwAAAD9////AQAAAC8AAAAAAAAAAAAAAAAAAAAAAAAAQQAAAP3///8BAAAAKgAAAAAAAAAAAAAAAAAAAAAAAAA="/>
      </p:ext>
    </p:ext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RndEUMAAAAEAAAAAAAAAAAAAAAAAAAAAAAAAAeAAAAaAAAAAEAAAAAAAAAAAAAAAAAAAAAAAAAECcAABAnAAAAAAAAAAAAAAAAAAAAAAAAAAAAAAAAAAAAAAAAAAAAABQAAAAAAAAAwMD/AAAAAABkAAAAMgAAAAAAAABkAAAAAAAAAH9/fwAKAAAAHwAAAFQAAAAmyNIFAAAAAQAAAAAAAAAAAAAAAAAAAAAAAAAAAAAAAAAAAAAAAAAAHJScAH9/fwAAAAA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GRUbkwMAAAAEAAAAAAAAAAAAAAAAAAAAAAAAAAeAAAAaAAAAAAAAAAAAAAAAAAAAAAAAAAAAAAAECcAABAnAAAAAAAAAAAAAAAAAAAAAAAAAAAAAAAAAAAAAAAAAAAAAGQAAAAAAAAAwMD/AAAAAABkAAAAMgAAAAAAAABkAAAAAAAAAH9/fwAKAAAAHwAAAFQAAAAMDAwAAAAA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4" name="Rectangle 45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AAAAA6Q8K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pDwoAAAAAAQAAAAAAAAAAAAAAAAAAAAAAAAAAAAAAAAAAAAAAAAAAHJScAH9/fwAAAAADzMzMAMDA/wB/f38AAAAAAAAAAAAAAAAAAAAAAAAAAAAhAAAAGAAAABQAAACwCQAAEggAAEImAACHIgAAAAAAAA=="/>
              </a:ext>
            </a:extLst>
          </p:cNvSpPr>
          <p:nvPr/>
        </p:nvSpPr>
        <p:spPr>
          <a:xfrm>
            <a:off x="1574800" y="1311910"/>
            <a:ext cx="4644390" cy="4300855"/>
          </a:xfrm>
          <a:prstGeom prst="rect">
            <a:avLst/>
          </a:prstGeom>
          <a:solidFill>
            <a:srgbClr val="E90F0A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信号与系统</a:t>
            </a:r>
            <a:endParaRPr lang="zh-cn" sz="24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数字信号处理</a:t>
            </a:r>
            <a:endParaRPr lang="zh-cn" sz="24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基于</a:t>
            </a:r>
            <a:r>
              <a:rPr lang="en-us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myRIO</a:t>
            </a: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计算机控制系统设计</a:t>
            </a:r>
            <a:endParaRPr lang="zh-cn" sz="24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物联网工程设计与实训教程</a:t>
            </a:r>
            <a:endParaRPr lang="zh-cn" sz="24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高性能计算导论</a:t>
            </a:r>
            <a:endParaRPr lang="zh-cn" sz="24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程序设计与问题求解</a:t>
            </a:r>
            <a:endParaRPr lang="zh-cn" sz="24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微机原理与接口技术实验指导书</a:t>
            </a:r>
            <a:endParaRPr lang="zh-cn" sz="24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tx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数字信号处理简明教程</a:t>
            </a:r>
            <a:endParaRPr lang="en-us" sz="2400">
              <a:solidFill>
                <a:schemeClr val="tx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tx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电磁场与电磁波（第</a:t>
            </a:r>
            <a:r>
              <a:rPr lang="en-us" sz="2400">
                <a:solidFill>
                  <a:schemeClr val="tx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4</a:t>
            </a:r>
            <a:r>
              <a:rPr lang="zh-cn" sz="2400">
                <a:solidFill>
                  <a:schemeClr val="tx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版）</a:t>
            </a:r>
            <a:endParaRPr lang="en-us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en-us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en-us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</p:txBody>
      </p:sp>
      <p:grpSp>
        <p:nvGrpSpPr>
          <p:cNvPr id="5" name="Group 47"/>
          <p:cNvGrpSpPr>
            <a:extLst>
              <a:ext uri="smNativeData">
                <pr:smNativeData xmlns:pr="pr" val="SMDATA_6_SI0F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OMFAAAUGQAANSoAAEAhAAAAAAAA"/>
              </a:ext>
            </a:extLst>
          </p:cNvGrpSpPr>
          <p:nvPr/>
        </p:nvGrpSpPr>
        <p:grpSpPr>
          <a:xfrm>
            <a:off x="956945" y="4076700"/>
            <a:ext cx="5904230" cy="1328420"/>
            <a:chOff x="956945" y="4076700"/>
            <a:chExt cx="5904230" cy="1328420"/>
          </a:xfrm>
        </p:grpSpPr>
        <p:sp>
          <p:nvSpPr>
            <p:cNvPr id="8" name="Rectangle 48"/>
            <p:cNvSpPr>
              <a:extLst>
                <a:ext uri="smNativeData">
                  <pr:smNativeData xmlns:pr="pr" val="SMDATA_12_SI0FWxMAAAAlAAAAZAAAAA0AAAAAkAAAAEgAAACQAAAASAAAAAAAAAABAAAAAAAAAAEAAABQAAAAAAAAAAAA4D8AAAAAAADgPwAAAAAAAOA/AAAAAAAA4D8AAAAAAADgPwAAAAAAAOA/AAAAAAAA4D8AAAAAAADgPwAAAAAAAOA/AAAAAAAA4D8CAAAAjAAAAAEAAAAAAAAA+E5LDf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GAAAAAQAAAAAAAAAAAAAAAAAAAAAAAAAAAAAAAAAAAAAAAAAAHJScAH9/fwAAAAADzMzMAMDA/wB/f38AAAAAAAAAAAAAAAAAAAAAAAAAAAAhAAAAGAAAABQAAADjBQAAthsAADUqAABAIQAAAAAAAA=="/>
                </a:ext>
              </a:extLst>
            </p:cNvSpPr>
            <p:nvPr/>
          </p:nvSpPr>
          <p:spPr>
            <a:xfrm>
              <a:off x="956945" y="4504690"/>
              <a:ext cx="5904230" cy="90043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7" name="Right Triangle 49"/>
            <p:cNvSpPr>
              <a:extLst>
                <a:ext uri="smNativeData">
                  <pr:smNativeData xmlns:pr="pr" val="SMDATA_12_SI0FWxMAAAAlAAAAawAAAA0AAAAAkAAAAEgAAACQAAAASAAAAAAAAAABAAAAAAAAAAEAAABQAAAAAAAAAAAA4D8AAAAAAADgPwAAAAAAAOA/AAAAAAAA4D8AAAAAAADgPwAAAAAAAOA/AAAAAAAA4D8AAAAAAADgPwAAAAAAAOA/AAAAAAAA4D8CAAAAjAAAAAEAAAAAAAAAmwsG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CwYAAAAAAQAAAAAAAAAAAAAAAAAAAAAAAAAAAAAAAAAAAAAAAAAAHJScAH9/fwAAAAADzMzMAMDA/wB/f38AAAAAAAAAAAAAAAAAAAAAAAAAAAAhAAAAGAAAABQAAADjBQAAFBkAAMcJAAC1GwAAAAAAAA=="/>
                </a:ext>
              </a:extLst>
            </p:cNvSpPr>
            <p:nvPr/>
          </p:nvSpPr>
          <p:spPr>
            <a:xfrm flipH="1">
              <a:off x="956945" y="4076700"/>
              <a:ext cx="632460" cy="427355"/>
            </a:xfrm>
            <a:prstGeom prst="rtTriangle">
              <a:avLst/>
            </a:prstGeom>
            <a:solidFill>
              <a:srgbClr val="9B0B06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6" name="Right Triangle 50"/>
            <p:cNvSpPr>
              <a:extLst>
                <a:ext uri="smNativeData">
                  <pr:smNativeData xmlns:pr="pr" val="SMDATA_12_SI0FWxMAAAAlAAAAawAAAA0AAAAAkAAAAEgAAACQAAAASAAAAAAAAAABAAAAAAAAAAEAAABQAAAAAAAAAAAA4D8AAAAAAADgPwAAAAAAAOA/AAAAAAAA4D8AAAAAAADgPwAAAAAAAOA/AAAAAAAA4D8AAAAAAADgPwAAAAAAAOA/AAAAAAAA4D8CAAAAjAAAAAEAAAAAAAAAmwsG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CwYAAAAAAQAAAAAAAAAAAAAAAAAAAAAAAAAAAAAAAAAAAAAAAAAAHJScAH9/fwAAAAADzMzMAMDA/wB/f38AAAAAAAAAAAAAAAAAAAAAAAAAAAAhAAAAGAAAABQAAABRJgAAFBkAADUqAAC1GwAAAAAAAA=="/>
                </a:ext>
              </a:extLst>
            </p:cNvSpPr>
            <p:nvPr/>
          </p:nvSpPr>
          <p:spPr>
            <a:xfrm>
              <a:off x="6228715" y="4076700"/>
              <a:ext cx="632460" cy="427355"/>
            </a:xfrm>
            <a:prstGeom prst="rtTriangle">
              <a:avLst/>
            </a:prstGeom>
            <a:solidFill>
              <a:srgbClr val="9B0B06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</p:grpSp>
      <p:sp>
        <p:nvSpPr>
          <p:cNvPr id="9" name="矩形1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lCwAA3xwAAJAjAAAXIAAAAAAAAA=="/>
              </a:ext>
            </a:extLst>
          </p:cNvSpPr>
          <p:nvPr/>
        </p:nvSpPr>
        <p:spPr>
          <a:xfrm>
            <a:off x="1892935" y="4693285"/>
            <a:ext cx="3888105" cy="5232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800" b="1"/>
              <a:t>信息与通信工程</a:t>
            </a:r>
            <a:endParaRPr lang="zh-cn" sz="2800" b="1"/>
          </a:p>
        </p:txBody>
      </p:sp>
      <p:pic>
        <p:nvPicPr>
          <p:cNvPr id="10" name="图片 2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GM7M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JigAADkDAAC1OAAAZBo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526530" y="523875"/>
            <a:ext cx="2691765" cy="37661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1" name="图片 3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5OkNE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mToAAMcOAAAaSwAA8iU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9525635" y="2402205"/>
            <a:ext cx="2682875" cy="37661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fade/>
    <p:extLst>
      <p:ext uri="smNativeData">
        <pr:smNativeData xmlns:pr="pr" val="SI0FWwAAAAAIB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  <p:extLst>
      <p:ext uri="smNativeData">
        <pr:smNativeData xmlns:pr="pr" val="SI0FWwIAAAAFAAAA/f///wEAAAACAAAABAAAAAADAAAAAAAAAAAAAAoAAAD9////AQAAAAIAAAAEAAAAAAMAAAAAAAAAAAAA"/>
      </p:ext>
    </p:ext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EAAAAAAAAAAAAAAAAAAAAAAAAAECcAABAnAAAAAAAAAAAAAAAAAAAAAAAAAAAAAAAAAAAAAAAAAAAAABQAAAAAAAAAwMD/AAAAAABkAAAAMgAAAAAAAABkAAAAAAAAAH9/fwAKAAAAHwAAAFQAAAAmyNIFAAAAAQAAAAAAAAAAAAAAAAAAAAAAAAAAAAAAAAAAAAAAAAAAHJScAH9/fwAAAAA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MAAAAEAAAAAAAAAAAAAAAAAAAAAAAAAAeAAAAaAAAAAAAAAAAAAAAAAAAAAAAAAAAAAAAECcAABAnAAAAAAAAAAAAAAAAAAAAAAAAAAAAAAAAAAAAAAAAAAAAAGQAAAAAAAAAwMD/AAAAAABkAAAAMgAAAAAAAABkAAAAAAAAAH9/fwAKAAAAHwAAAFQAAAAMDAwAAAAA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4" name="Rectangle 3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AAAAAHZie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dmJ4AAAAAAQAAAAAAAAAAAAAAAAAAAAAAAAAAAAAAAAAAAAAAAAAAHJScAH9/fwAAAAADzMzMAMDA/wB/f38AAAAAAAAAAAAAAAAAAAAAAAAAAAAhAAAAGAAAABQAAAAvBwAA2wUAAKwlAAAiIwAAAAAAAA=="/>
              </a:ext>
            </a:extLst>
          </p:cNvSpPr>
          <p:nvPr/>
        </p:nvSpPr>
        <p:spPr>
          <a:xfrm>
            <a:off x="1167765" y="951865"/>
            <a:ext cx="4956175" cy="4759325"/>
          </a:xfrm>
          <a:prstGeom prst="rect">
            <a:avLst/>
          </a:prstGeom>
          <a:solidFill>
            <a:srgbClr val="1D989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en-us" sz="800">
              <a:latin typeface="Arial" pitchFamily="2" charset="0"/>
              <a:ea typeface="微软雅黑" pitchFamily="2" charset="134"/>
              <a:cs typeface="Arial" pitchFamily="2" charset="0"/>
            </a:endParaRPr>
          </a:p>
        </p:txBody>
      </p:sp>
      <p:sp>
        <p:nvSpPr>
          <p:cNvPr id="5" name="TextBox 35"/>
          <p:cNvSpPr>
            <a:extLst>
              <a:ext uri="smNativeData">
                <pr:smNativeData xmlns:pr="pr" val="SMDATA_12_SI0FWxMAAAAlAAAAZAAAAE0AAAAAAAAAAAAAAAAAAAAAA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jBwAAFgYAAHMkAABDHgAAAAAAAA=="/>
              </a:ext>
            </a:extLst>
          </p:cNvSpPr>
          <p:nvPr/>
        </p:nvSpPr>
        <p:spPr>
          <a:xfrm>
            <a:off x="1241425" y="989330"/>
            <a:ext cx="4683760" cy="39300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0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数值传热学</a:t>
            </a:r>
            <a:endParaRPr lang="zh-cn" sz="20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0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锅炉</a:t>
            </a:r>
            <a:endParaRPr lang="zh-cn" sz="20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0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压水堆核电厂系统与动力设备</a:t>
            </a:r>
            <a:endParaRPr lang="en-us" sz="20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0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热力发电厂</a:t>
            </a:r>
            <a:endParaRPr lang="en-us" sz="20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0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核反应堆系统控制技术 </a:t>
            </a:r>
            <a:endParaRPr lang="en-us" sz="20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0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熔盐堆热工水力与安全分析</a:t>
            </a:r>
            <a:endParaRPr lang="en-us" sz="20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0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粒子法及在核反应堆热工安全分析的应用</a:t>
            </a:r>
            <a:endParaRPr lang="en-us" sz="20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0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核动力系统的流动不稳定性 </a:t>
            </a:r>
            <a:endParaRPr lang="en-us" sz="20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0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浮动核电站概论</a:t>
            </a:r>
            <a:endParaRPr lang="en-us" sz="20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0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制冷原理与设备</a:t>
            </a:r>
            <a:endParaRPr lang="en-us" sz="20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0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水电站</a:t>
            </a:r>
            <a:endParaRPr lang="en-us" sz="20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0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能源与人类文明发展</a:t>
            </a:r>
            <a:endParaRPr lang="zh-cn" sz="20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zh-cn" sz="700"/>
          </a:p>
          <a:p>
            <a:pPr marL="0" marR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en-us" sz="700">
              <a:solidFill>
                <a:schemeClr val="bg1"/>
              </a:solidFill>
              <a:latin typeface="Arial" pitchFamily="2" charset="0"/>
              <a:ea typeface="微软雅黑" pitchFamily="2" charset="134"/>
              <a:cs typeface="Arial" pitchFamily="2" charset="0"/>
            </a:endParaRPr>
          </a:p>
        </p:txBody>
      </p:sp>
      <p:grpSp>
        <p:nvGrpSpPr>
          <p:cNvPr id="6" name="Group 43"/>
          <p:cNvGrpSpPr>
            <a:extLst>
              <a:ext uri="smNativeData">
                <pr:smNativeData xmlns:pr="pr" val="SMDATA_6_SI0F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IsDAAA8GgAAxCkAAGohAAAAAAAA"/>
              </a:ext>
            </a:extLst>
          </p:cNvGrpSpPr>
          <p:nvPr/>
        </p:nvGrpSpPr>
        <p:grpSpPr>
          <a:xfrm>
            <a:off x="575945" y="4264660"/>
            <a:ext cx="6213475" cy="1167130"/>
            <a:chOff x="575945" y="4264660"/>
            <a:chExt cx="6213475" cy="1167130"/>
          </a:xfrm>
        </p:grpSpPr>
        <p:sp>
          <p:nvSpPr>
            <p:cNvPr id="9" name="Rectangle 39"/>
            <p:cNvSpPr>
              <a:extLst>
                <a:ext uri="smNativeData">
                  <pr:smNativeData xmlns:pr="pr" val="SMDATA_12_SI0FWxMAAAAlAAAAZAAAAA0AAAAAkAAAAEgAAACQAAAASAAAAAAAAAABAAAAAAAAAAEAAABQAAAAAAAAAAAA4D8AAAAAAADgPwAAAAAAAOA/AAAAAAAA4D8AAAAAAADgPwAAAAAAAOA/AAAAAAAA4D8AAAAAAADgPwAAAAAAAOA/AAAAAAAA4D8CAAAAjAAAAAEAAAAAAAAAJsjSD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myNIFAAAAAQAAAAAAAAAAAAAAAAAAAAAAAAAAAAAAAAAAAAAAAAAAHJScAH9/fwAAAAADzMzMAMDA/wB/f38AAAAAAAAAAAAAAAAAAAAAAAAAAAAhAAAAGAAAABQAAACLAwAAjBwAAMQpAABqIQAAAAAAAA=="/>
                </a:ext>
              </a:extLst>
            </p:cNvSpPr>
            <p:nvPr/>
          </p:nvSpPr>
          <p:spPr>
            <a:xfrm>
              <a:off x="575945" y="4640580"/>
              <a:ext cx="6213475" cy="79121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 sz="2800">
                <a:solidFill>
                  <a:schemeClr val="tx1"/>
                </a:solidFill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8" name="Right Triangle 40"/>
            <p:cNvSpPr>
              <a:extLst>
                <a:ext uri="smNativeData">
                  <pr:smNativeData xmlns:pr="pr" val="SMDATA_12_SI0FWxMAAAAlAAAAawAAAA0AAAAAkAAAAEgAAACQAAAASAAAAAAAAAABAAAAAAAAAAEAAABQAAAAAAAAAAAA4D8AAAAAAADgPwAAAAAAAOA/AAAAAAAA4D8AAAAAAADgPwAAAAAAAOA/AAAAAAAA4D8AAAAAAADgPwAAAAAAAOA/AAAAAAAA4D8CAAAAjAAAAAEAAAAAAAAAE2Zq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TZmoAAAAAAQAAAAAAAAAAAAAAAAAAAAAAAAAAAAAAAAAAAAAAAAAAHJScAH9/fwAAAAADzMzMAMDA/wB/f38AAAAAAAAAAAAAAAAAAAAAAAAAAAAhAAAAGAAAABQAAACLAwAAPBoAAKMHAACMHAAAAAAAAA=="/>
                </a:ext>
              </a:extLst>
            </p:cNvSpPr>
            <p:nvPr/>
          </p:nvSpPr>
          <p:spPr>
            <a:xfrm flipH="1">
              <a:off x="575945" y="4264660"/>
              <a:ext cx="665480" cy="375920"/>
            </a:xfrm>
            <a:prstGeom prst="rtTriangle">
              <a:avLst/>
            </a:prstGeom>
            <a:solidFill>
              <a:srgbClr val="13666A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7" name="Right Triangle 41"/>
            <p:cNvSpPr>
              <a:extLst>
                <a:ext uri="smNativeData">
                  <pr:smNativeData xmlns:pr="pr" val="SMDATA_12_SI0FWxMAAAAlAAAAawAAAA0AAAAAkAAAAEgAAACQAAAASAAAAAAAAAABAAAAAAAAAAEAAABQAAAAAAAAAAAA4D8AAAAAAADgPwAAAAAAAOA/AAAAAAAA4D8AAAAAAADgPwAAAAAAAOA/AAAAAAAA4D8AAAAAAADgPwAAAAAAAOA/AAAAAAAA4D8CAAAAjAAAAAEAAAAAAAAAE2Zq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TZmoAAAAAAQAAAAAAAAAAAAAAAAAAAAAAAAAAAAAAAAAAAAAAAAAAHJScAH9/fwAAAAADzMzMAMDA/wB/f38AAAAAAAAAAAAAAAAAAAAAAAAAAAAhAAAAGAAAABQAAACsJQAAPBoAAMQpAACMHAAAAAAAAA=="/>
                </a:ext>
              </a:extLst>
            </p:cNvSpPr>
            <p:nvPr/>
          </p:nvSpPr>
          <p:spPr>
            <a:xfrm>
              <a:off x="6123940" y="4264660"/>
              <a:ext cx="665480" cy="375920"/>
            </a:xfrm>
            <a:prstGeom prst="rtTriangle">
              <a:avLst/>
            </a:prstGeom>
            <a:solidFill>
              <a:srgbClr val="13666A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</p:grpSp>
      <p:sp>
        <p:nvSpPr>
          <p:cNvPr id="10" name="矩形 5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/BwAAlx0AABIfAADPIAAAAAAAAA=="/>
              </a:ext>
            </a:extLst>
          </p:cNvSpPr>
          <p:nvPr/>
        </p:nvSpPr>
        <p:spPr>
          <a:xfrm>
            <a:off x="1259205" y="4810125"/>
            <a:ext cx="3791585" cy="5232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800" b="1"/>
              <a:t>动力工程及工程热物理</a:t>
            </a:r>
            <a:endParaRPr lang="zh-cn" sz="2800"/>
          </a:p>
        </p:txBody>
      </p:sp>
      <p:pic>
        <p:nvPicPr>
          <p:cNvPr id="11" name="Picture 5" descr="D:\2017\新度选题材料\新建文件夹\水电站.jpg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8TcAABgIAABUSAAARh8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1117151">
            <a:off x="9093835" y="1315720"/>
            <a:ext cx="2663825" cy="37680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2" name="Picture 4" descr="D:\2017\新度选题材料\新建文件夹\制冷原理及设备（第4版）.jpg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QCYAAGYHAACkNgAASh4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19861436">
            <a:off x="6217920" y="1202690"/>
            <a:ext cx="2664460" cy="3721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fade/>
    <p:extLst>
      <p:ext uri="smNativeData">
        <pr:smNativeData xmlns:pr="pr" val="SI0FWwAAAAAIB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  <p:extLst>
      <p:ext uri="smNativeData">
        <pr:smNativeData xmlns:pr="pr" val="SI0FWwMAAAAFAAAA/f///wEAAAACAAAABAAAAAADAAAAAAAAAAAAAAoAAAD9////AQAAAAIAAAAEAAAAAAMAAAAAAAAAAAAADwAAAP////8BAAAAFgAAAAEAAAAAAAAAAAAAAAAAAAA="/>
      </p:ext>
    </p:ext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EAAAAAAAAAAAAAAAAAAAAAAAAAECcAABAnAAAAAAAAAAAAAAAAAAAAAAAAAAAAAAAAAAAAAAAAAAAAABQAAAAAAAAAwMD/AAAAAABkAAAAMgAAAAAAAABkAAAAAAAAAH9/fwAKAAAAHwAAAFQAAAAmyNIFAAAAAQAAAAAAAAAAAAAAAAAAAAAAAAAAAAAAAAAAAAAAAAAAHJScAH9/fwAAAAA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KP///8MAAAAEAAAAAAAAAAAAAAAAAAAAAAAAAAeAAAAaAAAAAAAAAAAAAAAAAAAAAAAAAAAAAAAECcAABAnAAAAAAAAAAAAAAAAAAAAAAAAAAAAAAAAAAAAAAAAAAAAAGQAAAAAAAAAwMD/AAAAAABkAAAAMgAAAAAAAABkAAAAAAAAAH9/fwAKAAAAHwAAAFQAAAAMDAwAAAAA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4" name="Rectangle 3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AAAAAHZie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j///8MAAAAEAAAAAAAAAAAAAAAAAAAAAAAAAAeAAAAaAAAAAAAAAAAAAAAAAAAAAAAAAAAAAAAECcAABAnAAAAAAAAAAAAAAAAAAAAAAAAAAAAAAAAAAAAAAAAAAAAABQAAAAAAAAAwMD/AAAAAABkAAAAMgAAAAAAAABkAAAAAAAAAH9/fwAKAAAAHwAAAFQAAAAdmJ4AAAAAAQAAAAAAAAAAAAAAAAAAAAAAAAAAAAAAAAAAAAAAAAAAHJScAH9/fwAAAAADzMzMAMDA/wB/f38AAAAAAAAAAAAAAAAAAAAAAAAAAAAhAAAAGAAAABQAAAAvBwAA9QgAAKoiAAAiIwAAAAAAAA=="/>
              </a:ext>
            </a:extLst>
          </p:cNvSpPr>
          <p:nvPr/>
        </p:nvSpPr>
        <p:spPr>
          <a:xfrm>
            <a:off x="1167765" y="1456055"/>
            <a:ext cx="4467225" cy="4255135"/>
          </a:xfrm>
          <a:prstGeom prst="rect">
            <a:avLst/>
          </a:prstGeom>
          <a:solidFill>
            <a:srgbClr val="1D989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en-us" sz="800">
              <a:latin typeface="Arial" pitchFamily="2" charset="0"/>
              <a:ea typeface="微软雅黑" pitchFamily="2" charset="134"/>
              <a:cs typeface="Arial" pitchFamily="2" charset="0"/>
            </a:endParaRPr>
          </a:p>
        </p:txBody>
      </p:sp>
      <p:sp>
        <p:nvSpPr>
          <p:cNvPr id="5" name="TextBox 35"/>
          <p:cNvSpPr>
            <a:extLst>
              <a:ext uri="smNativeData">
                <pr:smNativeData xmlns:pr="pr" val="SMDATA_12_SI0FWxMAAAAlAAAAZAAAAE0AAAAAAAAAAAAAAAAAAAAAA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o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/BwAA7AkAAOggAAA5GQAAAAAAAA=="/>
              </a:ext>
            </a:extLst>
          </p:cNvSpPr>
          <p:nvPr/>
        </p:nvSpPr>
        <p:spPr>
          <a:xfrm>
            <a:off x="1259205" y="1612900"/>
            <a:ext cx="4090035" cy="24872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机械精度设计基础</a:t>
            </a:r>
            <a:endParaRPr lang="zh-cn" sz="24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机械控制理论基础</a:t>
            </a: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机械控制工程基础</a:t>
            </a: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智能理论与智能仪器</a:t>
            </a:r>
            <a:endParaRPr lang="en-us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机械原理 </a:t>
            </a:r>
            <a:endParaRPr lang="en-us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机械制图</a:t>
            </a: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zh-cn" sz="800"/>
          </a:p>
          <a:p>
            <a:pPr marL="0" marR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en-us" sz="800">
              <a:solidFill>
                <a:schemeClr val="bg1"/>
              </a:solidFill>
              <a:latin typeface="Arial" pitchFamily="2" charset="0"/>
              <a:ea typeface="微软雅黑" pitchFamily="2" charset="134"/>
              <a:cs typeface="Arial" pitchFamily="2" charset="0"/>
            </a:endParaRPr>
          </a:p>
        </p:txBody>
      </p:sp>
      <p:grpSp>
        <p:nvGrpSpPr>
          <p:cNvPr id="6" name="Group 43"/>
          <p:cNvGrpSpPr>
            <a:extLst>
              <a:ext uri="smNativeData">
                <pr:smNativeData xmlns:pr="pr" val="SMDATA_6_SI0F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IsDAADhGgAATyYAAGohAAAAAAAA"/>
              </a:ext>
            </a:extLst>
          </p:cNvGrpSpPr>
          <p:nvPr/>
        </p:nvGrpSpPr>
        <p:grpSpPr>
          <a:xfrm>
            <a:off x="575945" y="4369435"/>
            <a:ext cx="5651500" cy="1062355"/>
            <a:chOff x="575945" y="4369435"/>
            <a:chExt cx="5651500" cy="1062355"/>
          </a:xfrm>
        </p:grpSpPr>
        <p:sp>
          <p:nvSpPr>
            <p:cNvPr id="9" name="Rectangle 39"/>
            <p:cNvSpPr>
              <a:extLst>
                <a:ext uri="smNativeData">
                  <pr:smNativeData xmlns:pr="pr" val="SMDATA_12_SI0FWxMAAAAlAAAAZAAAAA0AAAAAkAAAAEgAAACQAAAASAAAAAAAAAABAAAAAAAAAAEAAABQAAAAAAAAAAAA4D8AAAAAAADgPwAAAAAAAOA/AAAAAAAA4D8AAAAAAADgPwAAAAAAAOA/AAAAAAAA4D8AAAAAAADgPwAAAAAAAOA/AAAAAAAA4D8CAAAAjAAAAAEAAAAAAAAAJsjSD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i5yf8MAAAAEAAAAAAAAAAAAAAAAAAAAAAAAAAeAAAAaAAAAAAAAAAAAAAAAAAAAAAAAAAAAAAAECcAABAnAAAAAAAAAAAAAAAAAAAAAAAAAAAAAAAAAAAAAAAAAAAAABQAAAAAAAAAwMD/AAAAAABkAAAAMgAAAAAAAABkAAAAAAAAAH9/fwAKAAAAHwAAAFQAAAAmyNIFAAAAAQAAAAAAAAAAAAAAAAAAAAAAAAAAAAAAAAAAAAAAAAAAHJScAH9/fwAAAAADzMzMAMDA/wB/f38AAAAAAAAAAAAAAAAAAAAAAAAAAAAhAAAAGAAAABQAAACLAwAA/BwAAE8mAABqIQAAAAAAAA=="/>
                </a:ext>
              </a:extLst>
            </p:cNvSpPr>
            <p:nvPr/>
          </p:nvSpPr>
          <p:spPr>
            <a:xfrm>
              <a:off x="575945" y="4711700"/>
              <a:ext cx="5651500" cy="72009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 sz="2800">
                <a:solidFill>
                  <a:schemeClr val="tx1"/>
                </a:solidFill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8" name="Right Triangle 40"/>
            <p:cNvSpPr>
              <a:extLst>
                <a:ext uri="smNativeData">
                  <pr:smNativeData xmlns:pr="pr" val="SMDATA_12_SI0FWxMAAAAlAAAAawAAAA0AAAAAkAAAAEgAAACQAAAASAAAAAAAAAABAAAAAAAAAAEAAABQAAAAAAAAAAAA4D8AAAAAAADgPwAAAAAAAOA/AAAAAAAA4D8AAAAAAADgPwAAAAAAAOA/AAAAAAAA4D8AAAAAAADgPwAAAAAAAOA/AAAAAAAA4D8CAAAAjAAAAAEAAAAAAAAAE2Zq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Rs8/8MAAAAEAAAAAAAAAAAAAAAAAAAAAAAAAAeAAAAaAAAAAAAAAAAAAAAAAAAAAAAAAAAAAAAECcAABAnAAAAAAAAAAAAAAAAAAAAAAAAAAAAAAAAAAAAAAAAAAAAABQAAAAAAAAAwMD/AAAAAABkAAAAMgAAAAAAAABkAAAAAAAAAH9/fwAKAAAAHwAAAFQAAAATZmoAAAAAAQAAAAAAAAAAAAAAAAAAAAAAAAAAAAAAAAAAAAAAAAAAHJScAH9/fwAAAAADzMzMAMDA/wB/f38AAAAAAAAAAAAAAAAAAAAAAAAAAAAhAAAAGAAAABQAAACLAwAA4RoAAEUHAAD8HAAAAAAAAA=="/>
                </a:ext>
              </a:extLst>
            </p:cNvSpPr>
            <p:nvPr/>
          </p:nvSpPr>
          <p:spPr>
            <a:xfrm flipH="1">
              <a:off x="575945" y="4369435"/>
              <a:ext cx="605790" cy="342265"/>
            </a:xfrm>
            <a:prstGeom prst="rtTriangle">
              <a:avLst/>
            </a:prstGeom>
            <a:solidFill>
              <a:srgbClr val="13666A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7" name="Right Triangle 41"/>
            <p:cNvSpPr>
              <a:extLst>
                <a:ext uri="smNativeData">
                  <pr:smNativeData xmlns:pr="pr" val="SMDATA_12_SI0FWxMAAAAlAAAAawAAAA0AAAAAkAAAAEgAAACQAAAASAAAAAAAAAABAAAAAAAAAAEAAABQAAAAAAAAAAAA4D8AAAAAAADgPwAAAAAAAOA/AAAAAAAA4D8AAAAAAADgPwAAAAAAAOA/AAAAAAAA4D8AAAAAAADgPwAAAAAAAOA/AAAAAAAA4D8CAAAAjAAAAAEAAAAAAAAAE2Zq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wAAAAMAAAAEAAAAAAAAAAAAAAAAAAAAAAAAAAeAAAAaAAAAAAAAAAAAAAAAAAAAAAAAAAAAAAAECcAABAnAAAAAAAAAAAAAAAAAAAAAAAAAAAAAAAAAAAAAAAAAAAAABQAAAAAAAAAwMD/AAAAAABkAAAAMgAAAAAAAABkAAAAAAAAAH9/fwAKAAAAHwAAAFQAAAATZmoAAAAAAQAAAAAAAAAAAAAAAAAAAAAAAAAAAAAAAAAAAAAAAAAAHJScAH9/fwAAAAADzMzMAMDA/wB/f38AAAAAAAAAAAAAAAAAAAAAAAAAAAAhAAAAGAAAABQAAACVIgAA4RoAAE8mAAD8HAAAAAAAAA=="/>
                </a:ext>
              </a:extLst>
            </p:cNvSpPr>
            <p:nvPr/>
          </p:nvSpPr>
          <p:spPr>
            <a:xfrm>
              <a:off x="5621655" y="4369435"/>
              <a:ext cx="605790" cy="342265"/>
            </a:xfrm>
            <a:prstGeom prst="rtTriangle">
              <a:avLst/>
            </a:prstGeom>
            <a:solidFill>
              <a:srgbClr val="13666A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</p:grpSp>
      <p:sp>
        <p:nvSpPr>
          <p:cNvPr id="10" name="矩形 5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SDwAAlx0AAFUZAADPIAAAAAAAAA=="/>
              </a:ext>
            </a:extLst>
          </p:cNvSpPr>
          <p:nvPr/>
        </p:nvSpPr>
        <p:spPr>
          <a:xfrm>
            <a:off x="2490470" y="4810125"/>
            <a:ext cx="1627505" cy="5232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800" b="1"/>
              <a:t>机械工程</a:t>
            </a:r>
            <a:endParaRPr lang="zh-cn" sz="2800"/>
          </a:p>
        </p:txBody>
      </p:sp>
      <p:pic>
        <p:nvPicPr>
          <p:cNvPr id="11" name="图片 1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vTEAAD4GAAAsSAAA2SU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085455" y="1014730"/>
            <a:ext cx="3646805" cy="51377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fade/>
    <p:extLst>
      <p:ext uri="smNativeData">
        <pr:smNativeData xmlns:pr="pr" val="SI0FWwAAAAAIB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  <p:extLst>
      <p:ext uri="smNativeData">
        <pr:smNativeData xmlns:pr="pr" val="SI0FWwMAAAAFAAAA/f///wEAAAACAAAABAAAAAADAAAAAAAAAAAAAAoAAAD9////AQAAAAIAAAAEAAAAAAMAAAAAAAAAAAAADwAAAP////8BAAAAFgAAAAEAAAAAAAAAAAAAAAAAAAA="/>
      </p:ext>
    </p:ext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UAAAAMAAAAEAAAAAAAAAAAAAAAAAAAAAAAAAAeAAAAaAAAAAEAAAAAAAAAAAAAAAAAAAAAAAAAECcAABAnAAAAAAAAAAAAAAAAAAAAAAAAAAAAAAAAAAAAAAAAAAAAABQAAAAAAAAAwMD/AAAAAABkAAAAMgAAAAAAAABkAAAAAAAAAH9/fwAKAAAAHwAAAFQAAAAmyNIFAAAAAQAAAAAAAAAAAAAAAAAAAAAAAAAAAAAAAAAAAAAAAAAAHJScAH9/fwAAAAA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IAAAAMAAAAEAAAAAAAAAAAAAAAAAAAAAAAAAAeAAAAaAAAAAAAAAAAAAAAAAAAAAAAAAAAAAAAECcAABAnAAAAAAAAAAAAAAAAAAAAAAAAAAAAAAAAAAAAAAAAAAAAAGQAAAAAAAAAwMD/AAAAAABkAAAAMgAAAAAAAABkAAAAAAAAAH9/fwAKAAAAHwAAAFQAAAAMDAwAAAAA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4" name="Rectangle 3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AAAAAHZie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ICAgIMAAAAEAAAAAAAAAAAAAAAAAAAAAAAAAAeAAAAaAAAAAAAAAAAAAAAAAAAAAAAAAAAAAAAECcAABAnAAAAAAAAAAAAAAAAAAAAAAAAAAAAAAAAAAAAAAAAAAAAABQAAAAAAAAAwMD/AAAAAABkAAAAMgAAAAAAAABkAAAAAAAAAH9/fwAKAAAAHwAAAFQAAAAdmJ4AAAAAAQAAAAAAAAAAAAAAAAAAAAAAAAAAAAAAAAAAAAAAAAAAHJScAH9/fwAAAAADzMzMAMDA/wB/f38AAAAAAAAAAAAAAAAAAAAAAAAAAAAhAAAAGAAAABQAAAAvBwAA9QgAAKoiAAAiIwAAAAAAAA=="/>
              </a:ext>
            </a:extLst>
          </p:cNvSpPr>
          <p:nvPr/>
        </p:nvSpPr>
        <p:spPr>
          <a:xfrm>
            <a:off x="1167765" y="1456055"/>
            <a:ext cx="4467225" cy="4255135"/>
          </a:xfrm>
          <a:prstGeom prst="rect">
            <a:avLst/>
          </a:prstGeom>
          <a:solidFill>
            <a:srgbClr val="1D989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en-us" sz="800">
              <a:latin typeface="Arial" pitchFamily="2" charset="0"/>
              <a:ea typeface="微软雅黑" pitchFamily="2" charset="134"/>
              <a:cs typeface="Arial" pitchFamily="2" charset="0"/>
            </a:endParaRPr>
          </a:p>
        </p:txBody>
      </p:sp>
      <p:sp>
        <p:nvSpPr>
          <p:cNvPr id="5" name="TextBox 35"/>
          <p:cNvSpPr>
            <a:extLst>
              <a:ext uri="smNativeData">
                <pr:smNativeData xmlns:pr="pr" val="SMDATA_12_SI0FWxMAAAAlAAAAZAAAAE0AAAAAAAAAAAAAAAAAAAAAAAAAAAAAAAAAAAAAAAAAAAEAAABQAAAAAAAAAAAA4D8AAAAAAADgPwAAAAAAAOA/AAAAAAAA4D8AAAAAAADgPwAAAAAAAOA/AAAAAAAA4D8AAAAAAADgPwAAAAAAAOA/AAAAAAAA4D8CAAAAjAAAAAAAAAAAAAAAJsj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/BwAA7AkAAJQfAADEHQAAAAAAAA=="/>
              </a:ext>
            </a:extLst>
          </p:cNvSpPr>
          <p:nvPr/>
        </p:nvSpPr>
        <p:spPr>
          <a:xfrm>
            <a:off x="1259205" y="1612900"/>
            <a:ext cx="3874135" cy="3225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工程断裂力学</a:t>
            </a:r>
            <a:endParaRPr lang="zh-cn" sz="24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latin typeface="华文新魏" pitchFamily="0" charset="134"/>
                <a:ea typeface="华文新魏" pitchFamily="0" charset="134"/>
                <a:cs typeface="Calibri" pitchFamily="2" charset="0"/>
              </a:rPr>
              <a:t>简明有限元方法</a:t>
            </a:r>
            <a:endParaRPr lang="en-us" sz="2400"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流体力学</a:t>
            </a: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理论力学</a:t>
            </a: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工程力学</a:t>
            </a: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材料力学</a:t>
            </a: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塑性力学基础（第</a:t>
            </a:r>
            <a:r>
              <a:rPr lang="en-us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3</a:t>
            </a: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版）</a:t>
            </a:r>
            <a:endParaRPr lang="en-us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分析力学</a:t>
            </a: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zh-cn" sz="800"/>
          </a:p>
          <a:p>
            <a:pPr marL="0" marR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800">
                <a:solidFill>
                  <a:schemeClr val="bg1"/>
                </a:solidFill>
                <a:latin typeface="Arial" pitchFamily="2" charset="0"/>
                <a:ea typeface="微软雅黑" pitchFamily="2" charset="134"/>
                <a:cs typeface="Arial" pitchFamily="2" charset="0"/>
              </a:rPr>
              <a:t>。</a:t>
            </a:r>
            <a:endParaRPr lang="en-us" sz="800">
              <a:solidFill>
                <a:schemeClr val="bg1"/>
              </a:solidFill>
              <a:latin typeface="Arial" pitchFamily="2" charset="0"/>
              <a:ea typeface="微软雅黑" pitchFamily="2" charset="134"/>
              <a:cs typeface="Arial" pitchFamily="2" charset="0"/>
            </a:endParaRPr>
          </a:p>
        </p:txBody>
      </p:sp>
      <p:grpSp>
        <p:nvGrpSpPr>
          <p:cNvPr id="6" name="Group 43"/>
          <p:cNvGrpSpPr>
            <a:extLst>
              <a:ext uri="smNativeData">
                <pr:smNativeData xmlns:pr="pr" val="SMDATA_6_SI0F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HQDAADhGgAAOSYAAGohAAAAAAAA"/>
              </a:ext>
            </a:extLst>
          </p:cNvGrpSpPr>
          <p:nvPr/>
        </p:nvGrpSpPr>
        <p:grpSpPr>
          <a:xfrm>
            <a:off x="561340" y="4369435"/>
            <a:ext cx="5652135" cy="1062355"/>
            <a:chOff x="561340" y="4369435"/>
            <a:chExt cx="5652135" cy="1062355"/>
          </a:xfrm>
        </p:grpSpPr>
        <p:sp>
          <p:nvSpPr>
            <p:cNvPr id="9" name="Rectangle 39"/>
            <p:cNvSpPr>
              <a:extLst>
                <a:ext uri="smNativeData">
                  <pr:smNativeData xmlns:pr="pr" val="SMDATA_12_SI0FWxMAAAAlAAAAZAAAAA0AAAAAkAAAAEgAAACQAAAASAAAAAAAAAABAAAAAAAAAAEAAABQAAAAAAAAAAAA4D8AAAAAAADgPwAAAAAAAOA/AAAAAAAA4D8AAAAAAADgPwAAAAAAAOA/AAAAAAAA4D8AAAAAAADgPwAAAAAAAOA/AAAAAAAA4D8CAAAAjAAAAAEAAAAAAAAAJsjSD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myNIFAAAAAQAAAAAAAAAAAAAAAAAAAAAAAAAAAAAAAAAAAAAAAAAAHJScAH9/fwAAAAADzMzMAMDA/wB/f38AAAAAAAAAAAAAAAAAAAAAAAAAAAAhAAAAGAAAABQAAAB0AwAA/BwAADkmAABqIQAAAAAAAA=="/>
                </a:ext>
              </a:extLst>
            </p:cNvSpPr>
            <p:nvPr/>
          </p:nvSpPr>
          <p:spPr>
            <a:xfrm>
              <a:off x="561340" y="4711700"/>
              <a:ext cx="5652135" cy="72009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r>
                <a:rPr lang="zh-cn" sz="2800">
                  <a:solidFill>
                    <a:schemeClr val="tx1"/>
                  </a:solidFill>
                  <a:latin typeface="Arial" pitchFamily="2" charset="0"/>
                  <a:ea typeface="微软雅黑" pitchFamily="2" charset="134"/>
                  <a:cs typeface="Arial" pitchFamily="2" charset="0"/>
                </a:rPr>
                <a:t>力学</a:t>
              </a:r>
              <a:endParaRPr lang="en-us" sz="2800">
                <a:solidFill>
                  <a:schemeClr val="tx1"/>
                </a:solidFill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8" name="Right Triangle 40"/>
            <p:cNvSpPr>
              <a:extLst>
                <a:ext uri="smNativeData">
                  <pr:smNativeData xmlns:pr="pr" val="SMDATA_12_SI0FWxMAAAAlAAAAawAAAA0AAAAAkAAAAEgAAACQAAAASAAAAAAAAAABAAAAAAAAAAEAAABQAAAAAAAAAAAA4D8AAAAAAADgPwAAAAAAAOA/AAAAAAAA4D8AAAAAAADgPwAAAAAAAOA/AAAAAAAA4D8AAAAAAADgPwAAAAAAAOA/AAAAAAAA4D8CAAAAjAAAAAEAAAAAAAAAE2Zq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TZmoAAAAAAQAAAAAAAAAAAAAAAAAAAAAAAAAAAAAAAAAAAAAAAAAAHJScAH9/fwAAAAADzMzMAMDA/wB/f38AAAAAAAAAAAAAAAAAAAAAAAAAAAAhAAAAGAAAABQAAAB0AwAA4RoAAC4HAAD8HAAAAAAAAA=="/>
                </a:ext>
              </a:extLst>
            </p:cNvSpPr>
            <p:nvPr/>
          </p:nvSpPr>
          <p:spPr>
            <a:xfrm flipH="1">
              <a:off x="561340" y="4369435"/>
              <a:ext cx="605790" cy="342265"/>
            </a:xfrm>
            <a:prstGeom prst="rtTriangle">
              <a:avLst/>
            </a:prstGeom>
            <a:solidFill>
              <a:srgbClr val="13666A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7" name="Right Triangle 41"/>
            <p:cNvSpPr>
              <a:extLst>
                <a:ext uri="smNativeData">
                  <pr:smNativeData xmlns:pr="pr" val="SMDATA_12_SI0FWxMAAAAlAAAAawAAAA0AAAAAkAAAAEgAAACQAAAASAAAAAAAAAABAAAAAAAAAAEAAABQAAAAAAAAAAAA4D8AAAAAAADgPwAAAAAAAOA/AAAAAAAA4D8AAAAAAADgPwAAAAAAAOA/AAAAAAAA4D8AAAAAAADgPwAAAAAAAOA/AAAAAAAA4D8CAAAAjAAAAAEAAAAAAAAAE2Zq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9/wUwMAAAAEAAAAAAAAAAAAAAAAAAAAAAAAAAeAAAAaAAAAAAAAAAAAAAAAAAAAAAAAAAAAAAAECcAABAnAAAAAAAAAAAAAAAAAAAAAAAAAAAAAAAAAAAAAAAAAAAAABQAAAAAAAAAwMD/AAAAAABkAAAAMgAAAAAAAABkAAAAAAAAAH9/fwAKAAAAHwAAAFQAAAATZmoAAAAAAQAAAAAAAAAAAAAAAAAAAAAAAAAAAAAAAAAAAAAAAAAAHJScAH9/fwAAAAADzMzMAMDA/wB/f38AAAAAAAAAAAAAAAAAAAAAAAAAAAAhAAAAGAAAABQAAAB/IgAA4RoAADkmAAD8HAAAAAAAAA=="/>
                </a:ext>
              </a:extLst>
            </p:cNvSpPr>
            <p:nvPr/>
          </p:nvSpPr>
          <p:spPr>
            <a:xfrm>
              <a:off x="5607685" y="4369435"/>
              <a:ext cx="605790" cy="342265"/>
            </a:xfrm>
            <a:prstGeom prst="rtTriangle">
              <a:avLst/>
            </a:prstGeom>
            <a:solidFill>
              <a:srgbClr val="13666A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</p:grpSp>
      <p:pic>
        <p:nvPicPr>
          <p:cNvPr id="10" name="图片 1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5yAAANAGAAB/MwAAECE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20526362">
            <a:off x="5348605" y="1107440"/>
            <a:ext cx="3022600" cy="426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1" name="图片 2"/>
          <p:cNvPicPr>
            <a:picLocks noChangeAspect="1"/>
            <a:extLst>
              <a:ext uri="smNativeData">
                <pr:smNativeData xmlns:pr="pr" val="SMDATA_13_SI0F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izYAAP8HAADmSAAANyE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965155">
            <a:off x="8866505" y="1299845"/>
            <a:ext cx="2983865" cy="40995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fade/>
    <p:extLst>
      <p:ext uri="smNativeData">
        <pr:smNativeData xmlns:pr="pr" val="SI0FWwAAAAAIB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  <p:extLst>
      <p:ext uri="smNativeData">
        <pr:smNativeData xmlns:pr="pr" val="SI0FWwMAAAAFAAAA/f///wEAAAACAAAABAAAAAADAAAAAAAAAAAAAAoAAAD9////AQAAAAIAAAAEAAAAAAMAAAAAAAAAAAAADwAAAP////8BAAAAFgAAAAEAAAAAAAAAAAAAAAAAAAA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CAAAAJsjSDP///wgAAAAAAAAAAMmNM0Ix9lpAkYPkFWoTEA8B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Z+1v4MAAAAEAAAAAAAAAAAAAAAAAAAAAAAAAAeAAAAaAAAAAEAAAAAAAAAAAAAAAAAAAAAAAAAECcAABAnAAAAAAAAAAAAAAAAAAAAAAAAAAAAAAAAAAAAAAAAAAAAABQAAAAAAAAAwMD/AAAAAABkAAAAMgAAAAAAAABkAAAAAAAAAH9/fwAKAAAAHwAAAFQAAAAmyNIFAAAAAQAAAAAAAAAAAAAAAAAAAAAAAAAAAAAAAAAAAAAAAAAAHJScAH9/fwAAAAADzMzMAMDA/wB/f38AAAAAAAAAAAAAAAAAAAAAAAAAAAAhAAAAGAAAABQAAAAAAAAA9////xpPAACHLAAAAAAAAA=="/>
              </a:ext>
            </a:extLst>
          </p:cNvSpPr>
          <p:nvPr/>
        </p:nvSpPr>
        <p:spPr>
          <a:xfrm>
            <a:off x="0" y="-5715"/>
            <a:ext cx="12858750" cy="7244080"/>
          </a:xfrm>
          <a:prstGeom prst="rect">
            <a:avLst/>
          </a:prstGeom>
          <a:blipFill rotWithShape="1">
            <a:blip xmlns:r="http://schemas.openxmlformats.org/officeDocument/2006/relationships" r:embed="rId3"/>
            <a:srcRect/>
            <a:stretch/>
          </a:blip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3" name="圆角矩形 2"/>
          <p:cNvSpPr>
            <a:extLst>
              <a:ext uri="smNativeData">
                <pr:smNativeData xmlns:pr="pr" val="SMDATA_12_SI0FWxMAAAAlAAAAZQAAAA0AAAAAkAAAAEgAAACQAAAASAAAAAAAAAABAAAAAAAAAAEAAABQAAAAhbacS3FV1T8AAAAAAADwvwAAAAAAAOA/AAAAAAAA4D8AAAAAAADgPwAAAAAAAOA/AAAAAAAA4D8AAAAAAADgPwAAAAAAAOA/AAAAAAAA4D8CAAAAjAAAAAEAAAAAAAAADAwMAP///wgy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KzqE/gMAAAAEAAAAAAAAAAAAAAAAAAAAAAAAAAeAAAAaAAAAAAAAAAAAAAAAAAAAAAAAAAAAAAAECcAABAnAAAAAAAAAAAAAAAAAAAAAAAAAAAAAAAAAAAAAAAAAAAAAGQAAAAAAAAAwMD/AAAAAABkAAAAMgAAAAAAAABkAAAAAAAAAH9/fwAKAAAAHwAAAFQAAAAMDAwAAAAAAQAAAAAAAAAAAAAAAAAAAAAAAAAAAAAAAAAAAAAAAAAAHJScAH9/fwAAAAAAy8vLAMDA/wB/f38AAAAAAAAAAAAAAAAAAAAAAAAAAAAhAAAAGAAAABQAAADmAQAA3wEAADRNAACfKgAAAAAAAA=="/>
              </a:ext>
            </a:extLst>
          </p:cNvSpPr>
          <p:nvPr/>
        </p:nvSpPr>
        <p:spPr>
          <a:xfrm>
            <a:off x="308610" y="304165"/>
            <a:ext cx="12241530" cy="6624320"/>
          </a:xfrm>
          <a:prstGeom prst="roundRect">
            <a:avLst>
              <a:gd name="adj" fmla="val 16667"/>
            </a:avLst>
          </a:prstGeom>
          <a:solidFill>
            <a:srgbClr val="0C0C0C">
              <a:alpha val="5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</a:p>
        </p:txBody>
      </p:sp>
      <p:sp>
        <p:nvSpPr>
          <p:cNvPr id="4" name="Rectangle 45"/>
          <p:cNvSpPr>
            <a:extLst>
              <a:ext uri="smNativeData">
                <pr:smNativeData xmlns:pr="pr" val="SMDATA_12_SI0FWxMAAAAlAAAAZAAAAA0AAAAAkAAAAEgAAACQAAAASAAAAAAAAAABAAAAAAAAAAEAAABQAAAAAAAAAAAA4D8AAAAAAADgPwAAAAAAAOA/AAAAAAAA4D8AAAAAAADgPwAAAAAAAOA/AAAAAAAA4D8AAAAAAADgPwAAAAAAAOA/AAAAAAAA4D8CAAAAjAAAAAEAAAAAAAAA6Q8K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bMGfkMAAAAEAAAAAAAAAAAAAAAAAAAAAAAAAAeAAAAaAAAAAAAAAAAAAAAAAAAAAAAAAAAAAAAECcAABAnAAAAAAAAAAAAAAAAAAAAAAAAAAAAAAAAAAAAAAAAAAAAABQAAAAAAAAAwMD/AAAAAABkAAAAMgAAAAAAAABkAAAAAAAAAH9/fwAKAAAAHwAAAFQAAADpDwoAAAAAAQAAAAAAAAAAAAAAAAAAAAAAAAAAAAAAAAAAAAAAAAAAHJScAH9/fwAAAAADzMzMAMDA/wB/f38AAAAAAAAAAAAAAAAAAAAAAAAAAAAhAAAAGAAAABQAAACwCQAAEggAAGgkAACHIgAAAAAAAA=="/>
              </a:ext>
            </a:extLst>
          </p:cNvSpPr>
          <p:nvPr/>
        </p:nvSpPr>
        <p:spPr>
          <a:xfrm>
            <a:off x="1574800" y="1311910"/>
            <a:ext cx="4343400" cy="4300855"/>
          </a:xfrm>
          <a:prstGeom prst="rect">
            <a:avLst/>
          </a:prstGeom>
          <a:solidFill>
            <a:srgbClr val="E90F0A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高分子物理与化学</a:t>
            </a: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固体物理导论</a:t>
            </a: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材料工程基础</a:t>
            </a: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传热学基础</a:t>
            </a: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400">
                <a:solidFill>
                  <a:schemeClr val="bg1"/>
                </a:solidFill>
                <a:latin typeface="华文新魏" pitchFamily="0" charset="134"/>
                <a:ea typeface="华文新魏" pitchFamily="0" charset="134"/>
                <a:cs typeface="Calibri" pitchFamily="2" charset="0"/>
              </a:rPr>
              <a:t>材料性能</a:t>
            </a:r>
            <a:endParaRPr lang="en-us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en-us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en-us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en-us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en-us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endParaRPr lang="zh-cn" sz="2400">
              <a:solidFill>
                <a:schemeClr val="bg1"/>
              </a:solidFill>
              <a:latin typeface="华文新魏" pitchFamily="0" charset="134"/>
              <a:ea typeface="华文新魏" pitchFamily="0" charset="134"/>
              <a:cs typeface="Calibri" pitchFamily="2" charset="0"/>
            </a:endParaRPr>
          </a:p>
        </p:txBody>
      </p:sp>
      <p:grpSp>
        <p:nvGrpSpPr>
          <p:cNvPr id="5" name="Group 47"/>
          <p:cNvGrpSpPr>
            <a:extLst>
              <a:ext uri="smNativeData">
                <pr:smNativeData xmlns:pr="pr" val="SMDATA_6_SI0F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BMGAAAUGQAAFCgAAEAhAAAAAAAA"/>
              </a:ext>
            </a:extLst>
          </p:cNvGrpSpPr>
          <p:nvPr/>
        </p:nvGrpSpPr>
        <p:grpSpPr>
          <a:xfrm>
            <a:off x="987425" y="4076700"/>
            <a:ext cx="5527675" cy="1328420"/>
            <a:chOff x="987425" y="4076700"/>
            <a:chExt cx="5527675" cy="1328420"/>
          </a:xfrm>
        </p:grpSpPr>
        <p:sp>
          <p:nvSpPr>
            <p:cNvPr id="8" name="Rectangle 48"/>
            <p:cNvSpPr>
              <a:extLst>
                <a:ext uri="smNativeData">
                  <pr:smNativeData xmlns:pr="pr" val="SMDATA_12_SI0FWxMAAAAlAAAAZAAAAA0AAAAAkAAAAEgAAACQAAAASAAAAAAAAAABAAAAAAAAAAEAAABQAAAAAAAAAAAA4D8AAAAAAADgPwAAAAAAAOA/AAAAAAAA4D8AAAAAAADgPwAAAAAAAOA/AAAAAAAA4D8AAAAAAADgPwAAAAAAAOA/AAAAAAAA4D8CAAAAjAAAAAEAAAAAAAAA+E5LDf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ySoycMAAAAEAAAAAAAAAAAAAAAAAAAAAAAAAAeAAAAaAAAAAAAAAAAAAAAAAAAAAAAAAAAAAAAECcAABAnAAAAAAAAAAAAAAAAAAAAAAAAAAAAAAAAAAAAAAAAAAAAABQAAAAAAAAAwMD/AAAAAABkAAAAMgAAAAAAAABkAAAAAAAAAH9/fwAKAAAAHwAAAFQAAAAAAAAGAAAAAQAAAAAAAAAAAAAAAAAAAAAAAAAAAAAAAAAAAAAAAAAAHJScAH9/fwAAAAADzMzMAMDA/wB/f38AAAAAAAAAAAAAAAAAAAAAAAAAAAAhAAAAGAAAABQAAAATBgAAthsAABQoAABAIQAAAAAAAA=="/>
                </a:ext>
              </a:extLst>
            </p:cNvSpPr>
            <p:nvPr/>
          </p:nvSpPr>
          <p:spPr>
            <a:xfrm>
              <a:off x="987425" y="4504690"/>
              <a:ext cx="5527675" cy="90043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7" name="Right Triangle 49"/>
            <p:cNvSpPr>
              <a:extLst>
                <a:ext uri="smNativeData">
                  <pr:smNativeData xmlns:pr="pr" val="SMDATA_12_SI0FWxMAAAAlAAAAawAAAA0AAAAAkAAAAEgAAACQAAAASAAAAAAAAAABAAAAAAAAAAEAAABQAAAAAAAAAAAA4D8AAAAAAADgPwAAAAAAAOA/AAAAAAAA4D8AAAAAAADgPwAAAAAAAOA/AAAAAAAA4D8AAAAAAADgPwAAAAAAAOA/AAAAAAAA4D8CAAAAjAAAAAEAAAAAAAAAmwsG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fHP9gMAAAAEAAAAAAAAAAAAAAAAAAAAAAAAAAeAAAAaAAAAAAAAAAAAAAAAAAAAAAAAAAAAAAAECcAABAnAAAAAAAAAAAAAAAAAAAAAAAAAAAAAAAAAAAAAAAAAAAAABQAAAAAAAAAwMD/AAAAAABkAAAAMgAAAAAAAABkAAAAAAAAAH9/fwAKAAAAHwAAAFQAAACbCwYAAAAAAQAAAAAAAAAAAAAAAAAAAAAAAAAAAAAAAAAAAAAAAAAAHJScAH9/fwAAAAADzMzMAMDA/wB/f38AAAAAAAAAAAAAAAAAAAAAAAAAAAAhAAAAGAAAABQAAAATBgAAFBkAALgJAAC1GwAAAAAAAA=="/>
                </a:ext>
              </a:extLst>
            </p:cNvSpPr>
            <p:nvPr/>
          </p:nvSpPr>
          <p:spPr>
            <a:xfrm flipH="1">
              <a:off x="987425" y="4076700"/>
              <a:ext cx="592455" cy="427355"/>
            </a:xfrm>
            <a:prstGeom prst="rtTriangle">
              <a:avLst/>
            </a:prstGeom>
            <a:solidFill>
              <a:srgbClr val="9B0B06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  <p:sp>
          <p:nvSpPr>
            <p:cNvPr id="6" name="Right Triangle 50"/>
            <p:cNvSpPr>
              <a:extLst>
                <a:ext uri="smNativeData">
                  <pr:smNativeData xmlns:pr="pr" val="SMDATA_12_SI0FWxMAAAAlAAAAawAAAA0AAAAAkAAAAEgAAACQAAAASAAAAAAAAAABAAAAAAAAAAEAAABQAAAAAAAAAAAA4D8AAAAAAADgPwAAAAAAAOA/AAAAAAAA4D8AAAAAAADgPwAAAAAAAOA/AAAAAAAA4D8AAAAAAADgPwAAAAAAAOA/AAAAAAAA4D8CAAAAjAAAAAEAAAAAAAAAmwsGAP///wgAAAAAAAAAAAAAAAAAAAAAAAAAAAAAAAAAAAAAZAAAAAEAAABAAAAAAAAAAAAAAAAAAAAAAAAAAAAAAAAAAAAAAAAAAAAAAAAAAAAAAAAAAAAAAAAAAAAAAAAAAAAAAAAAAAAAAAAAAAAAAAAAAAAAAAAAAAAAAAAAAAAAFAAAADwAAAAAAAAAAAAAAByUn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8fJ48MAAAAEAAAAAAAAAAAAAAAAAAAAAAAAAAeAAAAaAAAAAAAAAAAAAAAAAAAAAAAAAAAAAAAECcAABAnAAAAAAAAAAAAAAAAAAAAAAAAAAAAAAAAAAAAAAAAAAAAABQAAAAAAAAAwMD/AAAAAABkAAAAMgAAAAAAAABkAAAAAAAAAH9/fwAKAAAAHwAAAFQAAACbCwYAAAAAAQAAAAAAAAAAAAAAAAAAAAAAAAAAAAAAAAAAAAAAAAAAHJScAH9/fwAAAAADzMzMAMDA/wB/f38AAAAAAAAAAAAAAAAAAAAAAAAAAAAhAAAAGAAAABQAAABvJAAAFBkAABQoAAC1GwAAAAAAAA=="/>
                </a:ext>
              </a:extLst>
            </p:cNvSpPr>
            <p:nvPr/>
          </p:nvSpPr>
          <p:spPr>
            <a:xfrm>
              <a:off x="5922645" y="4076700"/>
              <a:ext cx="592455" cy="427355"/>
            </a:xfrm>
            <a:prstGeom prst="rtTriangle">
              <a:avLst/>
            </a:prstGeom>
            <a:solidFill>
              <a:srgbClr val="9B0B06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宋体" pitchFamily="0" charset="134"/>
                  <a:cs typeface="Calibri" pitchFamily="2" charset="0"/>
                </a:defRPr>
              </a:pPr>
              <a:endParaRPr lang="en-us">
                <a:latin typeface="Arial" pitchFamily="2" charset="0"/>
                <a:ea typeface="微软雅黑" pitchFamily="2" charset="134"/>
                <a:cs typeface="Arial" pitchFamily="2" charset="0"/>
              </a:endParaRPr>
            </a:p>
          </p:txBody>
        </p:sp>
      </p:grpSp>
      <p:sp>
        <p:nvSpPr>
          <p:cNvPr id="9" name="矩形1"/>
          <p:cNvSpPr>
            <a:extLst>
              <a:ext uri="smNativeData">
                <pr:smNativeData xmlns:pr="pr" val="SMDATA_12_SI0FW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+KoJ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lCwAA3xwAAJAjAAAXIAAAAAAAAA=="/>
              </a:ext>
            </a:extLst>
          </p:cNvSpPr>
          <p:nvPr/>
        </p:nvSpPr>
        <p:spPr>
          <a:xfrm>
            <a:off x="1892935" y="4693285"/>
            <a:ext cx="3888105" cy="5232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宋体" pitchFamily="0" charset="134"/>
                <a:cs typeface="Calibri" pitchFamily="2" charset="0"/>
              </a:defRPr>
            </a:pPr>
            <a:r>
              <a:rPr lang="zh-cn" sz="2800" b="1"/>
              <a:t>材料科学与工程</a:t>
            </a:r>
            <a:endParaRPr lang="zh-cn" sz="2800"/>
          </a:p>
        </p:txBody>
      </p:sp>
    </p:spTree>
  </p:cSld>
  <p:clrMapOvr>
    <a:masterClrMapping/>
  </p:clrMapOvr>
  <p:transition spd="slow">
    <p:fade/>
    <p:extLst>
      <p:ext uri="smNativeData">
        <pr:smNativeData xmlns:pr="pr" val="SI0FWwAAAAAIB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  <p:extLst>
      <p:ext uri="smNativeData">
        <pr:smNativeData xmlns:pr="pr" val="SI0FWwIAAAAFAAAA/f///wEAAAACAAAABAAAAAADAAAAAAAAAAAAAAoAAAD9////AQAAAAIAAAAEAAAAAAMAAAAAAAAAAAAA"/>
      </p:ext>
    </p:ext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C8D2"/>
      </a:accent1>
      <a:accent2>
        <a:srgbClr val="F84E4B"/>
      </a:accent2>
      <a:accent3>
        <a:srgbClr val="FFFFFF"/>
      </a:accent3>
      <a:accent4>
        <a:srgbClr val="26C8D2"/>
      </a:accent4>
      <a:accent5>
        <a:srgbClr val="F84E4B"/>
      </a:accent5>
      <a:accent6>
        <a:srgbClr val="FFFFFF"/>
      </a:accent6>
      <a:hlink>
        <a:srgbClr val="26C8D2"/>
      </a:hlink>
      <a:folHlink>
        <a:srgbClr val="F84E4B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26C8D2"/>
        </a:accent1>
        <a:accent2>
          <a:srgbClr val="F84E4B"/>
        </a:accent2>
        <a:accent3>
          <a:srgbClr val="FFFFFF"/>
        </a:accent3>
        <a:accent4>
          <a:srgbClr val="26C8D2"/>
        </a:accent4>
        <a:accent5>
          <a:srgbClr val="F84E4B"/>
        </a:accent5>
        <a:accent6>
          <a:srgbClr val="FFFFFF"/>
        </a:accent6>
        <a:hlink>
          <a:srgbClr val="26C8D2"/>
        </a:hlink>
        <a:folHlink>
          <a:srgbClr val="F84E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彩色磨砂</dc:title>
  <dc:subject/>
  <dc:creator/>
  <cp:keywords>第一PPT模板网：www.1ppt.com</cp:keywords>
  <dc:description/>
  <cp:lastModifiedBy>jianglei</cp:lastModifiedBy>
  <cp:revision>0</cp:revision>
  <dcterms:created xsi:type="dcterms:W3CDTF">2016-10-17T14:00:15Z</dcterms:created>
  <dcterms:modified xsi:type="dcterms:W3CDTF">2018-05-23T23:48:24Z</dcterms:modified>
</cp:coreProperties>
</file>