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wmf"/>
  <Default Extension="pct" ContentType="image/pct"/>
  <Default Extension="pcx" ContentType="image/pcx"/>
  <Default Extension="tga" ContentType="image/tga"/>
  <Default Extension="avi" ContentType="video/avi"/>
  <Default Extension="wmv" ContentType="video/x-ms-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5"/>
    <p:sldMasterId id="2147483660" r:id="rId6"/>
  </p:sldMasterIdLst>
  <p:notesMasterIdLst>
    <p:notesMasterId r:id="rId7"/>
  </p:notesMasterIdLst>
  <p:sldIdLst>
    <p:sldId id="283" r:id="rId8"/>
    <p:sldId id="257" r:id="rId9"/>
    <p:sldId id="295" r:id="rId10"/>
    <p:sldId id="285" r:id="rId11"/>
    <p:sldId id="301" r:id="rId12"/>
    <p:sldId id="256" r:id="rId13"/>
    <p:sldId id="287" r:id="rId14"/>
    <p:sldId id="303" r:id="rId15"/>
    <p:sldId id="305" r:id="rId16"/>
    <p:sldId id="306" r:id="rId17"/>
    <p:sldId id="307" r:id="rId18"/>
    <p:sldId id="308" r:id="rId19"/>
    <p:sldId id="309" r:id="rId20"/>
    <p:sldId id="315" r:id="rId21"/>
    <p:sldId id="319" r:id="rId22"/>
    <p:sldId id="323" r:id="rId23"/>
    <p:sldId id="299" r:id="rId24"/>
    <p:sldId id="326" r:id="rId25"/>
    <p:sldId id="327" r:id="rId26"/>
    <p:sldId id="328" r:id="rId27"/>
    <p:sldId id="282" r:id="rId28"/>
  </p:sldIdLst>
  <p:sldSz cx="9144000" cy="6858000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enClr>
      <a:srgbClr val="0000FF"/>
    </p:penClr>
  </p:showPr>
  <p:extLst>
    <p:ext uri="smNativeData">
      <pr:smAppRevision xmlns:pr="pr" dt="1527105354" val="694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58" d="100"/>
          <a:sy n="58" d="100"/>
        </p:scale>
        <p:origin x="399" y="211"/>
      </p:cViewPr>
      <p:guideLst>
        <p:guide orient="horz" pos="2189"/>
        <p:guide pos="2894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2" d="100"/>
        <a:sy n="22" d="100"/>
      </p:scale>
      <p:origin x="0" y="0"/>
    </p:cViewPr>
  </p:sorterViewPr>
  <p:notesViewPr>
    <p:cSldViewPr>
      <p:cViewPr>
        <p:scale>
          <a:sx n="58" d="100"/>
          <a:sy n="58" d="100"/>
        </p:scale>
        <p:origin x="399" y="211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EgSAADQAgAAAAAAAA=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algn="l">
              <a:defRPr lang="zh-cn" sz="1200"/>
            </a:pPr>
          </a:p>
        </p:txBody>
      </p:sp>
      <p:sp>
        <p:nvSpPr>
          <p:cNvPr id="3" name="日期占位符 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AAAAAC4qAADQAgAAAAAAAA=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algn="r">
              <a:defRPr lang="zh-cn" sz="1200"/>
            </a:pPr>
            <a:fld id="{3F78EBD3-9DD2-2D1D-9CC0-6B48A58E6A3E}" type="datetime1">
              <a:t/>
            </a:fld>
          </a:p>
        </p:txBody>
      </p:sp>
      <p:sp>
        <p:nvSpPr>
          <p:cNvPr id="4" name="幻灯片图像占位符 3"/>
          <p:cNvSpPr>
            <a:spLocks noGrp="1" noChangeArrowheads="1"/>
            <a:extLst>
              <a:ext uri="smNativeData">
                <pr:smNativeData xmlns:pr="pr" val="SMDATA_12_SscFWx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IBwAAOAQAACgjAABQGQAAAAAAAA=="/>
              </a:ext>
            </a:extLst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zh-cn"/>
            </a:pPr>
          </a:p>
        </p:txBody>
      </p:sp>
      <p:sp>
        <p:nvSpPr>
          <p:cNvPr id="5" name="备注占位符 4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BAAAuBoAAPglAAAINAAAAAAAAA=="/>
              </a:ext>
            </a:extLst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zh-cn"/>
            </a:pPr>
            <a:r>
              <a:t>单击此处编辑母版文本样式</a:t>
            </a:r>
          </a:p>
          <a:p>
            <a:pPr lvl="1">
              <a:defRPr lang="zh-cn"/>
            </a:pPr>
            <a:r>
              <a:t>第二级</a:t>
            </a:r>
          </a:p>
          <a:p>
            <a:pPr lvl="2">
              <a:defRPr lang="zh-cn"/>
            </a:pPr>
            <a:r>
              <a:t>第三级</a:t>
            </a:r>
          </a:p>
          <a:p>
            <a:pPr lvl="3">
              <a:defRPr lang="zh-cn"/>
            </a:pPr>
            <a:r>
              <a:t>第四级</a:t>
            </a:r>
          </a:p>
          <a:p>
            <a:pPr lvl="4">
              <a:defRPr lang="zh-cn"/>
            </a:pPr>
            <a:r>
              <a:t>第五级</a:t>
            </a:r>
          </a:p>
        </p:txBody>
      </p:sp>
      <p:sp>
        <p:nvSpPr>
          <p:cNvPr id="6" name="页脚占位符 5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bjUAAEgSAAA+OAAAAAAAAA=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200"/>
            </a:pPr>
          </a:p>
        </p:txBody>
      </p:sp>
      <p:sp>
        <p:nvSpPr>
          <p:cNvPr id="7" name="灯片编号占位符 6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bjUAAC4qAAA+OAAAAAAAAA=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200"/>
            </a:pPr>
            <a:fld id="{3F78910E-40D2-2D67-9CC0-B632DF8E6AE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zh-cn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zh-cn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zh-cn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zh-cn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zh-cn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ChangeArrowheads="1"/>
            <a:extLst>
              <a:ext uri="smNativeData">
                <pr:smNativeData xmlns:pr="pr" val="SMDATA_12_SscFWxMAAAAlAAAAZAAAAC0AAAAAkAAAAEgAAACQAAAASAAAAAAAAAAB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DMAMw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IBwAAOAQAACgjAABQGQAAAAAAAA=="/>
              </a:ext>
            </a:extLst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3" name="备注占位符 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DMAM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AAAAAA=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zh-cn"/>
            </a:pPr>
          </a:p>
        </p:txBody>
      </p:sp>
      <p:sp>
        <p:nvSpPr>
          <p:cNvPr id="4" name="灯片编号占位符 3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DMAM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A+OAAAAAAAAA=="/>
              </a:ext>
            </a:extLst>
          </p:cNvSpPr>
          <p:nvPr>
            <p:ph type="sldNum" sz="quarter" idx="4294967295"/>
          </p:nvPr>
        </p:nvSpPr>
        <p:spPr>
          <a:xfrm>
            <a:off x="3884930" y="8685530"/>
            <a:ext cx="2971800" cy="4572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 lang="zh-cn"/>
            </a:pPr>
            <a:fld id="{3F78F7C5-8BD2-2D01-9CC0-7D54B98E6A28}" type="slidenum">
              <a:t/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HYg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BAAAPg0AABY0AAChFQAAAAAAAA=="/>
              </a:ext>
            </a:extLst>
          </p:cNvSpPr>
          <p:nvPr>
            <p:ph type="ctrTitle"/>
          </p:nvPr>
        </p:nvSpPr>
        <p:spPr>
          <a:xfrm>
            <a:off x="717550" y="2152650"/>
            <a:ext cx="7749540" cy="13633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幻灯片副标题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jCAAA1hcAAKwvAADfIgAAAAAAAA=="/>
              </a:ext>
            </a:extLst>
          </p:cNvSpPr>
          <p:nvPr>
            <p:ph type="subTitle" idx="1"/>
          </p:nvPr>
        </p:nvSpPr>
        <p:spPr>
          <a:xfrm>
            <a:off x="1363345" y="3874770"/>
            <a:ext cx="6386195" cy="17938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3683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2000" b="0" i="0" u="none" strike="noStrike" kern="1" spc="0" baseline="0">
                <a:solidFill>
                  <a:srgbClr val="7D7A73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4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2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None/>
              <a:tabLst/>
              <a:defRPr lang="zh-cn" sz="19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4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E3DC-92D2-2D15-9CC0-6440AD8E6A31}" type="slidenum">
              <a:t/>
            </a:fld>
          </a:p>
        </p:txBody>
      </p:sp>
      <p:sp>
        <p:nvSpPr>
          <p:cNvPr id="5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6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BCAB-E5D2-2D4A-9CC0-131FF28E6A46}" type="datetime1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标题和两个栏目，左侧栏目具有分隔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dR4AAGk1AAAUJQAAAAAAAA=="/>
              </a:ext>
            </a:extLst>
          </p:cNvSpPr>
          <p:nvPr>
            <p:ph type="title"/>
          </p:nvPr>
        </p:nvSpPr>
        <p:spPr>
          <a:xfrm>
            <a:off x="502285" y="4951095"/>
            <a:ext cx="8180070" cy="1076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FwMAAF4bAABzDwAAAAAAAA=="/>
              </a:ext>
            </a:extLst>
          </p:cNvSpPr>
          <p:nvPr>
            <p:ph type="obj" sz="quarter" idx="1"/>
          </p:nvPr>
        </p:nvSpPr>
        <p:spPr>
          <a:xfrm>
            <a:off x="502285" y="502285"/>
            <a:ext cx="3946525" cy="20091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4" name="对象3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NxEAAF4bAAAiHQAAAAAAAA=="/>
              </a:ext>
            </a:extLst>
          </p:cNvSpPr>
          <p:nvPr>
            <p:ph type="obj" sz="quarter" idx="2"/>
          </p:nvPr>
        </p:nvSpPr>
        <p:spPr>
          <a:xfrm>
            <a:off x="502285" y="2798445"/>
            <a:ext cx="3946525" cy="1937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2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FwMAAGk1AAAiHQAAAAAAAA=="/>
              </a:ext>
            </a:extLst>
          </p:cNvSpPr>
          <p:nvPr>
            <p:ph type="obj" sz="half" idx="3"/>
          </p:nvPr>
        </p:nvSpPr>
        <p:spPr>
          <a:xfrm>
            <a:off x="4735830" y="502285"/>
            <a:ext cx="3946525" cy="42335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6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950E-40D2-2D63-9CC0-B636DB8E6AE3}" type="slidenum">
              <a:t/>
            </a:fld>
          </a:p>
        </p:txBody>
      </p:sp>
      <p:sp>
        <p:nvSpPr>
          <p:cNvPr id="7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8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FD49-07D2-2D0B-9CC0-F15EB38E6AA4}" type="datetime1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标题和两个文本行，下方文本行具有分隔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dR4AAGk1AAAUJQAAAAAAAA=="/>
              </a:ext>
            </a:extLst>
          </p:cNvSpPr>
          <p:nvPr>
            <p:ph type="title"/>
          </p:nvPr>
        </p:nvSpPr>
        <p:spPr>
          <a:xfrm>
            <a:off x="502285" y="4951095"/>
            <a:ext cx="8180070" cy="1076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FwMAAGk1AABzDwAAAAAAAA=="/>
              </a:ext>
            </a:extLst>
          </p:cNvSpPr>
          <p:nvPr>
            <p:ph type="obj" sz="half" idx="1"/>
          </p:nvPr>
        </p:nvSpPr>
        <p:spPr>
          <a:xfrm>
            <a:off x="502285" y="502285"/>
            <a:ext cx="8180070" cy="20091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对象3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NxEAAF4bAAAiHQAAAAAAAA=="/>
              </a:ext>
            </a:extLst>
          </p:cNvSpPr>
          <p:nvPr>
            <p:ph type="obj" sz="quarter" idx="2"/>
          </p:nvPr>
        </p:nvSpPr>
        <p:spPr>
          <a:xfrm>
            <a:off x="502285" y="2798445"/>
            <a:ext cx="3946525" cy="1937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2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NxEAAGk1AAAiHQAAAAAAAA=="/>
              </a:ext>
            </a:extLst>
          </p:cNvSpPr>
          <p:nvPr>
            <p:ph type="obj" sz="quarter" idx="3"/>
          </p:nvPr>
        </p:nvSpPr>
        <p:spPr>
          <a:xfrm>
            <a:off x="4735830" y="2798445"/>
            <a:ext cx="3946525" cy="1937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6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C1A0-EED2-2D37-9CC0-18628F8E6A4D}" type="slidenum">
              <a:t/>
            </a:fld>
          </a:p>
        </p:txBody>
      </p:sp>
      <p:sp>
        <p:nvSpPr>
          <p:cNvPr id="7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8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D1EC-A2D2-2D27-9CC0-54729F8E6A01}" type="datetime1">
              <a:t/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标题和两个文本行，上方文本行具有分隔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dR4AAGk1AAAUJQAAAAAAAA=="/>
              </a:ext>
            </a:extLst>
          </p:cNvSpPr>
          <p:nvPr>
            <p:ph type="title"/>
          </p:nvPr>
        </p:nvSpPr>
        <p:spPr>
          <a:xfrm>
            <a:off x="502285" y="4951095"/>
            <a:ext cx="8180070" cy="1076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FwMAAF4bAABzDwAAAAAAAA=="/>
              </a:ext>
            </a:extLst>
          </p:cNvSpPr>
          <p:nvPr>
            <p:ph type="obj" sz="quarter" idx="1"/>
          </p:nvPr>
        </p:nvSpPr>
        <p:spPr>
          <a:xfrm>
            <a:off x="502285" y="502285"/>
            <a:ext cx="3946525" cy="20091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4" name="对象3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FwMAAGk1AABzDwAAAAAAAA=="/>
              </a:ext>
            </a:extLst>
          </p:cNvSpPr>
          <p:nvPr>
            <p:ph type="obj" sz="quarter" idx="2"/>
          </p:nvPr>
        </p:nvSpPr>
        <p:spPr>
          <a:xfrm>
            <a:off x="4735830" y="502285"/>
            <a:ext cx="3946525" cy="20091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2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NxEAAGk1AAAiHQAAAAAAAA=="/>
              </a:ext>
            </a:extLst>
          </p:cNvSpPr>
          <p:nvPr>
            <p:ph type="obj" sz="half" idx="3"/>
          </p:nvPr>
        </p:nvSpPr>
        <p:spPr>
          <a:xfrm>
            <a:off x="502285" y="2798445"/>
            <a:ext cx="8180070" cy="1937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6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D1B6-F8D2-2D27-9CC0-0E729F8E6A5B}" type="slidenum">
              <a:t/>
            </a:fld>
          </a:p>
        </p:txBody>
      </p:sp>
      <p:sp>
        <p:nvSpPr>
          <p:cNvPr id="7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8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B33A-74D2-2D45-9CC0-8210FD8E6AD7}" type="datetime1">
              <a:t/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BAAAPg0AABY0AAChFQAAAAAAAA=="/>
              </a:ext>
            </a:extLst>
          </p:cNvSpPr>
          <p:nvPr>
            <p:ph type="ctrTitle"/>
          </p:nvPr>
        </p:nvSpPr>
        <p:spPr>
          <a:xfrm>
            <a:off x="717550" y="2152650"/>
            <a:ext cx="7749540" cy="13633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幻灯片副标题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jCAAA1hcAAKwvAADfIgAAAAAAAA=="/>
              </a:ext>
            </a:extLst>
          </p:cNvSpPr>
          <p:nvPr>
            <p:ph type="subTitle" idx="1"/>
          </p:nvPr>
        </p:nvSpPr>
        <p:spPr>
          <a:xfrm>
            <a:off x="1363345" y="3874770"/>
            <a:ext cx="6386195" cy="17938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24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4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FA55-1BD2-2D0C-9CC0-ED59B48E6AB8}" type="slidenum">
              <a:t/>
            </a:fld>
          </a:p>
        </p:txBody>
      </p:sp>
      <p:sp>
        <p:nvSpPr>
          <p:cNvPr id="5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6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971C-52D2-2D61-9CC0-A434D98E6AF1}" type="datetime1">
              <a:t/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DUCAAAAAAAAA=="/>
              </a:ext>
            </a:extLst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tgkAAGk1AACFJQAAAAAAAA=="/>
              </a:ext>
            </a:extLst>
          </p:cNvSpPr>
          <p:nvPr>
            <p:ph type="obj" idx="1"/>
          </p:nvPr>
        </p:nvSpPr>
        <p:spPr>
          <a:xfrm>
            <a:off x="430530" y="1578610"/>
            <a:ext cx="8251825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4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C8A5-EBD2-2D3E-9CC0-1D6B868E6A48}" type="slidenum">
              <a:t/>
            </a:fld>
          </a:p>
        </p:txBody>
      </p:sp>
      <p:sp>
        <p:nvSpPr>
          <p:cNvPr id="5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6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C059-17D2-2D36-9CC0-E1638E8E6AB4}" type="datetime1">
              <a:t/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标题和两个栏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DUCAAAAAAAAA=="/>
              </a:ext>
            </a:extLst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tgkAAF4bAACFJQAAAAAAAA=="/>
              </a:ext>
            </a:extLst>
          </p:cNvSpPr>
          <p:nvPr>
            <p:ph type="obj" sz="half" idx="1"/>
          </p:nvPr>
        </p:nvSpPr>
        <p:spPr>
          <a:xfrm>
            <a:off x="430530" y="1578610"/>
            <a:ext cx="4018280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对象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tgkAAGk1AACFJQAAAAAAAA=="/>
              </a:ext>
            </a:extLst>
          </p:cNvSpPr>
          <p:nvPr>
            <p:ph type="obj" sz="half" idx="2"/>
          </p:nvPr>
        </p:nvSpPr>
        <p:spPr>
          <a:xfrm>
            <a:off x="4735830" y="1578610"/>
            <a:ext cx="3946525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5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A296-D8D2-2D54-9CC0-2E01EC8E6A7B}" type="slidenum">
              <a:t/>
            </a:fld>
          </a:p>
        </p:txBody>
      </p:sp>
      <p:sp>
        <p:nvSpPr>
          <p:cNvPr id="6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7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96BA-F4D2-2D60-9CC0-0235D88E6A57}" type="datetime1">
              <a:t/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DUCAAAAAAAAA=="/>
              </a:ext>
            </a:extLst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EDEB-A5D2-2D1B-9CC0-534EA38E6A06}" type="slidenum">
              <a:t/>
            </a:fld>
          </a:p>
        </p:txBody>
      </p:sp>
      <p:sp>
        <p:nvSpPr>
          <p:cNvPr id="4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5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A136-78D2-2D57-9CC0-8E02EF8E6ADB}" type="datetime1">
              <a:t/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F350-1ED2-2D05-9CC0-E850BD8E6ABD}" type="slidenum">
              <a:t/>
            </a:fld>
          </a:p>
        </p:txBody>
      </p:sp>
      <p:sp>
        <p:nvSpPr>
          <p:cNvPr id="3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4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9DAF-E1D2-2D6B-9CC0-173ED38E6A42}" type="datetime1">
              <a:t/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只显示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象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CFJQAAAAAAAA=="/>
              </a:ext>
            </a:extLst>
          </p:cNvSpPr>
          <p:nvPr>
            <p:ph type="obj"/>
          </p:nvPr>
        </p:nvSpPr>
        <p:spPr>
          <a:xfrm>
            <a:off x="430530" y="287020"/>
            <a:ext cx="8251825" cy="58121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D66B-25D2-2D20-9CC0-D375988E6A86}" type="slidenum">
              <a:t/>
            </a:fld>
          </a:p>
        </p:txBody>
      </p:sp>
      <p:sp>
        <p:nvSpPr>
          <p:cNvPr id="4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5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C77C-32D2-2D31-9CC0-C464898E6A91}" type="datetime1">
              <a:t/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标题和两个文本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DUCAAAAAAAAA=="/>
              </a:ext>
            </a:extLst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tgkAAGk1AAD0FgAAAAAAAA=="/>
              </a:ext>
            </a:extLst>
          </p:cNvSpPr>
          <p:nvPr>
            <p:ph type="obj" sz="half" idx="1"/>
          </p:nvPr>
        </p:nvSpPr>
        <p:spPr>
          <a:xfrm>
            <a:off x="430530" y="1578610"/>
            <a:ext cx="82518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对象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uBgAAGk1AACFJQAAAAAAAA=="/>
              </a:ext>
            </a:extLst>
          </p:cNvSpPr>
          <p:nvPr>
            <p:ph type="obj" sz="half" idx="2"/>
          </p:nvPr>
        </p:nvSpPr>
        <p:spPr>
          <a:xfrm>
            <a:off x="430530" y="4018280"/>
            <a:ext cx="82518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5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F4DA-94D2-2D02-9CC0-6257BA8E6A37}" type="slidenum">
              <a:t/>
            </a:fld>
          </a:p>
        </p:txBody>
      </p:sp>
      <p:sp>
        <p:nvSpPr>
          <p:cNvPr id="6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7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AEAE-E0D2-2D58-9CC0-160DE08E6A43}" type="datetime1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dR4AAGk1AAAUJQAAAAAAAA=="/>
              </a:ext>
            </a:extLst>
          </p:cNvSpPr>
          <p:nvPr>
            <p:ph type="title"/>
          </p:nvPr>
        </p:nvSpPr>
        <p:spPr>
          <a:xfrm>
            <a:off x="502285" y="4951095"/>
            <a:ext cx="8180070" cy="1076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FwMAAGk1AAAiHQAAAAAAAA=="/>
              </a:ext>
            </a:extLst>
          </p:cNvSpPr>
          <p:nvPr>
            <p:ph type="obj" idx="1"/>
          </p:nvPr>
        </p:nvSpPr>
        <p:spPr>
          <a:xfrm>
            <a:off x="502285" y="502285"/>
            <a:ext cx="8180070" cy="42335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4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ED77-39D2-2D1B-9CC0-CF4EA38E6A9A}" type="slidenum">
              <a:t/>
            </a:fld>
          </a:p>
        </p:txBody>
      </p:sp>
      <p:sp>
        <p:nvSpPr>
          <p:cNvPr id="5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6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89C6-88D2-2D7F-9CC0-7E2AC78E6A2B}" type="datetime1">
              <a:t/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个内容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DUCAAAAAAAAA=="/>
              </a:ext>
            </a:extLst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tgkAAF4bAAD0FgAAAAAAAA=="/>
              </a:ext>
            </a:extLst>
          </p:cNvSpPr>
          <p:nvPr>
            <p:ph type="obj" sz="quarter" idx="1"/>
          </p:nvPr>
        </p:nvSpPr>
        <p:spPr>
          <a:xfrm>
            <a:off x="430530" y="1578610"/>
            <a:ext cx="4018280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4" name="对象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tgkAAGk1AAD0FgAAAAAAAA=="/>
              </a:ext>
            </a:extLst>
          </p:cNvSpPr>
          <p:nvPr>
            <p:ph type="obj" sz="quarter" idx="2"/>
          </p:nvPr>
        </p:nvSpPr>
        <p:spPr>
          <a:xfrm>
            <a:off x="4735830" y="1578610"/>
            <a:ext cx="39465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4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uBgAAF4bAACFJQAAAAAAAA=="/>
              </a:ext>
            </a:extLst>
          </p:cNvSpPr>
          <p:nvPr>
            <p:ph type="obj" sz="quarter" idx="3"/>
          </p:nvPr>
        </p:nvSpPr>
        <p:spPr>
          <a:xfrm>
            <a:off x="430530" y="4018280"/>
            <a:ext cx="4018280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6" name="对象3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uBgAAGk1AACFJQAAAAAAAA=="/>
              </a:ext>
            </a:extLst>
          </p:cNvSpPr>
          <p:nvPr>
            <p:ph type="obj" sz="quarter" idx="4"/>
          </p:nvPr>
        </p:nvSpPr>
        <p:spPr>
          <a:xfrm>
            <a:off x="4735830" y="4018280"/>
            <a:ext cx="39465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7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A658-16D2-2D50-9CC0-E005E88E6AB5}" type="slidenum">
              <a:t/>
            </a:fld>
          </a:p>
        </p:txBody>
      </p:sp>
      <p:sp>
        <p:nvSpPr>
          <p:cNvPr id="8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9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909C-D2D2-2D66-9CC0-2433DE8E6A71}" type="datetime1">
              <a:t/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和两个栏目，右侧栏目具有分割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DUCAAAAAAAAA=="/>
              </a:ext>
            </a:extLst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tgkAAF4bAACFJQAAAAAAAA=="/>
              </a:ext>
            </a:extLst>
          </p:cNvSpPr>
          <p:nvPr>
            <p:ph type="obj" sz="half" idx="1"/>
          </p:nvPr>
        </p:nvSpPr>
        <p:spPr>
          <a:xfrm>
            <a:off x="430530" y="1578610"/>
            <a:ext cx="4018280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对象3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tgkAAGk1AAD0FgAAAAAAAA=="/>
              </a:ext>
            </a:extLst>
          </p:cNvSpPr>
          <p:nvPr>
            <p:ph type="obj" sz="quarter" idx="2"/>
          </p:nvPr>
        </p:nvSpPr>
        <p:spPr>
          <a:xfrm>
            <a:off x="4735830" y="1578610"/>
            <a:ext cx="39465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uBgAAGk1AACFJQAAAAAAAA=="/>
              </a:ext>
            </a:extLst>
          </p:cNvSpPr>
          <p:nvPr>
            <p:ph type="obj" sz="quarter" idx="3"/>
          </p:nvPr>
        </p:nvSpPr>
        <p:spPr>
          <a:xfrm>
            <a:off x="4735830" y="4018280"/>
            <a:ext cx="39465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6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A5D7-99D2-2D53-9CC0-6F06EB8E6A3A}" type="slidenum">
              <a:t/>
            </a:fld>
          </a:p>
        </p:txBody>
      </p:sp>
      <p:sp>
        <p:nvSpPr>
          <p:cNvPr id="7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8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F59D-D3D2-2D03-9CC0-2556BB8E6A70}" type="datetime1">
              <a:t/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标题和两个栏目，左侧栏目具有分隔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DUCAAAAAAAAA=="/>
              </a:ext>
            </a:extLst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tgkAAF4bAAD0FgAAAAAAAA=="/>
              </a:ext>
            </a:extLst>
          </p:cNvSpPr>
          <p:nvPr>
            <p:ph type="obj" sz="quarter" idx="1"/>
          </p:nvPr>
        </p:nvSpPr>
        <p:spPr>
          <a:xfrm>
            <a:off x="430530" y="1578610"/>
            <a:ext cx="4018280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4" name="对象3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uBgAAF4bAACFJQAAAAAAAA=="/>
              </a:ext>
            </a:extLst>
          </p:cNvSpPr>
          <p:nvPr>
            <p:ph type="obj" sz="quarter" idx="2"/>
          </p:nvPr>
        </p:nvSpPr>
        <p:spPr>
          <a:xfrm>
            <a:off x="430530" y="4018280"/>
            <a:ext cx="4018280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tgkAAGk1AACFJQAAAAAAAA=="/>
              </a:ext>
            </a:extLst>
          </p:cNvSpPr>
          <p:nvPr>
            <p:ph type="obj" sz="half" idx="3"/>
          </p:nvPr>
        </p:nvSpPr>
        <p:spPr>
          <a:xfrm>
            <a:off x="4735830" y="1578610"/>
            <a:ext cx="3946525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6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800D-43D2-2D76-9CC0-B523CE8E6AE0}" type="slidenum">
              <a:t/>
            </a:fld>
          </a:p>
        </p:txBody>
      </p:sp>
      <p:sp>
        <p:nvSpPr>
          <p:cNvPr id="7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8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A0A5-EBD2-2D56-9CC0-1D03EE8E6A48}" type="datetime1">
              <a:t/>
            </a:fld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标题和两个文本行，下方文本行具有分隔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DUCAAAAAAAAA=="/>
              </a:ext>
            </a:extLst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tgkAAGk1AAD0FgAAAAAAAA=="/>
              </a:ext>
            </a:extLst>
          </p:cNvSpPr>
          <p:nvPr>
            <p:ph type="obj" sz="half" idx="1"/>
          </p:nvPr>
        </p:nvSpPr>
        <p:spPr>
          <a:xfrm>
            <a:off x="430530" y="1578610"/>
            <a:ext cx="82518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对象3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uBgAAF4bAACFJQAAAAAAAA=="/>
              </a:ext>
            </a:extLst>
          </p:cNvSpPr>
          <p:nvPr>
            <p:ph type="obj" sz="quarter" idx="2"/>
          </p:nvPr>
        </p:nvSpPr>
        <p:spPr>
          <a:xfrm>
            <a:off x="430530" y="4018280"/>
            <a:ext cx="4018280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uBgAAGk1AACFJQAAAAAAAA=="/>
              </a:ext>
            </a:extLst>
          </p:cNvSpPr>
          <p:nvPr>
            <p:ph type="obj" sz="quarter" idx="3"/>
          </p:nvPr>
        </p:nvSpPr>
        <p:spPr>
          <a:xfrm>
            <a:off x="4735830" y="4018280"/>
            <a:ext cx="39465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6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C73E-70D2-2D31-9CC0-8664898E6AD3}" type="slidenum">
              <a:t/>
            </a:fld>
          </a:p>
        </p:txBody>
      </p:sp>
      <p:sp>
        <p:nvSpPr>
          <p:cNvPr id="7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8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DC2A-64D2-2D2A-9CC0-927F928E6AC7}" type="datetime1">
              <a:t/>
            </a:fld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标题和两个文本行，上方文本行具有分隔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xAEAAGk1AADUCAAAAAAAAA=="/>
              </a:ext>
            </a:extLst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tgkAAF4bAAD0FgAAAAAAAA=="/>
              </a:ext>
            </a:extLst>
          </p:cNvSpPr>
          <p:nvPr>
            <p:ph type="obj" sz="quarter" idx="1"/>
          </p:nvPr>
        </p:nvSpPr>
        <p:spPr>
          <a:xfrm>
            <a:off x="430530" y="1578610"/>
            <a:ext cx="4018280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4" name="对象3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tgkAAGk1AAD0FgAAAAAAAA=="/>
              </a:ext>
            </a:extLst>
          </p:cNvSpPr>
          <p:nvPr>
            <p:ph type="obj" sz="quarter" idx="2"/>
          </p:nvPr>
        </p:nvSpPr>
        <p:spPr>
          <a:xfrm>
            <a:off x="4735830" y="1578610"/>
            <a:ext cx="39465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mAgAAuBgAAGk1AACFJQAAAAAAAA=="/>
              </a:ext>
            </a:extLst>
          </p:cNvSpPr>
          <p:nvPr>
            <p:ph type="obj" sz="half" idx="3"/>
          </p:nvPr>
        </p:nvSpPr>
        <p:spPr>
          <a:xfrm>
            <a:off x="430530" y="4018280"/>
            <a:ext cx="82518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6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r">
              <a:defRPr lang="zh-cn" sz="1200">
                <a:solidFill>
                  <a:srgbClr val="8C8C8C"/>
                </a:solidFill>
              </a:defRPr>
            </a:pPr>
            <a:fld id="{3F78CFC2-8CD2-2D39-9CC0-7A6C818E6A2F}" type="slidenum">
              <a:t/>
            </a:fld>
          </a:p>
        </p:txBody>
      </p:sp>
      <p:sp>
        <p:nvSpPr>
          <p:cNvPr id="7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ctr">
              <a:defRPr lang="zh-cn" sz="1200">
                <a:solidFill>
                  <a:srgbClr val="8C8C8C"/>
                </a:solidFill>
              </a:defRPr>
            </a:pPr>
          </a:p>
        </p:txBody>
      </p:sp>
      <p:sp>
        <p:nvSpPr>
          <p:cNvPr id="8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1200">
                <a:solidFill>
                  <a:srgbClr val="8C8C8C"/>
                </a:solidFill>
              </a:defRPr>
            </a:pPr>
            <a:fld id="{3F78E9F7-B9D2-2D1F-9CC0-4F4AA78E6A1A}" type="datetime1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标题和两个栏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dR4AAGk1AAAUJQAAAAAAAA=="/>
              </a:ext>
            </a:extLst>
          </p:cNvSpPr>
          <p:nvPr>
            <p:ph type="title"/>
          </p:nvPr>
        </p:nvSpPr>
        <p:spPr>
          <a:xfrm>
            <a:off x="502285" y="4951095"/>
            <a:ext cx="8180070" cy="1076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FwMAAF4bAAAiHQAAAAAAAA=="/>
              </a:ext>
            </a:extLst>
          </p:cNvSpPr>
          <p:nvPr>
            <p:ph type="obj" sz="half" idx="1"/>
          </p:nvPr>
        </p:nvSpPr>
        <p:spPr>
          <a:xfrm>
            <a:off x="502285" y="502285"/>
            <a:ext cx="3946525" cy="42335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对象2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FwMAAGk1AAAiHQAAAAAAAA=="/>
              </a:ext>
            </a:extLst>
          </p:cNvSpPr>
          <p:nvPr>
            <p:ph type="obj" sz="half" idx="2"/>
          </p:nvPr>
        </p:nvSpPr>
        <p:spPr>
          <a:xfrm>
            <a:off x="4735830" y="502285"/>
            <a:ext cx="3946525" cy="42335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5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E396-D8D2-2D15-9CC0-2E40AD8E6A7B}" type="slidenum">
              <a:t/>
            </a:fld>
          </a:p>
        </p:txBody>
      </p:sp>
      <p:sp>
        <p:nvSpPr>
          <p:cNvPr id="6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7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A89A-D4D2-2D5E-9CC0-220BE68E6A77}" type="datetime1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dR4AAGk1AAAUJQAAAAAAAA=="/>
              </a:ext>
            </a:extLst>
          </p:cNvSpPr>
          <p:nvPr>
            <p:ph type="title"/>
          </p:nvPr>
        </p:nvSpPr>
        <p:spPr>
          <a:xfrm>
            <a:off x="502285" y="4951095"/>
            <a:ext cx="8180070" cy="1076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BB09-47D2-2D4D-9CC0-B118F58E6AE4}" type="slidenum">
              <a:t/>
            </a:fld>
          </a:p>
        </p:txBody>
      </p:sp>
      <p:sp>
        <p:nvSpPr>
          <p:cNvPr id="4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5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9019-57D2-2D66-9CC0-A133DE8E6AF4}" type="datetime1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E1CC-82D2-2D17-9CC0-7442AF8E6A21}" type="slidenum">
              <a:t/>
            </a:fld>
          </a:p>
        </p:txBody>
      </p:sp>
      <p:sp>
        <p:nvSpPr>
          <p:cNvPr id="3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4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E92D-63D2-2D1F-9CC0-954AA78E6AC0}" type="datetime1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只显示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象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FwMAAGk1AAAUJQAAAAAAAA=="/>
              </a:ext>
            </a:extLst>
          </p:cNvSpPr>
          <p:nvPr>
            <p:ph type="obj"/>
          </p:nvPr>
        </p:nvSpPr>
        <p:spPr>
          <a:xfrm>
            <a:off x="502285" y="502285"/>
            <a:ext cx="8180070" cy="552513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EB76-38D2-2D1D-9CC0-CE48A58E6A9B}" type="slidenum">
              <a:t/>
            </a:fld>
          </a:p>
        </p:txBody>
      </p:sp>
      <p:sp>
        <p:nvSpPr>
          <p:cNvPr id="4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5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8D3E-70D2-2D7B-9CC0-862EC38E6AD3}" type="datetime1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标题和两个文本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8AP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dR4AAGk1AAAUJQAAAAAAAA=="/>
              </a:ext>
            </a:extLst>
          </p:cNvSpPr>
          <p:nvPr>
            <p:ph type="title"/>
          </p:nvPr>
        </p:nvSpPr>
        <p:spPr>
          <a:xfrm>
            <a:off x="502285" y="4951095"/>
            <a:ext cx="8180070" cy="1076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4AP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FwMAAGk1AABzDwAAAAAAAA=="/>
              </a:ext>
            </a:extLst>
          </p:cNvSpPr>
          <p:nvPr>
            <p:ph type="obj" sz="half" idx="1"/>
          </p:nvPr>
        </p:nvSpPr>
        <p:spPr>
          <a:xfrm>
            <a:off x="502285" y="502285"/>
            <a:ext cx="8180070" cy="20091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对象2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0AP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NxEAAGk1AAAiHQAAAAAAAA=="/>
              </a:ext>
            </a:extLst>
          </p:cNvSpPr>
          <p:nvPr>
            <p:ph type="obj" sz="half" idx="2"/>
          </p:nvPr>
        </p:nvSpPr>
        <p:spPr>
          <a:xfrm>
            <a:off x="502285" y="2798445"/>
            <a:ext cx="8180070" cy="1937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5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4AP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E8AD-E3D2-2D1E-9CC0-154BA68E6A40}" type="slidenum">
              <a:t/>
            </a:fld>
          </a:p>
        </p:txBody>
      </p:sp>
      <p:sp>
        <p:nvSpPr>
          <p:cNvPr id="6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sAO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7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DQAN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D459-17D2-2D22-9CC0-E1779A8E6AB4}" type="datetime1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个内容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8AC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dR4AAGk1AAAUJQAAAAAAAA=="/>
              </a:ext>
            </a:extLst>
          </p:cNvSpPr>
          <p:nvPr>
            <p:ph type="title"/>
          </p:nvPr>
        </p:nvSpPr>
        <p:spPr>
          <a:xfrm>
            <a:off x="502285" y="4951095"/>
            <a:ext cx="8180070" cy="1076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CcAJ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FwMAAF4bAABzDwAAAAAAAA=="/>
              </a:ext>
            </a:extLst>
          </p:cNvSpPr>
          <p:nvPr>
            <p:ph type="obj" sz="quarter" idx="1"/>
          </p:nvPr>
        </p:nvSpPr>
        <p:spPr>
          <a:xfrm>
            <a:off x="502285" y="502285"/>
            <a:ext cx="3946525" cy="20091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4" name="对象2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BgAG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FwMAAGk1AABzDwAAAAAAAA=="/>
              </a:ext>
            </a:extLst>
          </p:cNvSpPr>
          <p:nvPr>
            <p:ph type="obj" sz="quarter" idx="2"/>
          </p:nvPr>
        </p:nvSpPr>
        <p:spPr>
          <a:xfrm>
            <a:off x="4735830" y="502285"/>
            <a:ext cx="3946525" cy="20091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4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sAC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NxEAAF4bAAAiHQAAAAAAAA=="/>
              </a:ext>
            </a:extLst>
          </p:cNvSpPr>
          <p:nvPr>
            <p:ph type="obj" sz="quarter" idx="3"/>
          </p:nvPr>
        </p:nvSpPr>
        <p:spPr>
          <a:xfrm>
            <a:off x="502285" y="2798445"/>
            <a:ext cx="3946525" cy="1937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6" name="对象3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NxEAAGk1AAAiHQAAAAAAAA=="/>
              </a:ext>
            </a:extLst>
          </p:cNvSpPr>
          <p:nvPr>
            <p:ph type="obj" sz="quarter" idx="4"/>
          </p:nvPr>
        </p:nvSpPr>
        <p:spPr>
          <a:xfrm>
            <a:off x="4735830" y="2798445"/>
            <a:ext cx="3946525" cy="1937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7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QAB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F169-27D2-2D07-9CC0-D152BF8E6A84}" type="slidenum">
              <a:t/>
            </a:fld>
          </a:p>
        </p:txBody>
      </p:sp>
      <p:sp>
        <p:nvSpPr>
          <p:cNvPr id="8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EAA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9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812E-60D2-2D77-9CC0-9622CF8E6AC3}" type="datetime1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和两个栏目，右侧栏目具有分割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dR4AAGk1AAAUJQAAAAAAAA=="/>
              </a:ext>
            </a:extLst>
          </p:cNvSpPr>
          <p:nvPr>
            <p:ph type="title"/>
          </p:nvPr>
        </p:nvSpPr>
        <p:spPr>
          <a:xfrm>
            <a:off x="502285" y="4951095"/>
            <a:ext cx="8180070" cy="1076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对象1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XAwAAFwMAAF4bAAAiHQAAAAAAAA=="/>
              </a:ext>
            </a:extLst>
          </p:cNvSpPr>
          <p:nvPr>
            <p:ph type="obj" sz="half" idx="1"/>
          </p:nvPr>
        </p:nvSpPr>
        <p:spPr>
          <a:xfrm>
            <a:off x="502285" y="502285"/>
            <a:ext cx="3946525" cy="42335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对象3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FwMAAGk1AABzDwAAAAAAAA=="/>
              </a:ext>
            </a:extLst>
          </p:cNvSpPr>
          <p:nvPr>
            <p:ph type="obj" sz="quarter" idx="2"/>
          </p:nvPr>
        </p:nvSpPr>
        <p:spPr>
          <a:xfrm>
            <a:off x="4735830" y="502285"/>
            <a:ext cx="3946525" cy="20091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5" name="对象2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HQAANxEAAGk1AAAiHQAAAAAAAA=="/>
              </a:ext>
            </a:extLst>
          </p:cNvSpPr>
          <p:nvPr>
            <p:ph type="obj" sz="quarter" idx="3"/>
          </p:nvPr>
        </p:nvSpPr>
        <p:spPr>
          <a:xfrm>
            <a:off x="4735830" y="2798445"/>
            <a:ext cx="3946525" cy="1937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/>
            </a:pPr>
          </a:p>
        </p:txBody>
      </p:sp>
      <p:sp>
        <p:nvSpPr>
          <p:cNvPr id="6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1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FEE9-A7D2-2D08-9CC0-515DB08E6A04}" type="slidenum">
              <a:t/>
            </a:fld>
          </a:p>
        </p:txBody>
      </p:sp>
      <p:sp>
        <p:nvSpPr>
          <p:cNvPr id="7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1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 sz="1000">
                <a:solidFill>
                  <a:srgbClr val="A8A59B"/>
                </a:solidFill>
              </a:defRPr>
            </a:pPr>
          </a:p>
        </p:txBody>
      </p:sp>
      <p:sp>
        <p:nvSpPr>
          <p:cNvPr id="8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1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r">
              <a:defRPr lang="zh-cn" sz="1000">
                <a:solidFill>
                  <a:srgbClr val="A8A59B"/>
                </a:solidFill>
              </a:defRPr>
            </a:pPr>
            <a:fld id="{3F78A733-7DD2-2D51-9CC0-8B04E98E6ADE}" type="datetime1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_rels/slideMaster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6"/>
          <p:cNvSpPr>
            <a:extLst>
              <a:ext uri="smNativeData">
                <pr:smNativeData xmlns:pr="pr" val="SMDATA_12_SscFWxMAAAAlAAAAZQAAAA0AAAAAkAAAAEgAAACQAAAASAAAAAAAAAABAAAAAAAAAAEAAABQAAAAARO4dTdPpT8AAAAAAADwvwAAAAAAAOA/AAAAAAAA4D8AAAAAAADgPwAAAAAAAOA/AAAAAAAA4D8AAAAAAADgPwAAAAAAAOA/AAAAAAAA4D8CAAAAjAAAAAEAAAADAAAA////ANvb2wAAAAAAAAAAAAAAAAAAAAAAAAAAAAAAAAAAAAAAZAAAAAEAAABAAAAAAAAAAGQAAAAOAQAAAAAAAAIAAABhAAAA////AGMAAAD39/cAAAAAAAAAAAAAAAAAAAAAAAAAAAAAAAAAAAAAAAAAAAAAAAAAAAAAAAAAAAAAAAAAFAAAADwAAAABAAAAAAAAAKSkpAADAAAAAQAAACMAAAAjAAAAIwAAAAEAAAAAAAAAZAAAAGQAAAAAAAAAZAAAAGQAAAAVAAAAYAAAAAAAAAAAAAAADwAAACADAAAAAAAAAAAAAAEAAACgMgAAVgcAAKr4//8BAAAAf39/AAEAAABkAAAAAAAAABQAAABAHwAAAAAAACYAAAAAAAAAwOD//wAAAAAmAAAAZAAAABYAAABMAAAAAQAAAAAAAAAAAAAAAAAAAAEAAAAAAAAASwAAAAAAAABQAAAAZAAAAGQAAAAAAAAAy8vLAEsAAAAAAAAAUAAAAGQAAABkAAAAAAAAABcAAAAUAAAAAAAAAAAAAAD/fwAA/38AAAAAAAAJAAAABAAAAP8A/wAMAAAAEAAAAAAAAAAAAAAAAAAAAAAAAAAeAAAAaAAAAAEAAAAAAAAAAAAAAAAAAAAAAAAAECcAABAnAAAAAAAAAAAAAAAAAAAAAAAAAAAAAAAAAAAAAAAAAAAAAHgAAAAAAAAAwMD/AAAAAABkAAAAMgAAAAAAAABkAAAAAAAAAH9/fwAKAAAAHwAAAFQAAAD///8A29vbAP///wD39/cAAAAAAAAAAAAAAAAAAAAAAAAAAAAAAAAApKSkAH9/fwAAAAAAy8vLAMDA/wB/f38AAAAAAAAAAAAAAAAAAAAAAAAAAAAhAAAAGAAAABQAAADgAQAABgIAAFw2AAAlKAAAAAAAAA=="/>
              </a:ext>
            </a:extLst>
          </p:cNvSpPr>
          <p:nvPr/>
        </p:nvSpPr>
        <p:spPr>
          <a:xfrm>
            <a:off x="304800" y="328930"/>
            <a:ext cx="8531860" cy="619696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/>
              </a:gs>
              <a:gs pos="97000">
                <a:srgbClr val="FFFFFF"/>
              </a:gs>
              <a:gs pos="99000">
                <a:srgbClr val="F7F7F7"/>
              </a:gs>
              <a:gs pos="100000">
                <a:srgbClr val="DBDBDB"/>
              </a:gs>
            </a:gsLst>
            <a:lin ang="5400000" scaled="0"/>
            <a:tileRect/>
          </a:gradFill>
          <a:ln w="1905" cap="flat" cmpd="sng" algn="ctr">
            <a:solidFill>
              <a:srgbClr val="A4A4A4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rgbClr val="FFFFFF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</a:p>
        </p:txBody>
      </p:sp>
      <p:sp>
        <p:nvSpPr>
          <p:cNvPr id="3" name="圆角矩形 8"/>
          <p:cNvSpPr>
            <a:extLst>
              <a:ext uri="smNativeData">
                <pr:smNativeData xmlns:pr="pr" val="SMDATA_12_SscFWxMAAAAlAAAAZQAAAA0AAAAAkAAAAEgAAACQAAAASAAAAAAAAAABAAAAAAAAAAEAAABQAAAAnS6Lic3HpT8AAAAAAADwvwAAAAAAAOA/AAAAAAAA4D8AAAAAAADgPwAAAAAAAOA/AAAAAAAA4D8AAAAAAADgPwAAAAAAAOA/AAAAAAAA4D8CAAAAjAAAAAEAAAAEAAAA////AKGhoQAAAAAAAAAAAAAAAAAAAAAAAAAAAAAAAAAAAAAAZAAAAAEAAABAAAAAAAAAAPoAAAAAAAAAAAAAAAEAAAA3AAAA4eHhAAAAAAAAAAAAAAAAAAAAAAAAAAAAAAAAAAAAAAAAAAAAAAAAAAAAAAAAAAAAAAAAAAAAAAAAAAAAFAAAADwAAAAAAAAAAAAAAP///wAUAAAAAQAAABQAAAAUAAAAFAAAAAE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EAAAAAAAAAAAAAAAAAAAAAAAAAECcAABAnAAAAAAAAAAAAAAAAAAAAAAAAAAAAAAAAAAAAAAAAAAAAAGcAAAAAAAAAwMD/AAAAAABkAAAAMgAAAAAAAABkAAAAAAAAAH9/fwAKAAAAHwAAAFQAAAD///8AoaGhAOHh4QAAAAAAAAAAAAAAAAAAAAAAAAAAAAAAAAAAAAAA////AH9/fwDj3tEDzMzMAMDA/wB/f38AAAAAAAAAAAAAAAAAAAAAAAAAAAAhAAAAGAAAABQAAACTAgAArAIAAK01AABsJAAAAAAAAA=="/>
              </a:ext>
            </a:extLst>
          </p:cNvSpPr>
          <p:nvPr/>
        </p:nvSpPr>
        <p:spPr>
          <a:xfrm>
            <a:off x="418465" y="434340"/>
            <a:ext cx="8307070" cy="5486400"/>
          </a:xfrm>
          <a:prstGeom prst="roundRect">
            <a:avLst>
              <a:gd name="adj" fmla="val 2127"/>
            </a:avLst>
          </a:prstGeom>
          <a:gradFill flip="none" rotWithShape="1">
            <a:gsLst>
              <a:gs pos="0">
                <a:srgbClr val="A1A1A1"/>
              </a:gs>
              <a:gs pos="45000">
                <a:srgbClr val="E1E1E1"/>
              </a:gs>
              <a:gs pos="100000">
                <a:srgbClr val="FFFFFF"/>
              </a:gs>
            </a:gsLst>
            <a:path path="rect">
              <a:fillToRect l="50000" t="175000" r="50000" b="-75000"/>
            </a:path>
            <a:tileRect/>
          </a:gra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rgbClr val="FFFFFF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</a:p>
        </p:txBody>
      </p:sp>
      <p:sp>
        <p:nvSpPr>
          <p:cNvPr id="4" name="标题占位符 12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YAwAAqx4AAHA1AAAjJQAAAAAAAA=="/>
              </a:ext>
            </a:extLst>
          </p:cNvSpPr>
          <p:nvPr>
            <p:ph type="title"/>
          </p:nvPr>
        </p:nvSpPr>
        <p:spPr>
          <a:xfrm>
            <a:off x="502920" y="4985385"/>
            <a:ext cx="8183880" cy="10515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 lang="zh-cn"/>
            </a:pPr>
            <a:r>
              <a:t>单击此处编辑母版标题样式</a:t>
            </a:r>
          </a:p>
        </p:txBody>
      </p:sp>
      <p:sp>
        <p:nvSpPr>
          <p:cNvPr id="5" name="文本占位符 3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YAwAAQwMAAHA1AAAGHQAAAAAAAA=="/>
              </a:ext>
            </a:extLst>
          </p:cNvSpPr>
          <p:nvPr>
            <p:ph type="body" idx="1"/>
          </p:nvPr>
        </p:nvSpPr>
        <p:spPr>
          <a:xfrm>
            <a:off x="502920" y="530225"/>
            <a:ext cx="8183880" cy="41878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>
            <a:lvl1pPr marL="265430" marR="0" indent="-26543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" charset="2"/>
              <a:buChar char=""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548640" marR="0" indent="-201295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 pitchFamily="2" charset="0"/>
              <a:buChar char="◦"/>
              <a:tabLst/>
              <a:defRPr lang="zh-cn" sz="24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786130" marR="0" indent="-18288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 pitchFamily="1" charset="2"/>
              <a:buChar char=""/>
              <a:tabLst/>
              <a:defRPr lang="zh-cn" sz="22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024255" marR="0" indent="-182880" algn="l" defTabSz="914400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Clr>
                <a:schemeClr val="accent2"/>
              </a:buClr>
              <a:buSzTx/>
              <a:buFont typeface="Verdana" pitchFamily="2" charset="0"/>
              <a:buChar char="◦"/>
              <a:tabLst/>
              <a:defRPr lang="zh-cn" sz="19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280160" marR="0" indent="-18288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 pitchFamily="1" charset="2"/>
              <a:buChar char=""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 lang="zh-cn"/>
            </a:pPr>
            <a:r>
              <a:t>单击此处编辑母版文本样式</a:t>
            </a:r>
          </a:p>
          <a:p>
            <a:pPr lvl="1">
              <a:defRPr lang="zh-cn"/>
            </a:pPr>
            <a:r>
              <a:t>第二级</a:t>
            </a:r>
          </a:p>
          <a:p>
            <a:pPr lvl="2">
              <a:defRPr lang="zh-cn"/>
            </a:pPr>
            <a:r>
              <a:t>第三级</a:t>
            </a:r>
          </a:p>
          <a:p>
            <a:pPr lvl="3">
              <a:defRPr lang="zh-cn"/>
            </a:pPr>
            <a:r>
              <a:t>第四级</a:t>
            </a:r>
          </a:p>
          <a:p>
            <a:pPr lvl="4">
              <a:defRPr lang="zh-cn"/>
            </a:pPr>
            <a:r>
              <a:t>第五级</a:t>
            </a:r>
          </a:p>
        </p:txBody>
      </p:sp>
      <p:sp>
        <p:nvSpPr>
          <p:cNvPr id="6" name="日期占位符 2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7FwAAmSUAAEslAADYJwAAAAAAAA=="/>
              </a:ext>
            </a:extLst>
          </p:cNvSpPr>
          <p:nvPr>
            <p:ph type="dt" sz="half" idx="2"/>
          </p:nvPr>
        </p:nvSpPr>
        <p:spPr>
          <a:xfrm>
            <a:off x="3776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000" b="0" i="0" u="none" strike="noStrike" kern="1" spc="0" baseline="0">
                <a:solidFill>
                  <a:srgbClr val="A8A59B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fld id="{3F78D1FB-B5D2-2D27-9CC0-43729F8E6A16}" type="datetime1">
              <a:t/>
            </a:fld>
          </a:p>
        </p:txBody>
      </p:sp>
      <p:sp>
        <p:nvSpPr>
          <p:cNvPr id="7" name="页脚占位符 17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LJQAAmSUAAFszAADYJwAAAAAAAA=="/>
              </a:ext>
            </a:extLst>
          </p:cNvSpPr>
          <p:nvPr>
            <p:ph type="ftr" sz="quarter" idx="3"/>
          </p:nvPr>
        </p:nvSpPr>
        <p:spPr>
          <a:xfrm>
            <a:off x="6062345" y="6111875"/>
            <a:ext cx="22860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000" b="0" i="0" u="none" strike="noStrike" kern="1" spc="0" baseline="0">
                <a:solidFill>
                  <a:srgbClr val="A8A59B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</a:p>
        </p:txBody>
      </p:sp>
      <p:sp>
        <p:nvSpPr>
          <p:cNvPr id="8" name="灯片编号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3t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bMwAAmSUAACs2AADYJwAAAAAAAA=="/>
              </a:ext>
            </a:extLst>
          </p:cNvSpPr>
          <p:nvPr>
            <p:ph type="sldNum" sz="quarter" idx="4"/>
          </p:nvPr>
        </p:nvSpPr>
        <p:spPr>
          <a:xfrm>
            <a:off x="8348345" y="6111875"/>
            <a:ext cx="4572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000" b="0" i="0" u="none" strike="noStrike" kern="1" spc="0" baseline="0">
                <a:solidFill>
                  <a:srgbClr val="A8A59B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fld id="{3F78B0F1-BFD2-2D46-9CC0-4913FE8E6A1C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marL="0" marR="0" indent="0" algn="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4500" b="1" i="0" u="none" strike="noStrike" kern="1" spc="0" baseline="0">
          <a:solidFill>
            <a:srgbClr val="FF9459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Verdana" pitchFamily="2" charset="0"/>
          <a:ea typeface="Verdana" pitchFamily="2" charset="0"/>
          <a:cs typeface="Verdana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5pPr>
    </p:titleStyle>
    <p:bodyStyle>
      <a:lvl1pPr marL="265430" marR="0" indent="-265430" algn="l" defTabSz="914400">
        <a:lnSpc>
          <a:spcPct val="100000"/>
        </a:lnSpc>
        <a:spcBef>
          <a:spcPts val="250"/>
        </a:spcBef>
        <a:spcAft>
          <a:spcPts val="0"/>
        </a:spcAft>
        <a:buClr>
          <a:schemeClr val="accent1"/>
        </a:buClr>
        <a:buSzTx/>
        <a:buFont typeface="Wingdings 2" pitchFamily="1" charset="2"/>
        <a:buChar char=""/>
        <a:tabLst/>
        <a:defRPr lang="zh-cn" sz="2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1pPr>
      <a:lvl2pPr marL="548640" marR="0" indent="-201295" algn="l" defTabSz="914400">
        <a:lnSpc>
          <a:spcPct val="100000"/>
        </a:lnSpc>
        <a:spcBef>
          <a:spcPts val="250"/>
        </a:spcBef>
        <a:spcAft>
          <a:spcPts val="0"/>
        </a:spcAft>
        <a:buClr>
          <a:schemeClr val="accent1"/>
        </a:buClr>
        <a:buSzTx/>
        <a:buFont typeface="Verdana" pitchFamily="2" charset="0"/>
        <a:buChar char="◦"/>
        <a:tabLst/>
        <a:defRPr lang="zh-cn" sz="24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2pPr>
      <a:lvl3pPr marL="786130" marR="0" indent="-182880" algn="l" defTabSz="914400">
        <a:lnSpc>
          <a:spcPct val="100000"/>
        </a:lnSpc>
        <a:spcBef>
          <a:spcPts val="250"/>
        </a:spcBef>
        <a:spcAft>
          <a:spcPts val="0"/>
        </a:spcAft>
        <a:buClr>
          <a:schemeClr val="accent2"/>
        </a:buClr>
        <a:buSzTx/>
        <a:buFont typeface="Wingdings 2" pitchFamily="1" charset="2"/>
        <a:buChar char=""/>
        <a:tabLst/>
        <a:defRPr lang="zh-cn" sz="22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3pPr>
      <a:lvl4pPr marL="1024255" marR="0" indent="-182880" algn="l" defTabSz="914400">
        <a:lnSpc>
          <a:spcPct val="100000"/>
        </a:lnSpc>
        <a:spcBef>
          <a:spcPts val="230"/>
        </a:spcBef>
        <a:spcAft>
          <a:spcPts val="0"/>
        </a:spcAft>
        <a:buClr>
          <a:schemeClr val="accent2"/>
        </a:buClr>
        <a:buSzTx/>
        <a:buFont typeface="Verdana" pitchFamily="2" charset="0"/>
        <a:buChar char="◦"/>
        <a:tabLst/>
        <a:defRPr lang="zh-cn" sz="19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4pPr>
      <a:lvl5pPr marL="1280160" marR="0" indent="-182880" algn="l" defTabSz="914400">
        <a:lnSpc>
          <a:spcPct val="100000"/>
        </a:lnSpc>
        <a:spcBef>
          <a:spcPts val="250"/>
        </a:spcBef>
        <a:spcAft>
          <a:spcPts val="0"/>
        </a:spcAft>
        <a:buClr>
          <a:schemeClr val="accent3"/>
        </a:buClr>
        <a:buSzTx/>
        <a:buFont typeface="Wingdings 2" pitchFamily="1" charset="2"/>
        <a:buChar char=""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40000">
              <a:schemeClr val="bg1"/>
            </a:gs>
            <a:gs pos="100000">
              <a:srgbClr val="7F7F7F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sQEAAHA1AAC5CAAAAAAAAA=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4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>
              <a:defRPr lang="zh-cn"/>
            </a:pPr>
            <a:r>
              <a:t>单击此处编辑母版标题样式</a:t>
            </a:r>
          </a:p>
        </p:txBody>
      </p:sp>
      <p:sp>
        <p:nvSpPr>
          <p:cNvPr id="3" name="文本占位符 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2AkAAHA1AACwJQAAAAAAAA=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zh-cn" sz="32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742950" marR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11430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zh-cn"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6002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zh-cn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20574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zh-cn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 lang="zh-cn"/>
            </a:pPr>
            <a:r>
              <a:t>单击此处编辑母版文本样式</a:t>
            </a:r>
          </a:p>
          <a:p>
            <a:pPr lvl="1">
              <a:defRPr lang="zh-cn"/>
            </a:pPr>
            <a:r>
              <a:t>第二级</a:t>
            </a:r>
          </a:p>
          <a:p>
            <a:pPr lvl="2">
              <a:defRPr lang="zh-cn"/>
            </a:pPr>
            <a:r>
              <a:t>第三级</a:t>
            </a:r>
          </a:p>
          <a:p>
            <a:pPr lvl="3">
              <a:defRPr lang="zh-cn"/>
            </a:pPr>
            <a:r>
              <a:t>第四级</a:t>
            </a:r>
          </a:p>
          <a:p>
            <a:pPr lvl="4">
              <a:defRPr lang="zh-cn"/>
            </a:pPr>
            <a:r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QAgAAGicAAPAPAABZKQAAAAAAAA=="/>
              </a:ext>
            </a:extLst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3F78BBB5-FBD2-2D4D-9CC0-0D18F58E6A58}" type="datetime1">
              <a:t/>
            </a:fld>
          </a:p>
        </p:txBody>
      </p:sp>
      <p:sp>
        <p:nvSpPr>
          <p:cNvPr id="5" name="页脚占位符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EwAAGicAAAglAABZKQAAAAAAAA=="/>
              </a:ext>
            </a:extLst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</a:p>
        </p:txBody>
      </p:sp>
      <p:sp>
        <p:nvSpPr>
          <p:cNvPr id="6" name="灯片编号占位符 5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KAAAGicAAHA1AABZKQAAAAAAAA=="/>
              </a:ext>
            </a:extLst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3F78DB2A-64D2-2D2D-9CC0-9278958E6AC7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4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Verdana" pitchFamily="2" charset="0"/>
          <a:ea typeface="Verdana" pitchFamily="2" charset="0"/>
          <a:cs typeface="Verdana" pitchFamily="2" charset="0"/>
        </a:defRPr>
      </a:lvl5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zh-cn" sz="32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zh-cn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zh-cn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zh-cn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»"/>
        <a:tabLst/>
        <a:defRPr lang="zh-cn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cn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png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1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2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Override" Target="../theme/themeOverride1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4"/>
          <p:cNvSpPr>
            <a:extLst>
              <a:ext uri="smNativeData">
                <pr:smNativeData xmlns:pr="pr" val="SMDATA_12_SscFWxMAAAAlAAAAZQAAAA0AAAAAkAAAAEgAAACQAAAASAAAAAAAAAABAAAAAAAAAAEAAABQAAAAARO4dTdPpT8AAAAAAADwvwAAAAAAAOA/AAAAAAAA4D8AAAAAAADgPwAAAAAAAOA/AAAAAAAA4D8AAAAAAADgPwAAAAAAAOA/AAAAAAAA4D8CAAAAjAAAAAEAAAADAAAA////ANvb2wAAAAAAAAAAAAAAAAAAAAAAAAAAAAAAAAAAAAAAZAAAAAEAAABAAAAAAAAAAGQAAAAOAQAAAAAAAAIAAABhAAAA////AGMAAAD39/cAAAAAAAAAAAAAAAAAAAAAAAAAAAAAAAAAAAAAAAAAAAAAAAAAAAAAAAAAAAAAAAAAFAAAADwAAAABAAAAAAAAAKSkpAADAAAAAQAAACMAAAAjAAAAIwAAAAEAAAAAAAAAZAAAAGQAAAAAAAAAZAAAAGQAAAAVAAAAYAAAAAAAAAAAAAAADwAAACADAAAAAAAAAAAAAAEAAACgMgAAVgcAAKr4//8BAAAAf39/AAEAAABkAAAAAAAAABQAAABAHwAAAAAAACYAAAAAAAAAwOD//wAAAAAmAAAAZAAAABYAAABMAAAAAQAAAAAAAAAAAAAAAAAAAAEAAAAAAAAASwAAAAAAAABQAAAAZAAAAGQAAAAAAAAAy8vLAEsAAAAAAAAAUAAAAGQAAABkAAAAAAAAABcAAAAUAAAAAAAAAAAAAAD/fwAA/38AAAAAAAAJAAAABAAAAAAAAAAMAAAAEAAAAAAAAAAAAAAAAAAAAAAAAAAeAAAAaAAAAAEAAAAAAAAAAAAAAAAAAAAAAAAAECcAABAnAAAAAAAAAAAAAAAAAAAAAAAAAAAAAAAAAAAAAAAAAAAAAHgAAAAAAAAAwMD/AAAAAABkAAAAMgAAAAAAAABkAAAAAAAAAH9/fwAKAAAAHwAAAFQAAAD///8A29vbAP///wD39/cAAAAAAAAAAAAAAAAAAAAAAAAAAAAAAAAApKSkAH9/fwAAAAAAy8vLAMDA/wB/f38AAAAAAAAAAAAAAAAAAAAAAAAAAAAhAAAAGAAAABQAAADgAQAABgIAAFw2AAAlKAAAAAAAAA=="/>
              </a:ext>
            </a:extLst>
          </p:cNvSpPr>
          <p:nvPr/>
        </p:nvSpPr>
        <p:spPr>
          <a:xfrm>
            <a:off x="304800" y="328930"/>
            <a:ext cx="8531860" cy="619696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/>
              </a:gs>
              <a:gs pos="97000">
                <a:srgbClr val="FFFFFF"/>
              </a:gs>
              <a:gs pos="99000">
                <a:srgbClr val="F7F7F7"/>
              </a:gs>
              <a:gs pos="100000">
                <a:srgbClr val="DBDBDB"/>
              </a:gs>
            </a:gsLst>
            <a:lin ang="5400000" scaled="0"/>
            <a:tileRect/>
          </a:gradFill>
          <a:ln w="1905" cap="flat" cmpd="sng" algn="ctr">
            <a:solidFill>
              <a:srgbClr val="A4A4A4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rgbClr val="FFFFFF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</a:p>
        </p:txBody>
      </p:sp>
      <p:sp>
        <p:nvSpPr>
          <p:cNvPr id="3" name="圆角矩形 9"/>
          <p:cNvSpPr>
            <a:extLst>
              <a:ext uri="smNativeData">
                <pr:smNativeData xmlns:pr="pr" val="SMDATA_12_SscFWxMAAAAlAAAAZQAAAA0AAAAAkAAAAEgAAACQAAAASAAAAAAAAAABAAAAAAAAAAEAAABQAAAAqiuf5Xlwtz8AAAAAAADwvwAAAAAAAOA/AAAAAAAA4D8AAAAAAADgPwAAAAAAAOA/AAAAAAAA4D8AAAAAAADgPwAAAAAAAOA/AAAAAAAA4D8CAAAAjAAAAAEAAAAEAAAA////AKGhoQAAAAAAAAAAAAAAAAAAAAAAAAAAAAAAAAAAAAAAZAAAAAEAAABAAAAAAAAAAPoAAAAAAAAAAAAAAAEAAAA3AAAA4eHhAAAAAAAAAAAAAAAAAAAAAAAAAAAAAAAAAAAAAAAAAAAAAAAAAAAAAAAAAAAAAAAAAAAAAAAAAAAAFAAAADwAAAAAAAAAAAAAAP///wA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EAAAAAAAAAAAAAAAAAAAAAAAAAECcAABAnAAAAAAAAAAAAAAAAAAAAAAAAAAAAAAAAAAAAAAAAAAAAAGcAAAAAAAAAwMD/AAAAAABkAAAAMgAAAAAAAABkAAAAAAAAAH9/fwAKAAAAHwAAAFQAAAD///8AoaGhAOHh4QAAAAAAAAAAAAAAAAAAAAAAAAAAAAAAAAAAAAAA////AH9/fwDj3tEDzMzMAMDA/wB/f38AAAAAAAAAAAAAAAAAAAAAAAAAAAAhAAAAGAAAABQAAACTAgAArAIAAK01AADMFQAAAAAAAA=="/>
              </a:ext>
            </a:extLst>
          </p:cNvSpPr>
          <p:nvPr/>
        </p:nvSpPr>
        <p:spPr>
          <a:xfrm>
            <a:off x="418465" y="434340"/>
            <a:ext cx="8307070" cy="3108960"/>
          </a:xfrm>
          <a:prstGeom prst="roundRect">
            <a:avLst>
              <a:gd name="adj" fmla="val 4578"/>
            </a:avLst>
          </a:prstGeom>
          <a:gradFill flip="none" rotWithShape="1">
            <a:gsLst>
              <a:gs pos="0">
                <a:srgbClr val="A1A1A1"/>
              </a:gs>
              <a:gs pos="45000">
                <a:srgbClr val="E1E1E1"/>
              </a:gs>
              <a:gs pos="100000">
                <a:srgbClr val="FFFFFF"/>
              </a:gs>
            </a:gsLst>
            <a:path path="rect">
              <a:fillToRect l="50000" t="175000" r="50000" b="-75000"/>
            </a:path>
            <a:tileRect/>
          </a:gra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rgbClr val="FFFFFF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</a:p>
        </p:txBody>
      </p:sp>
      <p:sp>
        <p:nvSpPr>
          <p:cNvPr id="4" name="标题 8"/>
          <p:cNvSpPr>
            <a:spLocks noGrp="1" noChangeArrowheads="1"/>
            <a:extLst>
              <a:ext uri="smNativeData">
                <pr:smNativeData xmlns:pr="pr" val="SMDATA_12_SscFWxMAAAAlAAAAZAAAAA0AAAAASAAAAEgAAABI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wfwkF////AQAAAAAAAAAAAAAAAAAAAAAAAAAAAAAAAAAAAAAAAAAAAAAAAn9/fwDj3tEDzMzMAMDA/wB/f38AAAAAAAAAAAAAAAAAAAAAAAAAAAAhAAAAGAAAABQAAAA9BAAA8ggAAAQ0AAD9EQAAAAAAAA=="/>
              </a:ext>
            </a:extLst>
          </p:cNvSpPr>
          <p:nvPr>
            <p:ph type="ctrTitle"/>
          </p:nvPr>
        </p:nvSpPr>
        <p:spPr>
          <a:xfrm>
            <a:off x="688975" y="1454150"/>
            <a:ext cx="7766685" cy="14700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anchor="b">
            <a:prstTxWarp prst="textNoShape">
              <a:avLst/>
            </a:prstTxWarp>
          </a:bodyPr>
          <a:lstStyle/>
          <a:p>
            <a:pPr algn="r">
              <a:defRPr lang="zh-cn" sz="4500" b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zh-cn" sz="6600">
                <a:solidFill>
                  <a:schemeClr val="tx2"/>
                </a:solidFill>
                <a:latin typeface="微软雅黑" pitchFamily="2" charset="134"/>
                <a:ea typeface="微软雅黑" pitchFamily="2" charset="134"/>
                <a:cs typeface="Verdana" pitchFamily="2" charset="0"/>
              </a:rPr>
              <a:t>新理念 新选择</a:t>
            </a:r>
            <a:endParaRPr lang="zh-cn" sz="6600">
              <a:solidFill>
                <a:srgbClr val="7030A0"/>
              </a:solidFill>
              <a:latin typeface="微软雅黑" pitchFamily="2" charset="134"/>
              <a:ea typeface="微软雅黑" pitchFamily="2" charset="134"/>
              <a:cs typeface="Verdana" pitchFamily="2" charset="0"/>
            </a:endParaRPr>
          </a:p>
        </p:txBody>
      </p:sp>
      <p:sp>
        <p:nvSpPr>
          <p:cNvPr id="5" name="副标题 9"/>
          <p:cNvSpPr>
            <a:spLocks noGrp="1" noChangeArrowheads="1"/>
            <a:extLst>
              <a:ext uri="smNativeData">
                <pr:smNativeData xmlns:pr="pr" val="SMDATA_12_SscFWxMAAAAlAAAAZAAAAA0AAAAAIAEAAA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wfwkF////AQAAAAAAAAAAAAAAAAAAAAAAAAAAAAAAAAAAAAAAAAAAAAAAAn9/fwDj3tEDzMzMAMDA/wB/f38AAAAAAAAAAAAAAAAAAAAAAAAAAAAhAAAAGAAAABQAAACmBAAA3hYAAHY0AADTIgAAAAAAAA=="/>
              </a:ext>
            </a:extLst>
          </p:cNvSpPr>
          <p:nvPr>
            <p:ph type="subTitle" idx="1"/>
          </p:nvPr>
        </p:nvSpPr>
        <p:spPr>
          <a:xfrm>
            <a:off x="755650" y="3717290"/>
            <a:ext cx="7772400" cy="194373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0" rIns="91440" bIns="45720" numCol="1" anchor="t">
            <a:prstTxWarp prst="textNoShape">
              <a:avLst/>
            </a:prstTxWarp>
          </a:bodyPr>
          <a:lstStyle>
            <a:lvl1pPr marL="3683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2000" b="0" i="0" u="none" strike="noStrike" kern="1" spc="0" baseline="0">
                <a:solidFill>
                  <a:srgbClr val="7D7A73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4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2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None/>
              <a:tabLst/>
              <a:defRPr lang="zh-cn" sz="19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lvl5pPr>
          </a:lstStyle>
          <a:p>
            <a:pPr marL="36830" indent="0" algn="r">
              <a:spcBef>
                <a:spcPts val="0"/>
              </a:spcBef>
              <a:buNone/>
              <a:defRPr lang="zh-cn" sz="2000">
                <a:solidFill>
                  <a:srgbClr val="7D7A73"/>
                </a:solidFill>
              </a:defRPr>
            </a:pPr>
            <a:r>
              <a:rPr lang="en-us" sz="2800" b="1">
                <a:solidFill>
                  <a:srgbClr val="D96A78"/>
                </a:solidFill>
                <a:latin typeface="黑体" pitchFamily="3" charset="134"/>
                <a:ea typeface="黑体" pitchFamily="3" charset="134"/>
                <a:cs typeface="Verdana" pitchFamily="2" charset="0"/>
              </a:rPr>
              <a:t>《</a:t>
            </a:r>
            <a:r>
              <a:rPr lang="zh-cn" sz="2800" b="1">
                <a:solidFill>
                  <a:srgbClr val="D96A78"/>
                </a:solidFill>
                <a:latin typeface="黑体" pitchFamily="3" charset="134"/>
                <a:ea typeface="黑体" pitchFamily="3" charset="134"/>
                <a:cs typeface="Verdana" pitchFamily="2" charset="0"/>
              </a:rPr>
              <a:t>新理念职业英语</a:t>
            </a:r>
            <a:r>
              <a:rPr lang="en-us" sz="2800" b="1">
                <a:solidFill>
                  <a:srgbClr val="D96A78"/>
                </a:solidFill>
                <a:latin typeface="黑体" pitchFamily="3" charset="134"/>
                <a:ea typeface="黑体" pitchFamily="3" charset="134"/>
                <a:cs typeface="Verdana" pitchFamily="2" charset="0"/>
              </a:rPr>
              <a:t>》</a:t>
            </a:r>
            <a:r>
              <a:rPr lang="zh-cn" sz="2800" b="1">
                <a:solidFill>
                  <a:srgbClr val="D96A78"/>
                </a:solidFill>
                <a:latin typeface="黑体" pitchFamily="3" charset="134"/>
                <a:ea typeface="黑体" pitchFamily="3" charset="134"/>
                <a:cs typeface="Verdana" pitchFamily="2" charset="0"/>
              </a:rPr>
              <a:t>教材介绍</a:t>
            </a:r>
            <a:endParaRPr lang="en-us" sz="2800" b="1">
              <a:solidFill>
                <a:srgbClr val="D96A78"/>
              </a:solidFill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36830" indent="0" algn="r">
              <a:spcBef>
                <a:spcPts val="0"/>
              </a:spcBef>
              <a:buNone/>
              <a:defRPr lang="zh-cn" sz="2000">
                <a:solidFill>
                  <a:srgbClr val="7D7A73"/>
                </a:solidFill>
              </a:defRPr>
            </a:pPr>
            <a:endParaRPr lang="en-us" b="1">
              <a:solidFill>
                <a:schemeClr val="tx1"/>
              </a:solidFill>
              <a:effectLst>
                <a:outerShdw dist="63500" dir="3600000" algn="tl" rotWithShape="0">
                  <a:srgbClr val="000000">
                    <a:alpha val="40000"/>
                  </a:srgbClr>
                </a:outerShdw>
              </a:effectLst>
              <a:latin typeface="华文新魏" pitchFamily="0" charset="134"/>
              <a:ea typeface="华文新魏" pitchFamily="0" charset="134"/>
              <a:cs typeface="Verdana" pitchFamily="2" charset="0"/>
            </a:endParaRPr>
          </a:p>
          <a:p>
            <a:pPr marL="36830" indent="0" algn="r">
              <a:spcBef>
                <a:spcPts val="0"/>
              </a:spcBef>
              <a:buNone/>
              <a:defRPr lang="zh-cn" sz="2000">
                <a:solidFill>
                  <a:srgbClr val="7D7A73"/>
                </a:solidFill>
              </a:defRPr>
            </a:pPr>
            <a:r>
              <a:rPr lang="en-us" sz="2800">
                <a:solidFill>
                  <a:schemeClr val="tx1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rPr>
              <a:t>2018</a:t>
            </a:r>
            <a:r>
              <a:rPr lang="zh-cn" sz="2800">
                <a:solidFill>
                  <a:schemeClr val="tx1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rPr>
              <a:t>年</a:t>
            </a:r>
            <a:r>
              <a:rPr lang="en-us" sz="2800">
                <a:solidFill>
                  <a:schemeClr val="tx1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zh-cn" sz="2800">
                <a:solidFill>
                  <a:schemeClr val="tx1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rPr>
              <a:t>月</a:t>
            </a:r>
            <a:endParaRPr lang="zh-cn" sz="2800">
              <a:solidFill>
                <a:schemeClr val="tx1"/>
              </a:solidFill>
              <a:effectLst>
                <a:outerShdw dist="63500" dir="36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BcBAv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VBQAAuh8AAG03AADMIwAAAAAAAA=="/>
              </a:ext>
            </a:extLst>
          </p:cNvSpPr>
          <p:nvPr>
            <p:ph type="title"/>
          </p:nvPr>
        </p:nvSpPr>
        <p:spPr>
          <a:xfrm>
            <a:off x="826135" y="5157470"/>
            <a:ext cx="8183880" cy="66167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 lang="zh-cn"/>
            </a:pPr>
            <a:r>
              <a:rPr lang="zh-cn">
                <a:solidFill>
                  <a:srgbClr val="FF0000"/>
                </a:solidFill>
              </a:rPr>
              <a:t>全力推动语言实践</a:t>
            </a:r>
            <a:endParaRPr 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 noChangeArrowheads="1"/>
            <a:extLst>
              <a:ext uri="smNativeData">
                <pr:smNativeData xmlns:pr="pr" val="SMDATA_12_SscFWxMAAAAlAAAAZAAAAA0AAAAAIAEAAJAAAACQAAAASAAAAAAAAAAB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BsBA/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QwMAAHA1AAC6HwAAAAAAAA=="/>
              </a:ext>
            </a:extLst>
          </p:cNvSpPr>
          <p:nvPr>
            <p:ph type="body" idx="1"/>
          </p:nvPr>
        </p:nvSpPr>
        <p:spPr>
          <a:xfrm>
            <a:off x="502920" y="530225"/>
            <a:ext cx="8183880" cy="46272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ctr">
            <a:prstTxWarp prst="textNoShape">
              <a:avLst/>
            </a:prstTxWarp>
          </a:bodyPr>
          <a:lstStyle/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始终贯穿“做中学”的理念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用任务推动语言学习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语音、语法和功能等要素始终在语境中呈现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既体现职业教育重视操作的特点，也符合中职学</a:t>
            </a:r>
          </a:p>
          <a:p>
            <a:pPr marL="0" indent="0">
              <a:lnSpc>
                <a:spcPct val="150000"/>
              </a:lnSpc>
              <a:buNone/>
              <a:defRPr lang="zh-cn"/>
            </a:pPr>
            <a:r>
              <a:t>   </a:t>
            </a:r>
            <a:r>
              <a:t>生喜爱实践的个性，有利于提升学生的学习兴趣、</a:t>
            </a:r>
          </a:p>
          <a:p>
            <a:pPr marL="0" indent="0">
              <a:lnSpc>
                <a:spcPct val="150000"/>
              </a:lnSpc>
              <a:buNone/>
              <a:defRPr lang="zh-cn"/>
            </a:pPr>
            <a:r>
              <a:t>   </a:t>
            </a:r>
            <a:r>
              <a:t>提高语言应用能力</a:t>
            </a:r>
          </a:p>
          <a:p>
            <a:pPr marL="0" indent="0">
              <a:buNone/>
              <a:defRPr lang="zh-cn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GUAAf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gAAuh8AAMc0AADMIwAAAAAAAA=="/>
              </a:ext>
            </a:extLst>
          </p:cNvSpPr>
          <p:nvPr>
            <p:ph type="title"/>
          </p:nvPr>
        </p:nvSpPr>
        <p:spPr>
          <a:xfrm>
            <a:off x="395605" y="5157470"/>
            <a:ext cx="8183880" cy="66167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 lang="zh-cn"/>
            </a:pPr>
            <a:r>
              <a:rPr lang="zh-cn">
                <a:solidFill>
                  <a:srgbClr val="FF0000"/>
                </a:solidFill>
              </a:rPr>
              <a:t>实施内容要求分层</a:t>
            </a:r>
            <a:endParaRPr 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 noChangeArrowheads="1"/>
            <a:extLst>
              <a:ext uri="smNativeData">
                <pr:smNativeData xmlns:pr="pr" val="SMDATA_12_SscFWxMAAAAlAAAAZAAAAA0AAAAAIAEAAJAAAACQAAAASAAAAAAAAAAB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cBT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QwMAAHA1AAC6HwAAAAAAAA=="/>
              </a:ext>
            </a:extLst>
          </p:cNvSpPr>
          <p:nvPr>
            <p:ph type="body" idx="1"/>
          </p:nvPr>
        </p:nvSpPr>
        <p:spPr>
          <a:xfrm>
            <a:off x="502920" y="530225"/>
            <a:ext cx="8183880" cy="46272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ctr">
            <a:prstTxWarp prst="textNoShape">
              <a:avLst/>
            </a:prstTxWarp>
          </a:bodyPr>
          <a:lstStyle/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根据课程标准要求对教学内容和要求做分层处理，体现了较强的选择性，解决职校学生学习基础离散度大的问题，满足不同层次需求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在听说读写环节中分别安排了拓展内容，用</a:t>
            </a:r>
            <a:r>
              <a:t>*</a:t>
            </a:r>
            <a:r>
              <a:t>表</a:t>
            </a:r>
          </a:p>
          <a:p>
            <a:pPr marL="0" indent="0">
              <a:lnSpc>
                <a:spcPct val="150000"/>
              </a:lnSpc>
              <a:buNone/>
              <a:defRPr lang="zh-cn"/>
            </a:pPr>
            <a:r>
              <a:t>   </a:t>
            </a:r>
            <a:r>
              <a:t>示，作为较高要求</a:t>
            </a:r>
          </a:p>
          <a:p>
            <a:pPr marL="0" indent="0">
              <a:buNone/>
              <a:defRPr lang="zh-cn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PUAe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gAAuh8AAMc0AADMIwAAAAAAAA=="/>
              </a:ext>
            </a:extLst>
          </p:cNvSpPr>
          <p:nvPr>
            <p:ph type="title"/>
          </p:nvPr>
        </p:nvSpPr>
        <p:spPr>
          <a:xfrm>
            <a:off x="395605" y="5157470"/>
            <a:ext cx="8183880" cy="66167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 lang="zh-cn"/>
            </a:pPr>
            <a:r>
              <a:rPr lang="zh-cn">
                <a:solidFill>
                  <a:srgbClr val="FF0000"/>
                </a:solidFill>
              </a:rPr>
              <a:t>凸显职业教育特色</a:t>
            </a:r>
            <a:endParaRPr 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 noChangeArrowheads="1"/>
            <a:extLst>
              <a:ext uri="smNativeData">
                <pr:smNativeData xmlns:pr="pr" val="SMDATA_12_SscFWxMAAAAlAAAAZAAAAA0AAAAAIAEAAJAAAACQAAAASAAAAAAAAAAB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FMBfA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QwMAAHA1AAC6HwAAAAAAAA=="/>
              </a:ext>
            </a:extLst>
          </p:cNvSpPr>
          <p:nvPr>
            <p:ph type="body" idx="1"/>
          </p:nvPr>
        </p:nvSpPr>
        <p:spPr>
          <a:xfrm>
            <a:off x="502920" y="530225"/>
            <a:ext cx="8183880" cy="46272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ctr">
            <a:prstTxWarp prst="textNoShape">
              <a:avLst/>
            </a:prstTxWarp>
          </a:bodyPr>
          <a:lstStyle/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为学生提供多种职业场景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将语言教学和职场任务相结合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注重培养学生职场所需的语言应用能力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既适合服务类专业的学生，又适合生产制造类专</a:t>
            </a:r>
          </a:p>
          <a:p>
            <a:pPr marL="0" indent="0">
              <a:lnSpc>
                <a:spcPct val="150000"/>
              </a:lnSpc>
              <a:buNone/>
              <a:defRPr lang="zh-cn"/>
            </a:pPr>
            <a:r>
              <a:t>   </a:t>
            </a:r>
            <a:r>
              <a:t>业的学生</a:t>
            </a:r>
          </a:p>
          <a:p>
            <a:pPr marL="0" indent="0">
              <a:buNone/>
              <a:defRPr lang="zh-cn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HYBfQ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gAAuh8AAMc0AADMIwAAAAAAAA=="/>
              </a:ext>
            </a:extLst>
          </p:cNvSpPr>
          <p:nvPr>
            <p:ph type="title"/>
          </p:nvPr>
        </p:nvSpPr>
        <p:spPr>
          <a:xfrm>
            <a:off x="395605" y="5157470"/>
            <a:ext cx="8183880" cy="66167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 lang="zh-cn"/>
            </a:pPr>
            <a:r>
              <a:rPr lang="zh-cn">
                <a:solidFill>
                  <a:srgbClr val="FF0000"/>
                </a:solidFill>
              </a:rPr>
              <a:t>建立多维资源体系</a:t>
            </a:r>
            <a:endParaRPr 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 noChangeArrowheads="1"/>
            <a:extLst>
              <a:ext uri="smNativeData">
                <pr:smNativeData xmlns:pr="pr" val="SMDATA_12_SscFWxMAAAAlAAAAZAAAAA0AAAAAIAEAAJAAAACQAAAASAAAAAAAAAAB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NUA+g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QwMAAHA1AAC6HwAAAAAAAA=="/>
              </a:ext>
            </a:extLst>
          </p:cNvSpPr>
          <p:nvPr>
            <p:ph type="body" idx="1"/>
          </p:nvPr>
        </p:nvSpPr>
        <p:spPr>
          <a:xfrm>
            <a:off x="502920" y="530225"/>
            <a:ext cx="8183880" cy="46272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ctr">
            <a:prstTxWarp prst="textNoShape">
              <a:avLst/>
            </a:prstTxWarp>
          </a:bodyPr>
          <a:lstStyle/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学生用书（包含练习册）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教师用书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MP3</a:t>
            </a:r>
            <a:r>
              <a:t>录音下载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手机应用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电子教案</a:t>
            </a:r>
          </a:p>
          <a:p>
            <a:pPr indent="-360045">
              <a:lnSpc>
                <a:spcPct val="150000"/>
              </a:lnSpc>
              <a:buFont typeface="Wingdings" pitchFamily="0" charset="2"/>
              <a:buChar char="n"/>
              <a:defRPr lang="zh-cn"/>
            </a:pPr>
            <a:r>
              <a:t>微信公众平台</a:t>
            </a:r>
          </a:p>
          <a:p>
            <a:pPr marL="0" indent="0">
              <a:buNone/>
              <a:defRPr lang="zh-cn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OoA/A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AAAAAA=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zh-cn"/>
            </a:pPr>
            <a:r>
              <a:rPr lang="en-us" sz="2800" b="1" cap="all" spc="-12">
                <a:solidFill>
                  <a:srgbClr val="FF0000"/>
                </a:solidFill>
                <a:latin typeface="Arial Black" pitchFamily="2" charset="0"/>
                <a:ea typeface="Arial Unicode MS" pitchFamily="2" charset="134"/>
                <a:cs typeface="Arial Unicode MS" pitchFamily="2" charset="134"/>
              </a:rPr>
              <a:t>Concepts Behind  </a:t>
            </a:r>
            <a:r>
              <a:rPr lang="en-us" sz="2800" b="1" i="1" cap="all" spc="-12">
                <a:solidFill>
                  <a:srgbClr val="FF0000"/>
                </a:solidFill>
                <a:latin typeface="Arial Black" pitchFamily="2" charset="0"/>
                <a:ea typeface="Arial Unicode MS" pitchFamily="2" charset="134"/>
                <a:cs typeface="Arial Unicode MS" pitchFamily="2" charset="134"/>
              </a:rPr>
              <a:t>Expressions</a:t>
            </a:r>
            <a:endParaRPr lang="zh-cn" sz="2800" i="1"/>
          </a:p>
        </p:txBody>
      </p:sp>
      <p:sp>
        <p:nvSpPr>
          <p:cNvPr id="3" name="文本占位符 2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EEAGA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gAgAAMwgAABkZAAC4CwAAAAAAAA=="/>
              </a:ext>
            </a:extLst>
          </p:cNvSpPr>
          <p:nvPr>
            <p:ph type="body" idx="1"/>
          </p:nvPr>
        </p:nvSpPr>
        <p:spPr>
          <a:xfrm>
            <a:off x="467360" y="1332865"/>
            <a:ext cx="3612515" cy="57213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marL="0" indent="0">
              <a:lnSpc>
                <a:spcPct val="80000"/>
              </a:lnSpc>
              <a:buNone/>
              <a:defRPr lang="zh-cn" sz="600" b="1"/>
            </a:pPr>
            <a:endParaRPr lang="en-us">
              <a:solidFill>
                <a:srgbClr val="69452E"/>
              </a:solidFill>
            </a:endParaRPr>
          </a:p>
          <a:p>
            <a:pPr marL="0" indent="0">
              <a:lnSpc>
                <a:spcPct val="80000"/>
              </a:lnSpc>
              <a:buNone/>
              <a:defRPr lang="zh-cn" sz="600" b="1"/>
            </a:pPr>
            <a:r>
              <a:rPr lang="zh-cn" sz="2800">
                <a:solidFill>
                  <a:srgbClr val="7030A0"/>
                </a:solidFill>
                <a:latin typeface="微软雅黑" pitchFamily="2" charset="134"/>
                <a:ea typeface="微软雅黑" pitchFamily="2" charset="134"/>
                <a:cs typeface="Arial" pitchFamily="2" charset="0"/>
              </a:rPr>
              <a:t>连贯一致</a:t>
            </a:r>
            <a:endParaRPr lang="zh-cn" sz="2000">
              <a:solidFill>
                <a:srgbClr val="69452E"/>
              </a:solidFill>
            </a:endParaRPr>
          </a:p>
        </p:txBody>
      </p:sp>
      <p:sp>
        <p:nvSpPr>
          <p:cNvPr id="4" name="内容占位符 3"/>
          <p:cNvSpPr>
            <a:spLocks noGrp="1" noChangeArrowheads="1"/>
            <a:extLst>
              <a:ext uri="smNativeData">
                <pr:smNativeData xmlns:pr="pr" val="SMDATA_12_SscFWxMAAAAlAAAAZAAAAA0AAAAAAAAAAEgAAAAAAAAASAAAAAAAAAAAAAAAAAAAAAEAAABQAAAAAAAAAAAA4D8AAAAAAADgPwAAAAAAAOA/AAAAAAAA4D8AAAAAAADgPwAAAAAAAOA/AAAAAAAA4D8AAAAAAADgPwAAAAAAAOA/AAAAAAAA4D8CAAAAjAAAAAEAAAAAAAAA3+rw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McAGgIMAAAAEAAAAAAAAAAAAAAAAAAAAAAAAAAeAAAAaAAAAAAAAAAAAAAAAAAAAAAAAAAAAAAAECcAABAnAAAAAAAAAAAAAAAAAAAAAAAAAAAAAAAAAAAAAAAAAAAAABQAAAAAAAAAwMD/AAAAAABkAAAAMgAAAAAAAABkAAAAAAAAAH9/fwAKAAAAHwAAAFQAAADf6vAAAAAAAQAAAAAAAAAAAAAAAAAAAAAAAAAAAAAAAAAAAAAAAAAAAAAAAn9/fwAAAAADzMzMAMDA/wB/f38AAAAAAAAAAAAAAAAAAAAAAAAAAAAhAAAAGAAAABQAAADgAgAAjwwAABkZAABKIgAAAAAAAA=="/>
              </a:ext>
            </a:extLst>
          </p:cNvSpPr>
          <p:nvPr>
            <p:ph type="body" idx="2"/>
          </p:nvPr>
        </p:nvSpPr>
        <p:spPr>
          <a:xfrm>
            <a:off x="467360" y="2041525"/>
            <a:ext cx="3612515" cy="3532505"/>
          </a:xfrm>
          <a:prstGeom prst="rect">
            <a:avLst/>
          </a:prstGeom>
          <a:solidFill>
            <a:srgbClr val="DFEAF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anchor="t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Wingdings" pitchFamily="0" charset="2"/>
              <a:buChar char="Ø"/>
              <a:defRPr lang="zh-cn" sz="2400"/>
            </a:pPr>
            <a:r>
              <a:rPr lang="zh-cn" b="1">
                <a:latin typeface="幼圆" pitchFamily="3" charset="134"/>
                <a:ea typeface="幼圆" pitchFamily="3" charset="134"/>
                <a:cs typeface="Calibri" pitchFamily="2" charset="0"/>
              </a:rPr>
              <a:t>全书板块设置统一规划</a:t>
            </a:r>
            <a:endParaRPr lang="en-us" b="1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>
              <a:lnSpc>
                <a:spcPct val="80000"/>
              </a:lnSpc>
              <a:buFont typeface="Wingdings" pitchFamily="0" charset="2"/>
              <a:buChar char="Ø"/>
              <a:defRPr lang="zh-cn" sz="2400"/>
            </a:pPr>
            <a:r>
              <a:rPr lang="zh-cn" b="1">
                <a:latin typeface="幼圆" pitchFamily="3" charset="134"/>
                <a:ea typeface="幼圆" pitchFamily="3" charset="134"/>
                <a:cs typeface="Calibri" pitchFamily="2" charset="0"/>
              </a:rPr>
              <a:t>板块目标要求前后一致</a:t>
            </a:r>
            <a:endParaRPr lang="en-us" b="1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 marL="0" indent="0">
              <a:lnSpc>
                <a:spcPct val="80000"/>
              </a:lnSpc>
              <a:buNone/>
              <a:defRPr lang="zh-cn" sz="2400"/>
            </a:pPr>
            <a:endParaRPr lang="en-us" sz="1600">
              <a:latin typeface="Arial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ct val="80000"/>
              </a:lnSpc>
              <a:buFontTx/>
              <a:buAutoNum type="arabicPlain"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Get Ready</a:t>
            </a:r>
            <a:endParaRPr lang="zh-cn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ct val="80000"/>
              </a:lnSpc>
              <a:buFontTx/>
              <a:buAutoNum type="arabicPlain"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Listen and Talk</a:t>
            </a:r>
            <a:endParaRPr lang="zh-cn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ct val="80000"/>
              </a:lnSpc>
              <a:buFontTx/>
              <a:buAutoNum type="arabicPlain"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Focus In</a:t>
            </a:r>
            <a:endParaRPr lang="zh-cn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ct val="80000"/>
              </a:lnSpc>
              <a:buFontTx/>
              <a:buAutoNum type="arabicPlain"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Express Yourself   </a:t>
            </a:r>
            <a:r>
              <a:rPr lang="en-us" sz="1600">
                <a:solidFill>
                  <a:srgbClr val="C00000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Work in Pairs</a:t>
            </a:r>
            <a:endParaRPr lang="en-us" sz="1600">
              <a:solidFill>
                <a:srgbClr val="C00000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ct val="80000"/>
              </a:lnSpc>
              <a:buFontTx/>
              <a:buAutoNum type="arabicPlain"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Think About It        </a:t>
            </a:r>
            <a:endParaRPr lang="en-us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ct val="80000"/>
              </a:lnSpc>
              <a:buFontTx/>
              <a:buAutoNum type="arabicPlain"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Read On</a:t>
            </a:r>
            <a:endParaRPr lang="zh-cn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ct val="80000"/>
              </a:lnSpc>
              <a:buFontTx/>
              <a:buAutoNum type="arabicPlain"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Write About It</a:t>
            </a:r>
            <a:endParaRPr lang="zh-cn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>
              <a:lnSpc>
                <a:spcPct val="80000"/>
              </a:lnSpc>
              <a:buFontTx/>
              <a:buAutoNum type="arabicPlain"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Review                  </a:t>
            </a:r>
            <a:r>
              <a:rPr lang="en-us" sz="1600">
                <a:solidFill>
                  <a:srgbClr val="C00000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Read More</a:t>
            </a:r>
            <a:endParaRPr lang="en-us" sz="1600">
              <a:solidFill>
                <a:srgbClr val="C00000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 marL="0" indent="0">
              <a:lnSpc>
                <a:spcPct val="80000"/>
              </a:lnSpc>
              <a:buNone/>
              <a:defRPr lang="zh-cn" sz="2400"/>
            </a:pPr>
            <a:r>
              <a:rPr lang="en-us" sz="1600">
                <a:solidFill>
                  <a:srgbClr val="C00000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                                    </a:t>
            </a:r>
            <a:r>
              <a:rPr lang="zh-cn" sz="1600" b="1">
                <a:solidFill>
                  <a:srgbClr val="FF0000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（第三册起）</a:t>
            </a:r>
            <a:endParaRPr lang="zh-cn" sz="1600" b="1">
              <a:solidFill>
                <a:srgbClr val="FF0000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5" name="文本占位符 4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IUeG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GQAAzgcAAJg0AAC4CwAAAAAAAA=="/>
              </a:ext>
            </a:extLst>
          </p:cNvSpPr>
          <p:nvPr>
            <p:ph type="body" idx="3"/>
          </p:nvPr>
        </p:nvSpPr>
        <p:spPr>
          <a:xfrm>
            <a:off x="4137660" y="1268730"/>
            <a:ext cx="4411980" cy="63627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marL="0" indent="0">
              <a:lnSpc>
                <a:spcPct val="80000"/>
              </a:lnSpc>
              <a:buNone/>
              <a:defRPr lang="zh-cn" sz="600" b="1"/>
            </a:pPr>
            <a:endParaRPr lang="en-us">
              <a:solidFill>
                <a:srgbClr val="69452E"/>
              </a:solidFill>
            </a:endParaRPr>
          </a:p>
          <a:p>
            <a:pPr marL="0" indent="0">
              <a:lnSpc>
                <a:spcPct val="80000"/>
              </a:lnSpc>
              <a:buNone/>
              <a:defRPr lang="zh-cn" sz="600" b="1"/>
            </a:pPr>
            <a:endParaRPr lang="en-us" sz="1050">
              <a:solidFill>
                <a:srgbClr val="69452E"/>
              </a:solidFill>
            </a:endParaRPr>
          </a:p>
          <a:p>
            <a:pPr marL="0" indent="0">
              <a:lnSpc>
                <a:spcPct val="80000"/>
              </a:lnSpc>
              <a:buNone/>
              <a:defRPr lang="zh-cn" sz="600" b="1"/>
            </a:pPr>
            <a:r>
              <a:rPr lang="zh-cn" sz="2800">
                <a:solidFill>
                  <a:srgbClr val="7030A0"/>
                </a:solidFill>
                <a:latin typeface="微软雅黑" pitchFamily="2" charset="134"/>
                <a:ea typeface="微软雅黑" pitchFamily="2" charset="134"/>
                <a:cs typeface="Arial" pitchFamily="2" charset="0"/>
              </a:rPr>
              <a:t>输入与创造</a:t>
            </a:r>
            <a:endParaRPr lang="zh-cn" sz="1050"/>
          </a:p>
        </p:txBody>
      </p:sp>
      <p:sp>
        <p:nvSpPr>
          <p:cNvPr id="6" name="内容占位符 5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EAAAAAAAAA29vq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LQDkAMMAAAAEAAAAAAAAAAAAAAAAAAAAAAAAAAeAAAAaAAAAAAAAAAAAAAAAAAAAAAAAAAAAAAAECcAABAnAAAAAAAAAAAAAAAAAAAAAAAAAAAAAAAAAAAAAAAAAAAAABQAAAAAAAAAwMD/AAAAAABkAAAAMgAAAAAAAABkAAAAAAAAAH9/fwAKAAAAHwAAAFQAAADb2+oAAAAAAQAAAAAAAAAAAAAAAAAAAAAAAAAAAAAAAAAAAAAAAAAAAAAAAn9/fwAAAAADzMzMAMDA/wB/f38AAAAAAAAAAAAAAAAAAAAAAAAAAAAhAAAAGAAAABQAAABdHgAA9wwAAJg0AACzIgAAAAAAAA=="/>
              </a:ext>
            </a:extLst>
          </p:cNvSpPr>
          <p:nvPr>
            <p:ph type="body" idx="4"/>
          </p:nvPr>
        </p:nvSpPr>
        <p:spPr>
          <a:xfrm>
            <a:off x="4935855" y="2107565"/>
            <a:ext cx="3613785" cy="3533140"/>
          </a:xfrm>
          <a:prstGeom prst="rect">
            <a:avLst/>
          </a:prstGeom>
          <a:solidFill>
            <a:srgbClr val="DBDBEA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buFont typeface="Wingdings" pitchFamily="0" charset="2"/>
              <a:buChar char="Ø"/>
              <a:defRPr lang="zh-cn" sz="2400"/>
            </a:pPr>
            <a:r>
              <a:rPr lang="zh-cn" sz="2000">
                <a:latin typeface="幼圆" pitchFamily="3" charset="134"/>
                <a:ea typeface="幼圆" pitchFamily="3" charset="134"/>
                <a:cs typeface="Calibri" pitchFamily="2" charset="0"/>
              </a:rPr>
              <a:t>任务的排序以输入开始，逐步过渡到输出</a:t>
            </a:r>
            <a:endParaRPr lang="en-us" sz="2000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>
              <a:buFont typeface="Wingdings" pitchFamily="0" charset="2"/>
              <a:buChar char="Ø"/>
              <a:defRPr lang="zh-cn" sz="2400"/>
            </a:pPr>
            <a:r>
              <a:rPr lang="zh-cn" sz="2000">
                <a:latin typeface="幼圆" pitchFamily="3" charset="134"/>
                <a:ea typeface="幼圆" pitchFamily="3" charset="134"/>
                <a:cs typeface="Calibri" pitchFamily="2" charset="0"/>
              </a:rPr>
              <a:t>语言学习初期，接受性任务非常重要</a:t>
            </a:r>
            <a:endParaRPr lang="en-us" sz="2000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 marL="0" indent="0">
              <a:buNone/>
              <a:defRPr lang="zh-cn" sz="2400"/>
            </a:pPr>
            <a:endParaRPr lang="en-us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 marL="0" indent="0">
              <a:buNone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Reading and Listening</a:t>
            </a:r>
            <a:r>
              <a:rPr lang="zh-cn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在前</a:t>
            </a:r>
            <a:endParaRPr lang="en-us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  <a:p>
            <a:pPr marL="0" indent="0">
              <a:buNone/>
              <a:defRPr lang="zh-cn" sz="2400"/>
            </a:pPr>
            <a:r>
              <a:rPr lang="en-us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Speaking and Writing</a:t>
            </a:r>
            <a:r>
              <a:rPr lang="zh-cn" sz="1600">
                <a:solidFill>
                  <a:srgbClr val="69452E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在后</a:t>
            </a:r>
            <a:endParaRPr lang="zh-cn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C4Ao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AAAAAA=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ctr">
              <a:defRPr lang="zh-cn" sz="1800" b="1"/>
            </a:pPr>
            <a:r>
              <a:rPr lang="en-us" sz="3240" cap="all" spc="-11">
                <a:solidFill>
                  <a:srgbClr val="B7B8D5"/>
                </a:solidFill>
                <a:latin typeface="Arial Black" pitchFamily="2" charset="0"/>
                <a:ea typeface="Arial Unicode MS" pitchFamily="2" charset="134"/>
                <a:cs typeface="Arial Unicode MS" pitchFamily="2" charset="134"/>
              </a:rPr>
              <a:t>Concepts</a:t>
            </a:r>
            <a:r>
              <a:rPr lang="en-us" sz="2880" cap="all" spc="-13">
                <a:solidFill>
                  <a:srgbClr val="B7B8D5"/>
                </a:solidFill>
                <a:latin typeface="Arial Black" pitchFamily="2" charset="0"/>
                <a:ea typeface="Arial Unicode MS" pitchFamily="2" charset="134"/>
                <a:cs typeface="Arial Unicode MS" pitchFamily="2" charset="134"/>
              </a:rPr>
              <a:t> </a:t>
            </a:r>
            <a:r>
              <a:rPr lang="en-us" sz="2160" cap="all" spc="-12">
                <a:solidFill>
                  <a:srgbClr val="B7B8D5"/>
                </a:solidFill>
                <a:latin typeface="Arial Black" pitchFamily="2" charset="0"/>
                <a:ea typeface="Arial Unicode MS" pitchFamily="2" charset="134"/>
                <a:cs typeface="Arial Unicode MS" pitchFamily="2" charset="134"/>
              </a:rPr>
              <a:t>Behind  </a:t>
            </a:r>
            <a:r>
              <a:rPr lang="en-us" sz="2160" i="1" cap="all" spc="-12">
                <a:solidFill>
                  <a:srgbClr val="B7B8D5"/>
                </a:solidFill>
                <a:latin typeface="Arial Black" pitchFamily="2" charset="0"/>
                <a:ea typeface="Arial Unicode MS" pitchFamily="2" charset="134"/>
                <a:cs typeface="Arial Unicode MS" pitchFamily="2" charset="134"/>
              </a:rPr>
              <a:t>Expressions</a:t>
            </a:r>
            <a:endParaRPr lang="zh-cn" i="1">
              <a:solidFill>
                <a:srgbClr val="B7B8D5"/>
              </a:solidFill>
            </a:endParaRPr>
          </a:p>
        </p:txBody>
      </p:sp>
      <p:sp>
        <p:nvSpPr>
          <p:cNvPr id="3" name="内容占位符 3"/>
          <p:cNvSpPr>
            <a:spLocks noGrp="1" noChangeArrowheads="1"/>
            <a:extLst>
              <a:ext uri="smNativeData">
                <pr:smNativeData xmlns:pr="pr" val="SMDATA_12_SscFWxMAAAAlAAAAZAAAAA0AAAAAAAAAAEgAAAAAAAAASAAAAAAAAAAAAAAAAAAAAAEAAABQAAAAAAAAAAAA4D8AAAAAAADgPwAAAAAAAOA/AAAAAAAA4D8AAAAAAADgPwAAAAAAAOA/AAAAAAAA4D8AAAAAAADgPwAAAAAAAOA/AAAAAAAA4D8CAAAAjAAAAAEAAAAAAAAAXJK1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LsDsgMMAAAAEAAAAAAAAAAAAAAAAAAAAAAAAAAeAAAAaAAAAAAAAAAAAAAAAAAAAAAAAAAAAAAAECcAABAnAAAAAAAAAAAAAAAAAAAAAAAAAAAAAAAAAAAAAAAAAAAAABQAAAAAAAAAwMD/AAAAAABkAAAAMgAAAAAAAABkAAAAAAAAAH9/fwAKAAAAHwAAAFQAAABckrUAAAAAAQAAAAAAAAAAAAAAAAAAAAAAAAAAAAAAAAAAAAAAAAAAAAAAAn9/fwAAAAADzMzMAMDA/wB/f38AAAAAAAAAAAAAAAAAAAAAAAAAAAAhAAAAGAAAABQAAABeFgAAYAMAAHA1AACWKAAAAAAAAA=="/>
              </a:ext>
            </a:extLst>
          </p:cNvSpPr>
          <p:nvPr>
            <p:ph type="body" idx="1"/>
          </p:nvPr>
        </p:nvSpPr>
        <p:spPr>
          <a:xfrm>
            <a:off x="3636010" y="548640"/>
            <a:ext cx="5050790" cy="6049010"/>
          </a:xfrm>
          <a:prstGeom prst="rect">
            <a:avLst/>
          </a:prstGeom>
          <a:solidFill>
            <a:srgbClr val="5C92B5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anchor="t">
            <a:prstTxWarp prst="textNoShape">
              <a:avLst/>
            </a:prstTxWarp>
          </a:bodyPr>
          <a:lstStyle/>
          <a:p>
            <a:pPr marL="0" indent="0">
              <a:buNone/>
              <a:defRPr lang="zh-cn" sz="3200"/>
            </a:pPr>
            <a:endParaRPr lang="en-us" sz="1600" b="1">
              <a:solidFill>
                <a:srgbClr val="FF0000"/>
              </a:solidFill>
              <a:latin typeface="Arial Black" pitchFamily="2" charset="0"/>
              <a:ea typeface="Arial Unicode MS" pitchFamily="2" charset="134"/>
              <a:cs typeface="Arial Unicode MS" pitchFamily="2" charset="134"/>
            </a:endParaRPr>
          </a:p>
          <a:p>
            <a:pPr marL="0" indent="0">
              <a:buNone/>
              <a:defRPr lang="zh-cn" sz="3200"/>
            </a:pPr>
            <a:endParaRPr lang="zh-cn" sz="1600">
              <a:solidFill>
                <a:srgbClr val="69452E"/>
              </a:solidFill>
              <a:latin typeface="Arial Blac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文本占位符 2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MkDv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A=="/>
              </a:ext>
            </a:extLst>
          </p:cNvSpPr>
          <p:nvPr>
            <p:ph type="body" idx="2"/>
          </p:nvPr>
        </p:nvSpPr>
        <p:spPr>
          <a:xfrm>
            <a:off x="457200" y="1435100"/>
            <a:ext cx="3008630" cy="46913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indent="0">
              <a:buNone/>
              <a:defRPr lang="zh-cn" sz="1400"/>
            </a:pPr>
            <a:endParaRPr lang="en-us" sz="2000">
              <a:solidFill>
                <a:srgbClr val="69452E"/>
              </a:solidFill>
              <a:latin typeface="隶书" pitchFamily="3" charset="134"/>
              <a:ea typeface="隶书" pitchFamily="3" charset="134"/>
              <a:cs typeface="Calibri" pitchFamily="2" charset="0"/>
            </a:endParaRPr>
          </a:p>
          <a:p>
            <a:pPr marL="0" indent="0">
              <a:buNone/>
              <a:defRPr lang="zh-cn" sz="1400"/>
            </a:pPr>
            <a:r>
              <a:rPr lang="zh-cn" sz="2800" b="1">
                <a:solidFill>
                  <a:srgbClr val="7030A0"/>
                </a:solidFill>
                <a:latin typeface="微软雅黑" pitchFamily="2" charset="134"/>
                <a:ea typeface="微软雅黑" pitchFamily="2" charset="134"/>
                <a:cs typeface="Arial" pitchFamily="2" charset="0"/>
              </a:rPr>
              <a:t>切身体验</a:t>
            </a:r>
            <a:endParaRPr lang="en-us" sz="2800" b="1">
              <a:solidFill>
                <a:srgbClr val="7030A0"/>
              </a:solidFill>
              <a:latin typeface="微软雅黑" pitchFamily="2" charset="134"/>
              <a:ea typeface="微软雅黑" pitchFamily="2" charset="134"/>
              <a:cs typeface="Arial" pitchFamily="2" charset="0"/>
            </a:endParaRPr>
          </a:p>
          <a:p>
            <a:pPr marL="0" indent="0">
              <a:buNone/>
              <a:defRPr lang="zh-cn" sz="1400"/>
            </a:pPr>
            <a:r>
              <a:rPr lang="en-us" sz="2000" b="1">
                <a:solidFill>
                  <a:srgbClr val="69452E"/>
                </a:solidFill>
              </a:rPr>
              <a:t>Personalization</a:t>
            </a:r>
            <a:endParaRPr lang="en-us" sz="2000" b="1">
              <a:solidFill>
                <a:srgbClr val="69452E"/>
              </a:solidFill>
            </a:endParaRPr>
          </a:p>
          <a:p>
            <a:pPr marL="0" indent="0">
              <a:buNone/>
              <a:defRPr lang="zh-cn" sz="1400"/>
            </a:pPr>
            <a:endParaRPr lang="en-us" sz="1800" b="1">
              <a:solidFill>
                <a:srgbClr val="69452E"/>
              </a:solidFill>
            </a:endParaRPr>
          </a:p>
          <a:p>
            <a:pPr marL="342900" indent="-342900">
              <a:buFont typeface="Wingdings" pitchFamily="0" charset="2"/>
              <a:buChar char="Ø"/>
              <a:defRPr lang="zh-cn" sz="1400"/>
            </a:pPr>
            <a:r>
              <a:rPr lang="zh-cn" sz="2000"/>
              <a:t>使学习者有机会将自己的经验、兴趣、生活、爱好、感受、态度与他人分享</a:t>
            </a:r>
            <a:endParaRPr lang="en-us" sz="2000"/>
          </a:p>
          <a:p>
            <a:pPr marL="342900" indent="-342900">
              <a:buFont typeface="Wingdings" pitchFamily="0" charset="2"/>
              <a:buChar char="Ø"/>
              <a:defRPr lang="zh-cn" sz="1400"/>
            </a:pPr>
            <a:r>
              <a:rPr lang="zh-cn" sz="2000"/>
              <a:t>使学习过程成为对学习者来说有意义、真实的事情</a:t>
            </a:r>
            <a:endParaRPr lang="en-us" sz="2000"/>
          </a:p>
          <a:p>
            <a:pPr marL="0" indent="0">
              <a:buNone/>
              <a:defRPr lang="zh-cn" sz="1400"/>
            </a:pPr>
            <a:endParaRPr lang="zh-cn" sz="2000">
              <a:solidFill>
                <a:srgbClr val="69452E"/>
              </a:solidFill>
            </a:endParaRPr>
          </a:p>
        </p:txBody>
      </p:sp>
      <p:sp>
        <p:nvSpPr>
          <p:cNvPr id="5" name="文本占位符 4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DsEAA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jHwAAIgkAAEA4AAARDQAAAAAAAA=="/>
              </a:ext>
            </a:extLst>
          </p:cNvSpPr>
          <p:nvPr>
            <p:ph type="body" idx="1"/>
          </p:nvPr>
        </p:nvSpPr>
        <p:spPr>
          <a:xfrm>
            <a:off x="5102225" y="1484630"/>
            <a:ext cx="4041775" cy="6394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zh-cn" sz="3200"/>
            </a:pPr>
            <a:endParaRPr lang="en-us">
              <a:solidFill>
                <a:srgbClr val="69452E"/>
              </a:solidFill>
            </a:endParaRPr>
          </a:p>
          <a:p>
            <a:pPr marL="0" indent="0">
              <a:buNone/>
              <a:defRPr lang="zh-cn" sz="3200"/>
            </a:pPr>
            <a:endParaRPr lang="en-us" sz="4200">
              <a:solidFill>
                <a:srgbClr val="69452E"/>
              </a:solidFill>
              <a:latin typeface="华文琥珀" pitchFamily="0" charset="134"/>
              <a:ea typeface="华文琥珀" pitchFamily="0" charset="134"/>
              <a:cs typeface="Calibri" pitchFamily="2" charset="0"/>
            </a:endParaRPr>
          </a:p>
        </p:txBody>
      </p:sp>
      <p:pic>
        <p:nvPicPr>
          <p:cNvPr id="6" name="Picture 2"/>
          <p:cNvPicPr>
            <a:picLocks noChangeAspect="1"/>
            <a:extLst>
              <a:ext uri="smNativeData">
                <pr:smNativeData xmlns:pr="pr" val="SMDATA_13_SscFWxMAAAAlAAAAEQAAAC0AAAAAkAAAAEgAAACQAAAASAAAAAAAAAAAAAAAAAAAAAEAAABQAAAAAAAAAAAA4D8AAAAAAADgPwAAAAAAAOA/AAAAAAAA4D8AAAAAAADgPwAAAAAAAOA/AAAAAAAA4D8AAAAAAADgPwAAAAAAAOA/AAAAAAAA4D8CAAAAjAAAAAEAAAAAAAAA3+rw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AcAAAA4AAAAAAAAAAAAAAAAAAAA////AAAAAAAAAAAAAAAAAAAAAAAAAAAAAAAAAAAAAABkAAAAZAAAAAAAAAAXAAAAFAAAAAAAAAAAAAAA/38AAP9/AAAAAAAACQAAAAQAAAD8szcADAAAABAAAAAAAAAAAAAAAAAAAAAAAAAAHgAAAGgAAAAAAAAAAAAAAAAAAAAAAAAAAAAAABAnAAAQJwAAAAAAAAAAAAAAAAAAAAAAAAAAAAAAAAAAAAAAAAAAAAAUAAAAAAAAAMDA/wAAAAAAZAAAADIAAAAAAAAAZAAAAAAAAAB/f38ACgAAAB8AAABUAAAA3+rwAAAAAAEAAAAAAAAAAAAAAAAAAAAAAAAAAAAAAAAAAAAAAAAAAAAAAAJ/f38AAAAAA8zMzADAwP8Af39/AAAAAAAAAAAAAAAAAP///wAAAAAAIQAAABgAAAAUAAAAORkAAAgGAABgNQAACiUAAAAAAAA="/>
              </a:ext>
            </a:extLst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4100195" y="980440"/>
            <a:ext cx="4576445" cy="5040630"/>
          </a:xfrm>
          <a:prstGeom prst="rect">
            <a:avLst/>
          </a:prstGeom>
          <a:solidFill>
            <a:srgbClr val="DFEAF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>
            <a:spLocks noGrp="1" noChangeArrowheads="1"/>
            <a:extLst>
              <a:ext uri="smNativeData">
                <pr:smNativeData xmlns:pr="pr" val="SMDATA_12_SscFWxMAAAAlAAAAZAAAAA0AAAAAkAAAAEgAAACQAAAASAAAAAAAAAAB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FkEAw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9AQAAmgEAAJ00AACiCAAAAAAAAA=="/>
              </a:ext>
            </a:extLst>
          </p:cNvSpPr>
          <p:nvPr>
            <p:ph type="title"/>
          </p:nvPr>
        </p:nvSpPr>
        <p:spPr>
          <a:xfrm>
            <a:off x="323215" y="260350"/>
            <a:ext cx="8229600" cy="1143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algn="l">
              <a:defRPr lang="zh-cn" sz="3960"/>
            </a:pPr>
            <a:br>
              <a:rPr lang="en-us" b="1" cap="all" spc="-13">
                <a:solidFill>
                  <a:srgbClr val="FF0000"/>
                </a:solidFill>
                <a:latin typeface="Algerian" pitchFamily="5" charset="0"/>
                <a:ea typeface="Calibri" pitchFamily="2" charset="0"/>
                <a:cs typeface="Calibri" pitchFamily="2" charset="0"/>
              </a:rPr>
            </a:br>
            <a:r>
              <a:rPr lang="en-us" b="1" i="1" cap="all" spc="-13">
                <a:solidFill>
                  <a:srgbClr val="FF0000"/>
                </a:solidFill>
                <a:latin typeface="Algerian" pitchFamily="5" charset="0"/>
                <a:ea typeface="Calibri" pitchFamily="2" charset="0"/>
                <a:cs typeface="Calibri" pitchFamily="2" charset="0"/>
              </a:rPr>
              <a:t>Get Ready for Career</a:t>
            </a:r>
            <a:br>
              <a:rPr lang="en-us" b="1" cap="all" spc="-13">
                <a:solidFill>
                  <a:srgbClr val="FF0000"/>
                </a:solidFill>
                <a:latin typeface="Algerian" pitchFamily="5" charset="0"/>
                <a:ea typeface="Calibri" pitchFamily="2" charset="0"/>
                <a:cs typeface="Calibri" pitchFamily="2" charset="0"/>
              </a:rPr>
            </a:br>
            <a:r>
              <a:rPr lang="en-us" b="1" cap="all" spc="-13">
                <a:solidFill>
                  <a:srgbClr val="FF0000"/>
                </a:solidFill>
                <a:latin typeface="Algerian" pitchFamily="5" charset="0"/>
                <a:ea typeface="Calibri" pitchFamily="2" charset="0"/>
                <a:cs typeface="Calibri" pitchFamily="2" charset="0"/>
              </a:rPr>
              <a:t>                                    </a:t>
            </a:r>
            <a:r>
              <a:rPr lang="zh-cn" sz="2520" b="1">
                <a:solidFill>
                  <a:srgbClr val="934D22"/>
                </a:solidFill>
                <a:latin typeface="华文细黑" pitchFamily="0" charset="134"/>
                <a:ea typeface="华文细黑" pitchFamily="0" charset="134"/>
                <a:cs typeface="Calibri" pitchFamily="2" charset="0"/>
              </a:rPr>
              <a:t>职业模块、高阶</a:t>
            </a:r>
            <a:r>
              <a:rPr lang="en-us" sz="2520" b="1">
                <a:solidFill>
                  <a:srgbClr val="934D22"/>
                </a:solidFill>
                <a:latin typeface="华文细黑" pitchFamily="0" charset="134"/>
                <a:ea typeface="华文细黑" pitchFamily="0" charset="134"/>
                <a:cs typeface="Calibri" pitchFamily="2" charset="0"/>
              </a:rPr>
              <a:t>1 &amp; </a:t>
            </a:r>
            <a:r>
              <a:rPr lang="zh-cn" sz="2520" b="1">
                <a:solidFill>
                  <a:srgbClr val="934D22"/>
                </a:solidFill>
                <a:latin typeface="华文细黑" pitchFamily="0" charset="134"/>
                <a:ea typeface="华文细黑" pitchFamily="0" charset="134"/>
                <a:cs typeface="Calibri" pitchFamily="2" charset="0"/>
              </a:rPr>
              <a:t>高阶 </a:t>
            </a:r>
            <a:r>
              <a:rPr lang="en-us" sz="2520" b="1">
                <a:solidFill>
                  <a:srgbClr val="934D22"/>
                </a:solidFill>
                <a:latin typeface="华文细黑" pitchFamily="0" charset="134"/>
                <a:ea typeface="华文细黑" pitchFamily="0" charset="134"/>
                <a:cs typeface="Calibri" pitchFamily="2" charset="0"/>
              </a:rPr>
              <a:t>2</a:t>
            </a:r>
            <a:r>
              <a:rPr lang="zh-cn" sz="2520" b="1">
                <a:solidFill>
                  <a:srgbClr val="934D22"/>
                </a:solidFill>
                <a:latin typeface="华文细黑" pitchFamily="0" charset="134"/>
                <a:ea typeface="华文细黑" pitchFamily="0" charset="134"/>
                <a:cs typeface="Calibri" pitchFamily="2" charset="0"/>
              </a:rPr>
              <a:t> </a:t>
            </a:r>
            <a:br>
              <a:rPr lang="en-us" sz="2790" b="1">
                <a:solidFill>
                  <a:srgbClr val="7030A0"/>
                </a:solidFill>
                <a:latin typeface="微软雅黑" pitchFamily="2" charset="134"/>
                <a:ea typeface="微软雅黑" pitchFamily="2" charset="134"/>
                <a:cs typeface="Calibri" pitchFamily="2" charset="0"/>
              </a:rPr>
            </a:br>
            <a:r>
              <a:rPr lang="en-us" b="1" cap="all" spc="-13">
                <a:solidFill>
                  <a:srgbClr val="FF0000"/>
                </a:solidFill>
                <a:latin typeface="Arial Black" pitchFamily="2" charset="0"/>
                <a:ea typeface="Arial Unicode MS" pitchFamily="2" charset="134"/>
                <a:cs typeface="Arial Unicode MS" pitchFamily="2" charset="134"/>
              </a:rPr>
              <a:t>                              </a:t>
            </a:r>
          </a:p>
        </p:txBody>
      </p:sp>
      <p:sp>
        <p:nvSpPr>
          <p:cNvPr id="3" name="文本占位符 5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DYED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TAQAATAkAAEUZAAAgDQAAAAAAAA=="/>
              </a:ext>
            </a:extLst>
          </p:cNvSpPr>
          <p:nvPr>
            <p:ph type="body" idx="1"/>
          </p:nvPr>
        </p:nvSpPr>
        <p:spPr>
          <a:xfrm>
            <a:off x="174625" y="1511300"/>
            <a:ext cx="3933190" cy="6223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marL="0" indent="0">
              <a:buNone/>
              <a:defRPr lang="zh-cn" sz="2400" b="1"/>
            </a:pPr>
            <a:r>
              <a:rPr lang="zh-cn" sz="2800">
                <a:solidFill>
                  <a:srgbClr val="7030A0"/>
                </a:solidFill>
                <a:latin typeface="微软雅黑" pitchFamily="2" charset="134"/>
                <a:ea typeface="微软雅黑" pitchFamily="2" charset="134"/>
                <a:cs typeface="Arial" pitchFamily="2" charset="0"/>
              </a:rPr>
              <a:t>模块主要特点</a:t>
            </a:r>
            <a:endParaRPr lang="zh-cn" sz="2800">
              <a:solidFill>
                <a:srgbClr val="7030A0"/>
              </a:solidFill>
              <a:latin typeface="微软雅黑" pitchFamily="2" charset="134"/>
              <a:ea typeface="微软雅黑" pitchFamily="2" charset="134"/>
              <a:cs typeface="Arial" pitchFamily="2" charset="0"/>
            </a:endParaRPr>
          </a:p>
        </p:txBody>
      </p:sp>
      <p:sp>
        <p:nvSpPr>
          <p:cNvPr id="4" name="内容占位符 6"/>
          <p:cNvSpPr>
            <a:spLocks noGrp="1" noChangeArrowheads="1"/>
            <a:extLst>
              <a:ext uri="smNativeData">
                <pr:smNativeData xmlns:pr="pr" val="SMDATA_12_SscFWxMAAAAlAAAAZAAAAA0AAAAAkAAAAEgAAACQAAAASAAAAAAAAAAAAAAAAAAAAAEAAABQAAAAAAAAAAAA4D8AAAAAAADgPwAAAAAAAOA/AAAAAAAA4D8AAAAAAADgPwAAAAAAAOA/AAAAAAAA4D8AAAAAAADgPwAAAAAAAOA/AAAAAAAA4D8CAAAAjAAAAAEAAAAAAAAA/8AA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CUEEgQMAAAAEAAAAAAAAAAAAAAAAAAAAAAAAAAeAAAAaAAAAAAAAAAAAAAAAAAAAAAAAAAAAAAAECcAABAnAAAAAAAAAAAAAAAAAAAAAAAAAAAAAAAAAAAAAAAAAAAAABQAAAAAAAAAwMD/AAAAAABkAAAAMgAAAAAAAABkAAAAAAAAAH9/fwAKAAAAHwAAAFQAAAD/wAAAAAAAAQAAAAAAAAAAAAAAAAAAAAAAAAAAAAAAAAAAAAAAAAAAAAAAAn9/fwAAAAADzMzMAMDA/wB/f38AAAAAAAAAAAAAAAAAAAAAAAAAAAAhAAAAGAAAABQAAAC1AAAAvQ0AALoyAADJJAAAAAAAAA=="/>
              </a:ext>
            </a:extLst>
          </p:cNvSpPr>
          <p:nvPr>
            <p:ph type="body" idx="2"/>
          </p:nvPr>
        </p:nvSpPr>
        <p:spPr>
          <a:xfrm>
            <a:off x="114935" y="2233295"/>
            <a:ext cx="8131175" cy="37465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buFont typeface="Wingdings" pitchFamily="0" charset="2"/>
              <a:buChar char="Ø"/>
              <a:defRPr lang="zh-cn" sz="2400"/>
            </a:pPr>
            <a:endParaRPr lang="en-us" sz="2000">
              <a:solidFill>
                <a:srgbClr val="000000"/>
              </a:solidFill>
            </a:endParaRPr>
          </a:p>
          <a:p>
            <a:pPr>
              <a:buFont typeface="Wingdings" pitchFamily="0" charset="2"/>
              <a:buChar char="Ø"/>
              <a:defRPr lang="zh-cn" sz="2400"/>
            </a:pPr>
            <a:r>
              <a:rPr lang="zh-cn" sz="2000">
                <a:latin typeface="幼圆" pitchFamily="3" charset="134"/>
                <a:ea typeface="幼圆" pitchFamily="3" charset="134"/>
                <a:cs typeface="Calibri" pitchFamily="2" charset="0"/>
              </a:rPr>
              <a:t>根据全国最新中等、高等职业学校英语教学大纲编写</a:t>
            </a:r>
            <a:endParaRPr lang="en-us" sz="2000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>
              <a:buFont typeface="Wingdings" pitchFamily="0" charset="2"/>
              <a:buChar char="Ø"/>
              <a:defRPr lang="zh-cn" sz="2400"/>
            </a:pPr>
            <a:r>
              <a:rPr lang="zh-cn" sz="2000">
                <a:latin typeface="幼圆" pitchFamily="3" charset="134"/>
                <a:ea typeface="幼圆" pitchFamily="3" charset="134"/>
                <a:cs typeface="Calibri" pitchFamily="2" charset="0"/>
              </a:rPr>
              <a:t>首次启动职业模块的编写</a:t>
            </a:r>
            <a:endParaRPr lang="en-us" sz="2000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>
              <a:buFont typeface="Wingdings" pitchFamily="0" charset="2"/>
              <a:buChar char="Ø"/>
              <a:defRPr lang="zh-cn" sz="2400"/>
            </a:pPr>
            <a:r>
              <a:rPr lang="zh-cn" sz="2000">
                <a:latin typeface="幼圆" pitchFamily="3" charset="134"/>
                <a:ea typeface="幼圆" pitchFamily="3" charset="134"/>
                <a:cs typeface="Calibri" pitchFamily="2" charset="0"/>
              </a:rPr>
              <a:t>职业模块的编写得到江浙沪以及山东地区中高职教研室、学校领导、优秀教师及行业专家的大力支持</a:t>
            </a:r>
            <a:endParaRPr lang="en-us" sz="2000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>
              <a:buFont typeface="Wingdings" pitchFamily="0" charset="2"/>
              <a:buChar char="Ø"/>
              <a:defRPr lang="zh-cn" sz="2400"/>
            </a:pPr>
            <a:r>
              <a:rPr lang="zh-cn" sz="2000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Calibri" pitchFamily="2" charset="0"/>
              </a:rPr>
              <a:t>主题横跨服务类和生产制造类两大专业</a:t>
            </a:r>
            <a:endParaRPr lang="en-us" sz="2000">
              <a:solidFill>
                <a:srgbClr val="000000"/>
              </a:solidFill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>
              <a:buFont typeface="Wingdings" pitchFamily="0" charset="2"/>
              <a:buChar char="Ø"/>
              <a:defRPr lang="zh-cn" sz="2400"/>
            </a:pPr>
            <a:r>
              <a:rPr lang="zh-cn" sz="2000">
                <a:latin typeface="幼圆" pitchFamily="3" charset="134"/>
                <a:ea typeface="幼圆" pitchFamily="3" charset="134"/>
                <a:cs typeface="Calibri" pitchFamily="2" charset="0"/>
              </a:rPr>
              <a:t>强调真实任务，强调语言应用</a:t>
            </a:r>
            <a:endParaRPr lang="en-us" sz="2000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>
              <a:buFont typeface="Wingdings" pitchFamily="0" charset="2"/>
              <a:buChar char="Ø"/>
              <a:defRPr lang="zh-cn" sz="2400"/>
            </a:pPr>
            <a:r>
              <a:rPr lang="zh-cn" sz="2000">
                <a:latin typeface="幼圆" pitchFamily="3" charset="134"/>
                <a:ea typeface="幼圆" pitchFamily="3" charset="134"/>
                <a:cs typeface="Calibri" pitchFamily="2" charset="0"/>
              </a:rPr>
              <a:t>体现职场通用交际需求</a:t>
            </a:r>
            <a:endParaRPr lang="en-us" sz="2000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>
              <a:buFont typeface="Wingdings" pitchFamily="0" charset="2"/>
              <a:buChar char="Ø"/>
              <a:defRPr lang="zh-cn" sz="2400"/>
            </a:pPr>
            <a:r>
              <a:rPr lang="zh-cn" sz="2000">
                <a:latin typeface="幼圆" pitchFamily="3" charset="134"/>
                <a:ea typeface="幼圆" pitchFamily="3" charset="134"/>
                <a:cs typeface="Calibri" pitchFamily="2" charset="0"/>
              </a:rPr>
              <a:t>增设补充阅读材料</a:t>
            </a:r>
            <a:endParaRPr lang="en-us" sz="2000">
              <a:latin typeface="幼圆" pitchFamily="3" charset="134"/>
              <a:ea typeface="幼圆" pitchFamily="3" charset="134"/>
              <a:cs typeface="Calibri" pitchFamily="2" charset="0"/>
            </a:endParaRPr>
          </a:p>
          <a:p>
            <a:pPr marL="0" indent="0">
              <a:buNone/>
              <a:defRPr lang="zh-cn" sz="24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4"/>
          <p:cNvSpPr>
            <a:spLocks noGrp="1" noChangeArrowheads="1"/>
            <a:extLst>
              <a:ext uri="smNativeData">
                <pr:smNativeData xmlns:pr="pr" val="SMDATA_12_SscFWxMAAAAlAAAAZAAAAA0AAAAAkAAAAEgAAACQAAAAGgM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kEFQ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SIgAASAMAAFo0AADoCAAAAAAAAA=="/>
              </a:ext>
            </a:extLst>
          </p:cNvSpPr>
          <p:nvPr>
            <p:ph type="title"/>
          </p:nvPr>
        </p:nvSpPr>
        <p:spPr>
          <a:xfrm>
            <a:off x="5538470" y="533400"/>
            <a:ext cx="2971800" cy="9144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504190" numCol="1" anchor="b">
            <a:prstTxWarp prst="textNoShape">
              <a:avLst/>
            </a:prstTxWarp>
          </a:bodyPr>
          <a:lstStyle/>
          <a:p>
            <a:pPr algn="l">
              <a:buNone/>
              <a:defRPr lang="zh-cn" sz="1980" b="1">
                <a:solidFill>
                  <a:schemeClr val="accent1"/>
                </a:solidFill>
              </a:defRPr>
            </a:pPr>
            <a:r>
              <a:rPr lang="zh-cn" sz="2520">
                <a:solidFill>
                  <a:srgbClr val="7030A0"/>
                </a:solidFill>
                <a:latin typeface="微软雅黑" pitchFamily="2" charset="134"/>
                <a:ea typeface="微软雅黑" pitchFamily="2" charset="134"/>
                <a:cs typeface="Verdana" pitchFamily="2" charset="0"/>
              </a:rPr>
              <a:t>微信平台</a:t>
            </a:r>
            <a:endParaRPr lang="zh-cn" sz="2520">
              <a:solidFill>
                <a:srgbClr val="7030A0"/>
              </a:solidFill>
              <a:latin typeface="微软雅黑" pitchFamily="2" charset="134"/>
              <a:ea typeface="微软雅黑" pitchFamily="2" charset="134"/>
              <a:cs typeface="Verdana" pitchFamily="2" charset="0"/>
            </a:endParaRPr>
          </a:p>
        </p:txBody>
      </p:sp>
      <p:sp>
        <p:nvSpPr>
          <p:cNvPr id="3" name="文本占位符 6"/>
          <p:cNvSpPr>
            <a:spLocks noGrp="1" noChangeArrowheads="1"/>
            <a:extLst>
              <a:ext uri="smNativeData">
                <pr:smNativeData xmlns:pr="pr" val="SMDATA_12_SscFWxMAAAAlAAAAZAAAAA0AAAAAkAAAAHACAACQAAAASAAAAAAAAAAAAAAAAAAAAAEAAABQAAAAAAAAAAAA4D8AAAAAAADgPwAAAAAAAOA/AAAAAAAA4D8AAAAAAADgPwAAAAAAAOA/AAAAAAAA4D8AAAAAAADgPwAAAAAAAOA/AAAAAAAA4D8CAAAAjAAAAAEAAAAAAAAA/8AA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BcEHgQMAAAAEAAAAAAAAAAAAAAAAAAAAAAAAAAeAAAAaAAAAAAAAAAAAAAAAAAAAAAAAAAAAAAAECcAABAnAAAAAAAAAAAAAAAAAAAAAAAAAAAAAAAAAAAAAAAAAAAAABQAAAAAAAAAwMD/AAAAAABkAAAAMgAAAAAAAABkAAAAAAAAAH9/fwAKAAAAHwAAAFQAAAD/wAAAAAAAAQAAAAAAAAAAAAAAAAAAAAAAAAAAAAAAAAAAAAAAAAAAAAAAAn9/fwAAAAADzMzMAMDA/wB/f38AAAAAAAAAAAAAAAAAAAAAAAAAAAAhAAAAGAAAABQAAADQAgAA6wYAAF4WAACwJQAAAAAAAA=="/>
              </a:ext>
            </a:extLst>
          </p:cNvSpPr>
          <p:nvPr>
            <p:ph type="body" idx="2"/>
          </p:nvPr>
        </p:nvSpPr>
        <p:spPr>
          <a:xfrm>
            <a:off x="457200" y="1124585"/>
            <a:ext cx="3178810" cy="5001895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396240" rIns="91440" bIns="45720" numCol="1" anchor="t">
            <a:prstTxWarp prst="textNoShape">
              <a:avLst/>
            </a:prstTxWarp>
          </a:bodyPr>
          <a:lstStyle/>
          <a:p>
            <a:pPr marL="342900" marR="18415" indent="-342900">
              <a:lnSpc>
                <a:spcPct val="140000"/>
              </a:lnSpc>
              <a:spcBef>
                <a:spcPts val="0"/>
              </a:spcBef>
              <a:buFont typeface="Wingdings" pitchFamily="0" charset="2"/>
              <a:buChar char="n"/>
              <a:defRPr lang="zh-cn" sz="1400">
                <a:solidFill>
                  <a:schemeClr val="tx1"/>
                </a:solidFill>
              </a:defRPr>
            </a:pPr>
            <a:r>
              <a:rPr lang="zh-cn" sz="2000">
                <a:latin typeface="黑体" pitchFamily="3" charset="134"/>
                <a:ea typeface="黑体" pitchFamily="3" charset="134"/>
                <a:cs typeface="Verdana" pitchFamily="2" charset="0"/>
              </a:rPr>
              <a:t>教材内容介绍</a:t>
            </a:r>
            <a:endParaRPr lang="en-us" sz="2000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361315" marR="18415" indent="-342900">
              <a:lnSpc>
                <a:spcPct val="140000"/>
              </a:lnSpc>
              <a:spcBef>
                <a:spcPts val="0"/>
              </a:spcBef>
              <a:buFont typeface="Wingdings" pitchFamily="0" charset="2"/>
              <a:buChar char="n"/>
              <a:defRPr lang="zh-cn" sz="1400">
                <a:solidFill>
                  <a:schemeClr val="tx1"/>
                </a:solidFill>
              </a:defRPr>
            </a:pPr>
            <a:r>
              <a:rPr lang="zh-cn" sz="2000">
                <a:latin typeface="黑体" pitchFamily="3" charset="134"/>
                <a:ea typeface="黑体" pitchFamily="3" charset="134"/>
                <a:cs typeface="Verdana" pitchFamily="2" charset="0"/>
              </a:rPr>
              <a:t>教学资源配套 </a:t>
            </a:r>
            <a:endParaRPr lang="zh-cn" sz="2000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342900" marR="18415" indent="-342900">
              <a:lnSpc>
                <a:spcPct val="140000"/>
              </a:lnSpc>
              <a:spcBef>
                <a:spcPts val="0"/>
              </a:spcBef>
              <a:buFont typeface="Wingdings" pitchFamily="0" charset="2"/>
              <a:buChar char="n"/>
              <a:defRPr lang="zh-cn" sz="1400">
                <a:solidFill>
                  <a:schemeClr val="tx1"/>
                </a:solidFill>
              </a:defRPr>
            </a:pPr>
            <a:r>
              <a:rPr lang="zh-cn" sz="2000">
                <a:latin typeface="黑体" pitchFamily="3" charset="134"/>
                <a:ea typeface="黑体" pitchFamily="3" charset="134"/>
                <a:cs typeface="Verdana" pitchFamily="2" charset="0"/>
              </a:rPr>
              <a:t>学习拓展</a:t>
            </a:r>
            <a:endParaRPr lang="en-us" sz="2000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361315" marR="18415" indent="-342900">
              <a:lnSpc>
                <a:spcPct val="140000"/>
              </a:lnSpc>
              <a:spcBef>
                <a:spcPts val="0"/>
              </a:spcBef>
              <a:buFont typeface="Wingdings" pitchFamily="0" charset="2"/>
              <a:buChar char="n"/>
              <a:defRPr lang="zh-cn" sz="1400">
                <a:solidFill>
                  <a:schemeClr val="tx1"/>
                </a:solidFill>
              </a:defRPr>
            </a:pPr>
            <a:r>
              <a:rPr lang="zh-cn" sz="2000">
                <a:latin typeface="黑体" pitchFamily="3" charset="134"/>
                <a:ea typeface="黑体" pitchFamily="3" charset="134"/>
                <a:cs typeface="Verdana" pitchFamily="2" charset="0"/>
              </a:rPr>
              <a:t>自学、测试、评估 </a:t>
            </a:r>
            <a:endParaRPr lang="zh-cn" sz="2000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342900" marR="18415" indent="-342900">
              <a:lnSpc>
                <a:spcPct val="140000"/>
              </a:lnSpc>
              <a:spcBef>
                <a:spcPts val="0"/>
              </a:spcBef>
              <a:buFont typeface="Wingdings" pitchFamily="0" charset="2"/>
              <a:buChar char="n"/>
              <a:defRPr lang="zh-cn" sz="1400">
                <a:solidFill>
                  <a:schemeClr val="tx1"/>
                </a:solidFill>
              </a:defRPr>
            </a:pPr>
            <a:r>
              <a:rPr lang="zh-cn" sz="2000">
                <a:latin typeface="黑体" pitchFamily="3" charset="134"/>
                <a:ea typeface="黑体" pitchFamily="3" charset="134"/>
                <a:cs typeface="Verdana" pitchFamily="2" charset="0"/>
              </a:rPr>
              <a:t>外语教育重大活动</a:t>
            </a:r>
            <a:r>
              <a:rPr lang="en-us" sz="2000">
                <a:latin typeface="黑体" pitchFamily="3" charset="134"/>
                <a:ea typeface="黑体" pitchFamily="3" charset="134"/>
                <a:cs typeface="Verdana" pitchFamily="2" charset="0"/>
              </a:rPr>
              <a:t>    </a:t>
            </a:r>
            <a:r>
              <a:rPr lang="zh-cn" sz="2000">
                <a:latin typeface="黑体" pitchFamily="3" charset="134"/>
                <a:ea typeface="黑体" pitchFamily="3" charset="134"/>
                <a:cs typeface="Verdana" pitchFamily="2" charset="0"/>
              </a:rPr>
              <a:t>及新闻资讯 </a:t>
            </a:r>
            <a:endParaRPr lang="zh-cn" sz="2000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342900" marR="18415" indent="-342900">
              <a:lnSpc>
                <a:spcPct val="140000"/>
              </a:lnSpc>
              <a:spcBef>
                <a:spcPts val="0"/>
              </a:spcBef>
              <a:buFont typeface="Wingdings" pitchFamily="0" charset="2"/>
              <a:buChar char="n"/>
              <a:defRPr lang="zh-cn" sz="1400">
                <a:solidFill>
                  <a:schemeClr val="tx1"/>
                </a:solidFill>
              </a:defRPr>
            </a:pPr>
            <a:r>
              <a:rPr lang="zh-cn" sz="2000">
                <a:latin typeface="黑体" pitchFamily="3" charset="134"/>
                <a:ea typeface="黑体" pitchFamily="3" charset="134"/>
                <a:cs typeface="Verdana" pitchFamily="2" charset="0"/>
              </a:rPr>
              <a:t>消息交互、信息交流学习互动 </a:t>
            </a:r>
            <a:endParaRPr lang="zh-cn" sz="2000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342900" marR="18415" indent="-342900">
              <a:lnSpc>
                <a:spcPct val="140000"/>
              </a:lnSpc>
              <a:spcBef>
                <a:spcPts val="0"/>
              </a:spcBef>
              <a:buFont typeface="Wingdings" pitchFamily="0" charset="2"/>
              <a:buChar char="n"/>
              <a:defRPr lang="zh-cn" sz="1400">
                <a:solidFill>
                  <a:schemeClr val="tx1"/>
                </a:solidFill>
              </a:defRPr>
            </a:pPr>
            <a:r>
              <a:rPr lang="zh-cn" sz="2000">
                <a:latin typeface="黑体" pitchFamily="3" charset="134"/>
                <a:ea typeface="黑体" pitchFamily="3" charset="134"/>
                <a:cs typeface="Verdana" pitchFamily="2" charset="0"/>
              </a:rPr>
              <a:t>教育产品的推荐</a:t>
            </a:r>
            <a:endParaRPr lang="en-us" sz="2000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361315" marR="18415" indent="-342900">
              <a:lnSpc>
                <a:spcPct val="140000"/>
              </a:lnSpc>
              <a:spcBef>
                <a:spcPts val="0"/>
              </a:spcBef>
              <a:buFont typeface="Wingdings" pitchFamily="0" charset="2"/>
              <a:buChar char="n"/>
              <a:defRPr lang="zh-cn" sz="1400">
                <a:solidFill>
                  <a:schemeClr val="tx1"/>
                </a:solidFill>
              </a:defRPr>
            </a:pPr>
            <a:r>
              <a:rPr lang="zh-cn" sz="2000">
                <a:latin typeface="黑体" pitchFamily="3" charset="134"/>
                <a:ea typeface="黑体" pitchFamily="3" charset="134"/>
                <a:cs typeface="Verdana" pitchFamily="2" charset="0"/>
              </a:rPr>
              <a:t>在线销售</a:t>
            </a:r>
            <a:endParaRPr lang="zh-cn" sz="2000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18415" marR="18415" indent="0">
              <a:lnSpc>
                <a:spcPct val="90000"/>
              </a:lnSpc>
              <a:spcBef>
                <a:spcPts val="0"/>
              </a:spcBef>
              <a:buNone/>
              <a:defRPr lang="zh-cn" sz="1400">
                <a:solidFill>
                  <a:schemeClr val="tx1"/>
                </a:solidFill>
              </a:defRPr>
            </a:pPr>
          </a:p>
        </p:txBody>
      </p:sp>
      <p:sp>
        <p:nvSpPr>
          <p:cNvPr id="4" name="内容占位符 5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JEEI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gAgAA7wIAADIRAAB6BgAAAAAAAA=="/>
              </a:ext>
            </a:extLst>
          </p:cNvSpPr>
          <p:nvPr>
            <p:ph type="body" idx="1"/>
          </p:nvPr>
        </p:nvSpPr>
        <p:spPr>
          <a:xfrm>
            <a:off x="467360" y="476885"/>
            <a:ext cx="2327910" cy="5759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indent="0">
              <a:spcBef>
                <a:spcPts val="0"/>
              </a:spcBef>
              <a:buNone/>
              <a:defRPr lang="zh-cn" sz="2800">
                <a:solidFill>
                  <a:schemeClr val="tx1"/>
                </a:solidFill>
              </a:defRPr>
            </a:pPr>
            <a:r>
              <a:rPr lang="zh-cn" b="1">
                <a:solidFill>
                  <a:srgbClr val="7030A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微软雅黑" pitchFamily="2" charset="134"/>
                <a:ea typeface="微软雅黑" pitchFamily="2" charset="134"/>
                <a:cs typeface="Arial" pitchFamily="2" charset="0"/>
              </a:rPr>
              <a:t>微信平台</a:t>
            </a:r>
            <a:endParaRPr lang="zh-cn" b="1">
              <a:solidFill>
                <a:srgbClr val="7030A0"/>
              </a:solidFill>
              <a:effectLst>
                <a:outerShdw dist="63500" dir="3600000" algn="tl" rotWithShape="0">
                  <a:srgbClr val="000000">
                    <a:alpha val="40000"/>
                  </a:srgbClr>
                </a:outerShdw>
              </a:effectLst>
              <a:latin typeface="微软雅黑" pitchFamily="2" charset="134"/>
              <a:ea typeface="微软雅黑" pitchFamily="2" charset="134"/>
              <a:cs typeface="Arial" pitchFamily="2" charset="0"/>
            </a:endParaRPr>
          </a:p>
        </p:txBody>
      </p:sp>
      <p:pic>
        <p:nvPicPr>
          <p:cNvPr id="5" name="Picture 2" descr="IMG_0057.jpg"/>
          <p:cNvPicPr>
            <a:picLocks noChangeAspect="1"/>
            <a:extLst>
              <a:ext uri="smNativeData">
                <pr:smNativeData xmlns:pr="pr" val="SMDATA_13_SscFWxMAAAAlAAAAEQAAAC0AAAAAkAAAAEg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AcAAAA4AAAAAAAAAAAAAAAAAAAA////AAAAAAAAAAAAAAAAAAAAAAAAAAAAAAAAAAAAAABkAAAAZAAAAAAAAAAXAAAAFAAAAAAAAAAAAAAA/38AAP9/AAAAAAAACQAAAAQAAAAo6iI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yxcAANwCAAAmNgAA2iUAAAAAAAA="/>
              </a:ext>
            </a:extLst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17183">
            <a:off x="3867785" y="464820"/>
            <a:ext cx="4934585" cy="568833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  <p:extLst>
      <p:ext uri="smNativeData">
        <pr:smNativeData xmlns:pr="pr" val="SscFWwEAAAAFAAAA/f///wEAAAACAAAAAQAAAAAAAAAAAAAAAAAAAA=="/>
      </p:ext>
    </p:ext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FQEJQ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AAAAAAAAAAAAAAAAA=="/>
              </a:ext>
            </a:extLst>
          </p:cNvSpPr>
          <p:nvPr>
            <p:ph type="title"/>
          </p:nvPr>
        </p:nvSpPr>
        <p:spPr>
          <a:xfrm flipH="1" flipV="1">
            <a:off x="0" y="0"/>
            <a:ext cx="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buNone/>
              <a:defRPr lang="zh-cn" sz="2200" b="1">
                <a:solidFill>
                  <a:schemeClr val="accent1"/>
                </a:solidFill>
              </a:defRPr>
            </a:pPr>
            <a:r>
              <a:t>职场英语写作教程（数字课程）</a:t>
            </a:r>
          </a:p>
        </p:txBody>
      </p:sp>
      <p:sp>
        <p:nvSpPr>
          <p:cNvPr id="3" name="内容占位符 3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AAAAAAAAAAAAAAAAA=="/>
              </a:ext>
            </a:extLst>
          </p:cNvSpPr>
          <p:nvPr>
            <p:ph type="body" idx="1"/>
          </p:nvPr>
        </p:nvSpPr>
        <p:spPr>
          <a:xfrm flipH="1" flipV="1">
            <a:off x="0" y="0"/>
            <a:ext cx="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>
              <a:defRPr lang="zh-cn" sz="2800">
                <a:solidFill>
                  <a:schemeClr val="tx1"/>
                </a:solidFill>
              </a:defRPr>
            </a:pPr>
            <a:r>
              <a:t>引进数字课程《职场英语写作》一共20个单元，每单元都有一个核心的商务主题，围绕真实情境案例对学生进行引导性的写作训练，语言难度在高中毕业、大学四级以下。</a:t>
            </a:r>
          </a:p>
          <a:p>
            <a:pPr>
              <a:defRPr lang="zh-cn" sz="2800">
                <a:solidFill>
                  <a:schemeClr val="tx1"/>
                </a:solidFill>
              </a:defRPr>
            </a:pPr>
            <a:r>
              <a:t>外教社课程中心</a:t>
            </a:r>
            <a:r>
              <a:t>:</a:t>
            </a:r>
          </a:p>
          <a:p>
            <a:pPr>
              <a:defRPr lang="zh-cn" sz="2800">
                <a:solidFill>
                  <a:schemeClr val="tx1"/>
                </a:solidFill>
              </a:defRPr>
            </a:pPr>
            <a:r>
              <a:rPr lang="en-us" b="1">
                <a:solidFill>
                  <a:srgbClr val="FF0000"/>
                </a:solidFill>
              </a:rPr>
              <a:t>http://course.sflep.com</a:t>
            </a:r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AAAAAAAAAAAAAAAAA=="/>
              </a:ext>
            </a:extLst>
          </p:cNvSpPr>
          <p:nvPr>
            <p:ph type="title"/>
          </p:nvPr>
        </p:nvSpPr>
        <p:spPr>
          <a:xfrm flipH="1" flipV="1">
            <a:off x="0" y="0"/>
            <a:ext cx="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buNone/>
              <a:defRPr lang="zh-cn" sz="2200" b="1">
                <a:solidFill>
                  <a:schemeClr val="accent1"/>
                </a:solidFill>
              </a:defRPr>
            </a:pPr>
            <a:r>
              <a:t>软件界面</a:t>
            </a:r>
          </a:p>
        </p:txBody>
      </p:sp>
      <p:sp>
        <p:nvSpPr>
          <p:cNvPr id="3" name="文本占位符 2"/>
          <p:cNvSpPr>
            <a:spLocks noGrp="1" noChangeArrowheads="1"/>
            <a:extLst>
              <a:ext uri="smNativeData">
                <pr:smNativeData xmlns:pr="pr" val="SMDATA_12_SscFWxMAAAAlAAAAZAAAAA0AAAAAkAA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AAAAAAAAAAAAAAAAA=="/>
              </a:ext>
            </a:extLst>
          </p:cNvSpPr>
          <p:nvPr>
            <p:ph type="body" idx="2"/>
          </p:nvPr>
        </p:nvSpPr>
        <p:spPr>
          <a:xfrm flipH="1" flipV="1">
            <a:off x="0" y="0"/>
            <a:ext cx="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45720" numCol="1" anchor="t">
            <a:prstTxWarp prst="textNoShape">
              <a:avLst/>
            </a:prstTxWarp>
          </a:bodyPr>
          <a:lstStyle/>
          <a:p>
            <a:pPr marL="18415" marR="18415" indent="0">
              <a:spcBef>
                <a:spcPts val="0"/>
              </a:spcBef>
              <a:buNone/>
              <a:defRPr lang="zh-cn" sz="1400">
                <a:solidFill>
                  <a:schemeClr val="tx1"/>
                </a:solidFill>
              </a:defRPr>
            </a:pPr>
          </a:p>
        </p:txBody>
      </p:sp>
      <p:pic>
        <p:nvPicPr>
          <p:cNvPr id="4" name="图片 4"/>
          <p:cNvPicPr>
            <a:picLocks noChangeAspect="1"/>
            <a:extLst>
              <a:ext uri="smNativeData">
                <pr:smNativeData xmlns:pr="pr" val="SMDATA_13_SscFWx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AcAAAA4AAAAAAAAAAAAAAAAAAAA////AAAAAAAAAAAAAAAAAAAAAAAAAAAAAAAAAAAAAABkAAAAZAAAAAAAAAAXAAAAFAAAAAAAAAAAAAAA/38AAP9/AAAAAAAACQAAAAQAAAAAAAAADAAAABAAAAAAAAAAAAAAAAAAAAAAAAAAHgAAAGgAAAAAAAAAAAAAAAAAAAAAAAAAAAAAABAnAAAQJwAAAAAAAAAAAAAAAAAAAAAAAAAAAAAAAAAAAAAAAAAAAAAUAAAAAAAAAMDA/wAAAAAAZAAAADIAAAAAAAAAZAAAAAAAAAB/f38ACgAAAB8AAABUAAAA////AAAAAAEAAAAAAAAAAAAAAAAAAAAAAAAAAAAAAAAAAAAAAAAAAAAAAAB/f38AAAAAA8zMzADAwP8Af39/AAAAAAAAAAAAAAAAAP///wAAAAAAIQAAABgAAAAUAAAAAAAAAAAAAAAAAAAAAAAAAAAAAAA="/>
              </a:ext>
            </a:extLst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flipH="1" flipV="1">
            <a:off x="0" y="0"/>
            <a:ext cx="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2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wfwkF////AQAAAAAAAAAAAAAAAAAAAAAAAAAAAAAAAAAAAAAAAAAAAAAAAn9/fwDj3tEDzMzMAMDA/wB/f38AAAAAAAAAAAAAAAAAAAAAAAAAAAAhAAAAGAAAABQAAABvAgAADiEAAHA1AAAoJAAAAAAAAA=="/>
              </a:ext>
            </a:extLst>
          </p:cNvSpPr>
          <p:nvPr>
            <p:ph type="title"/>
          </p:nvPr>
        </p:nvSpPr>
        <p:spPr>
          <a:xfrm>
            <a:off x="395605" y="5373370"/>
            <a:ext cx="8291195" cy="50419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 lang="zh-cn" sz="3240"/>
            </a:pPr>
            <a:r>
              <a:rPr lang="zh-cn">
                <a:solidFill>
                  <a:schemeClr val="tx1"/>
                </a:solidFill>
              </a:rPr>
              <a:t>英语教学法与教材编写泰斗</a:t>
            </a:r>
            <a:br>
              <a:rPr lang="zh-cn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David Nunan </a:t>
            </a:r>
            <a:endParaRPr lang="zh-cn">
              <a:solidFill>
                <a:schemeClr val="tx1"/>
              </a:solidFill>
            </a:endParaRPr>
          </a:p>
        </p:txBody>
      </p:sp>
      <p:pic>
        <p:nvPicPr>
          <p:cNvPr id="3" name="内容占位符 5"/>
          <p:cNvPicPr>
            <a:picLocks noGrp="1" noChangeArrowheads="1" noChangeAspect="1"/>
            <a:extLst>
              <a:ext uri="smNativeData">
                <pr:smNativeData xmlns:pr="pr" val="SMDATA_13_SscFWxMAAAAlAAAAEQAAAC0AAAAAIAE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AcAAAA4AAAAAAAAAAAAAAAAAAAA////AAAAAAAAAAAAAAAAAAAAAAAAAAAAAAAAAAAAAABkAAAAZAAAAAAAAAAXAAAAFAAAAAAAAAAAAAAA/38AAP9/AAAAAAAACQAAAAQAAADQ////DAAAABAAAAAAAAAAAAAAAAAAAAAAAAAAHgAAAGgAAAAAAAAAAAAAAAAAAAAAAAAAAAAAABAnAAAQJwAAAAAAAAAAAAAAAAAAAAAAAAAAAAAAAAAAAAAAAAAAAAAUAAAAAAAAAMDA/wAAAAAAZAAAADIAAAAAAAAAZAAAAAAAAAB/f38ACgAAAB8AAABUAAAA8H8JBf///wEAAAAAAAAAAAAAAAAAAAAAAAAAAAAAAAAAAAAAAAAAAAAAAAJ/f38A497RA8zMzADAwP8Af39/AAAAAAAAAAAAAAAAAP///wAAAAAAIQAAABgAAAAUAAAA4AIAAO8CAADTEgAAMhgAAAAAAAA="/>
              </a:ext>
            </a:extLst>
          </p:cNvPicPr>
          <p:nvPr>
            <p:ph type="obj" idx="1"/>
          </p:nvPr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467360" y="476885"/>
            <a:ext cx="2592705" cy="345630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4" name="文本占位符 8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wfwkF////AQAAAAAAAAAAAAAAAAAAAAAAAAAAAAAAAAAAAAAAAAAAAAAAAn9/fwDj3tEDzMzMAMDA/wB/f38AAAAAAAAAAAAAAAAAAAAAAAAAAAAhAAAAGAAAABQAAABEEwAA7wIAAHE1AACcIAAAAAAAAA=="/>
              </a:ext>
            </a:extLst>
          </p:cNvSpPr>
          <p:nvPr>
            <p:ph type="body" idx="2"/>
          </p:nvPr>
        </p:nvSpPr>
        <p:spPr>
          <a:xfrm>
            <a:off x="3131820" y="476885"/>
            <a:ext cx="5555615" cy="482409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indent="0">
              <a:lnSpc>
                <a:spcPct val="200000"/>
              </a:lnSpc>
              <a:spcBef>
                <a:spcPts val="90"/>
              </a:spcBef>
              <a:buSzPts val="1350"/>
              <a:buFont typeface="Wingdings" pitchFamily="0" charset="2"/>
              <a:buChar char="n"/>
              <a:defRPr lang="zh-cn" sz="910"/>
            </a:pPr>
            <a:r>
              <a:rPr lang="zh-cn" sz="1505"/>
              <a:t>曾任教于哥伦比亚大学、蒙特雷国际研究学院、夏威夷大学和香港大学</a:t>
            </a:r>
            <a:endParaRPr lang="zh-cn" sz="1505"/>
          </a:p>
          <a:p>
            <a:pPr indent="0">
              <a:lnSpc>
                <a:spcPct val="200000"/>
              </a:lnSpc>
              <a:spcBef>
                <a:spcPts val="90"/>
              </a:spcBef>
              <a:buSzPts val="1350"/>
              <a:buFont typeface="Wingdings" pitchFamily="0" charset="2"/>
              <a:buChar char="n"/>
              <a:defRPr lang="zh-cn" sz="910"/>
            </a:pPr>
            <a:r>
              <a:rPr lang="zh-cn" sz="1505"/>
              <a:t>出版过数十部学术专著，发表过上百篇学术文章，涉教师教育（</a:t>
            </a:r>
            <a:r>
              <a:rPr lang="en-us" sz="1505"/>
              <a:t>Teacher Training</a:t>
            </a:r>
            <a:r>
              <a:rPr lang="zh-cn" sz="1505"/>
              <a:t>）、课程设置（</a:t>
            </a:r>
            <a:r>
              <a:rPr lang="en-us" sz="1505"/>
              <a:t>curriculum development</a:t>
            </a:r>
            <a:r>
              <a:rPr lang="zh-cn" sz="1505"/>
              <a:t>）、</a:t>
            </a:r>
            <a:r>
              <a:rPr lang="en-us" sz="1505"/>
              <a:t>ESL/EFL</a:t>
            </a:r>
            <a:r>
              <a:rPr lang="zh-cn" sz="1505"/>
              <a:t>教学，以及以课堂为本的研究等</a:t>
            </a:r>
            <a:endParaRPr lang="zh-cn" sz="1505"/>
          </a:p>
          <a:p>
            <a:pPr indent="0">
              <a:lnSpc>
                <a:spcPct val="200000"/>
              </a:lnSpc>
              <a:spcBef>
                <a:spcPts val="90"/>
              </a:spcBef>
              <a:buSzPts val="1350"/>
              <a:buFont typeface="Wingdings" pitchFamily="0" charset="2"/>
              <a:buChar char="n"/>
              <a:defRPr lang="zh-cn" sz="910"/>
            </a:pPr>
            <a:r>
              <a:rPr lang="zh-cn" sz="1505"/>
              <a:t>编写过一系列基于任务型教学理念的英语教材，包括</a:t>
            </a:r>
            <a:r>
              <a:rPr lang="en-us" sz="1505" b="1">
                <a:solidFill>
                  <a:srgbClr val="00B050"/>
                </a:solidFill>
              </a:rPr>
              <a:t>Go For It</a:t>
            </a:r>
            <a:r>
              <a:rPr lang="zh-cn" sz="1505" b="1">
                <a:solidFill>
                  <a:srgbClr val="00B050"/>
                </a:solidFill>
              </a:rPr>
              <a:t>！（人教社新目标教材）、</a:t>
            </a:r>
            <a:r>
              <a:rPr lang="en-us" sz="1505" b="1">
                <a:solidFill>
                  <a:srgbClr val="00B050"/>
                </a:solidFill>
              </a:rPr>
              <a:t>Listen In</a:t>
            </a:r>
            <a:r>
              <a:rPr lang="zh-cn" sz="1505"/>
              <a:t>，</a:t>
            </a:r>
            <a:r>
              <a:rPr lang="en-us" sz="1505"/>
              <a:t>Speak out</a:t>
            </a:r>
            <a:r>
              <a:rPr lang="zh-cn" sz="1505"/>
              <a:t>，</a:t>
            </a:r>
            <a:r>
              <a:rPr lang="en-us" sz="1505" b="1">
                <a:solidFill>
                  <a:srgbClr val="FF0000"/>
                </a:solidFill>
              </a:rPr>
              <a:t>Expressions</a:t>
            </a:r>
            <a:r>
              <a:rPr lang="zh-cn" sz="1505"/>
              <a:t>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EGc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AAAAAAAAAAAAAAAAA=="/>
              </a:ext>
            </a:extLst>
          </p:cNvSpPr>
          <p:nvPr>
            <p:ph type="title"/>
          </p:nvPr>
        </p:nvSpPr>
        <p:spPr>
          <a:xfrm flipH="1" flipV="1">
            <a:off x="0" y="0"/>
            <a:ext cx="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buNone/>
              <a:defRPr lang="zh-cn" sz="2200" b="1">
                <a:solidFill>
                  <a:schemeClr val="accent1"/>
                </a:solidFill>
              </a:defRPr>
            </a:pPr>
            <a:r>
              <a:t>教程特点</a:t>
            </a:r>
          </a:p>
        </p:txBody>
      </p:sp>
      <p:sp>
        <p:nvSpPr>
          <p:cNvPr id="3" name="文本占位符 2"/>
          <p:cNvSpPr>
            <a:spLocks noGrp="1" noChangeArrowheads="1"/>
            <a:extLst>
              <a:ext uri="smNativeData">
                <pr:smNativeData xmlns:pr="pr" val="SMDATA_12_SscFWxMAAAAlAAAAZAAAAA0AAAAAkAA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6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AAAAAAAAAAAAAAAAA=="/>
              </a:ext>
            </a:extLst>
          </p:cNvSpPr>
          <p:nvPr>
            <p:ph type="body" idx="2"/>
          </p:nvPr>
        </p:nvSpPr>
        <p:spPr>
          <a:xfrm flipH="1" flipV="1">
            <a:off x="0" y="0"/>
            <a:ext cx="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45720" numCol="1" anchor="t">
            <a:prstTxWarp prst="textNoShape">
              <a:avLst/>
            </a:prstTxWarp>
          </a:bodyPr>
          <a:lstStyle/>
          <a:p>
            <a:pPr marL="18415" marR="18415" indent="0">
              <a:spcBef>
                <a:spcPts val="0"/>
              </a:spcBef>
              <a:buNone/>
              <a:defRPr lang="zh-cn" sz="1400">
                <a:solidFill>
                  <a:schemeClr val="tx1"/>
                </a:solidFill>
              </a:defRPr>
            </a:pPr>
          </a:p>
        </p:txBody>
      </p:sp>
      <p:sp>
        <p:nvSpPr>
          <p:cNvPr id="4" name="内容占位符 3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IuX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AAAAAAAAAAAAAAAAA=="/>
              </a:ext>
            </a:extLst>
          </p:cNvSpPr>
          <p:nvPr>
            <p:ph type="body" idx="1"/>
          </p:nvPr>
        </p:nvSpPr>
        <p:spPr>
          <a:xfrm flipH="1" flipV="1">
            <a:off x="0" y="0"/>
            <a:ext cx="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>
              <a:defRPr lang="zh-cn" sz="2800">
                <a:solidFill>
                  <a:schemeClr val="tx1"/>
                </a:solidFill>
              </a:defRPr>
            </a:pPr>
            <a:r>
              <a:t>场景化学习，仿真实训</a:t>
            </a:r>
          </a:p>
          <a:p>
            <a:pPr>
              <a:defRPr lang="zh-cn" sz="2800">
                <a:solidFill>
                  <a:schemeClr val="tx1"/>
                </a:solidFill>
              </a:defRPr>
            </a:pPr>
            <a:r>
              <a:t>渐进式学习，细化引导</a:t>
            </a:r>
          </a:p>
          <a:p>
            <a:pPr>
              <a:defRPr lang="zh-cn" sz="2800">
                <a:solidFill>
                  <a:schemeClr val="tx1"/>
                </a:solidFill>
              </a:defRPr>
            </a:pPr>
            <a:r>
              <a:t>融合式学习，语言</a:t>
            </a:r>
            <a:r>
              <a:t>+</a:t>
            </a:r>
            <a:r>
              <a:t>技能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EAAAAAAAAA/8AA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8MAAAAEAAAAAAAAAAAAAAAAAAAAAAAAAAeAAAAaAAAAAAAAAAAAAAAAAAAAAAAAAAAAAAAECcAABAnAAAAAAAAAAAAAAAAAAAAAAAAAAAAAAAAAAAAAAAAAAAAABQAAAAAAAAAwMD/AAAAAABkAAAAMgAAAAAAAABkAAAAAAAAAH9/fwAKAAAAHwAAAFQAAAD/wAAAAAAAAQAAAAAAAAAAAAAAAAAAAAAAAAAAAAAAAAAAAAAAAAAAAAAAAn9/fwAAAAADzMzMAMDA/wB/f38AAAAAAAAAAAAAAAAAAAAAAAAAAAAhAAAAGAAAABQAAAAYAwAAQwMAAHA1AAArIAAAAAAAAA=="/>
              </a:ext>
            </a:extLst>
          </p:cNvSpPr>
          <p:nvPr>
            <p:ph type="body" idx="1"/>
          </p:nvPr>
        </p:nvSpPr>
        <p:spPr>
          <a:xfrm>
            <a:off x="502920" y="530225"/>
            <a:ext cx="8183880" cy="46990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buNone/>
              <a:defRPr lang="zh-cn"/>
            </a:pPr>
            <a:r>
              <a:rPr lang="zh-cn" sz="3600">
                <a:latin typeface="隶书" pitchFamily="3" charset="134"/>
                <a:ea typeface="隶书" pitchFamily="3" charset="134"/>
                <a:cs typeface="Verdana" pitchFamily="2" charset="0"/>
              </a:rPr>
              <a:t>武泽明</a:t>
            </a:r>
            <a:endParaRPr lang="en-us">
              <a:latin typeface="隶书" pitchFamily="3" charset="134"/>
              <a:ea typeface="隶书" pitchFamily="3" charset="134"/>
              <a:cs typeface="Verdana" pitchFamily="2" charset="0"/>
            </a:endParaRPr>
          </a:p>
          <a:p>
            <a:pPr marL="0" indent="0">
              <a:lnSpc>
                <a:spcPct val="150000"/>
              </a:lnSpc>
              <a:buNone/>
              <a:defRPr lang="zh-cn"/>
            </a:pPr>
            <a:r>
              <a:t>（</a:t>
            </a:r>
            <a:r>
              <a:t>MP</a:t>
            </a:r>
            <a:r>
              <a:t>）</a:t>
            </a:r>
            <a:r>
              <a:t>18017259738</a:t>
            </a:r>
          </a:p>
          <a:p>
            <a:pPr marL="0" indent="0">
              <a:lnSpc>
                <a:spcPct val="150000"/>
              </a:lnSpc>
              <a:buNone/>
              <a:defRPr lang="zh-cn"/>
            </a:pPr>
            <a:r>
              <a:rPr lang="en-us">
                <a:solidFill>
                  <a:srgbClr val="7030A0"/>
                </a:solidFill>
              </a:rPr>
              <a:t>wuzeming@sflep.com</a:t>
            </a:r>
            <a:endParaRPr lang="en-us">
              <a:solidFill>
                <a:srgbClr val="7030A0"/>
              </a:solidFill>
            </a:endParaRPr>
          </a:p>
          <a:p>
            <a:pPr marL="0" indent="0">
              <a:lnSpc>
                <a:spcPct val="150000"/>
              </a:lnSpc>
              <a:buNone/>
              <a:defRPr lang="zh-cn"/>
            </a:pPr>
          </a:p>
          <a:p>
            <a:pPr marL="0" indent="0">
              <a:lnSpc>
                <a:spcPct val="150000"/>
              </a:lnSpc>
              <a:buNone/>
              <a:defRPr lang="zh-cn"/>
            </a:pPr>
            <a:r>
              <a:t>上海市虹口区大连西路</a:t>
            </a:r>
            <a:r>
              <a:t>558</a:t>
            </a:r>
            <a:r>
              <a:t>号</a:t>
            </a:r>
          </a:p>
          <a:p>
            <a:pPr marL="0" indent="0">
              <a:lnSpc>
                <a:spcPct val="150000"/>
              </a:lnSpc>
              <a:buNone/>
              <a:defRPr lang="zh-cn"/>
            </a:pPr>
            <a:r>
              <a:t>上海外语教育出版社</a:t>
            </a:r>
            <a:r>
              <a:t>816B 200083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EAAAAAAAAAU1SK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wfwkF////AQAAAAAAAAAAAAAAAAAAAAAAAAAAAAAAAAAAAAAAAAAAAAAAAn9/fwDj3tEDzMzMAMDA/wB/f38AAAAAAAAAAAAAAAAAAAAAAAAAAAAhAAAAGAAAABQAAABvAgAA8SEAAHA1AAAgJQAAAAAAAA=="/>
              </a:ext>
            </a:extLst>
          </p:cNvSpPr>
          <p:nvPr/>
        </p:nvSpPr>
        <p:spPr>
          <a:xfrm>
            <a:off x="395605" y="5517515"/>
            <a:ext cx="8291195" cy="51752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/>
          <a:lstStyle/>
          <a:p>
            <a:pPr marL="457200" marR="0" indent="-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0" charset="2"/>
              <a:buChar char="n"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457200" marR="0" indent="-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0" charset="2"/>
              <a:buChar char="n"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lvl="1" marL="914400" marR="0" indent="-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0" charset="2"/>
              <a:buChar char="n"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8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zh-cn" sz="3600" b="1" i="0" u="none" strike="noStrike" kern="1" spc="0" baseline="0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br>
              <a:rPr lang="en-us">
                <a:solidFill>
                  <a:srgbClr val="FF0000"/>
                </a:solidFill>
                <a:latin typeface="华文琥珀" pitchFamily="0" charset="134"/>
                <a:ea typeface="华文琥珀" pitchFamily="0" charset="134"/>
                <a:cs typeface="Verdana" pitchFamily="2" charset="0"/>
              </a:rPr>
            </a:br>
            <a:br>
              <a:rPr lang="en-us" sz="5400">
                <a:solidFill>
                  <a:srgbClr val="FF0000"/>
                </a:solidFill>
                <a:latin typeface="华文琥珀" pitchFamily="0" charset="134"/>
                <a:ea typeface="华文琥珀" pitchFamily="0" charset="134"/>
                <a:cs typeface="Verdana" pitchFamily="2" charset="0"/>
              </a:rPr>
            </a:br>
            <a:r>
              <a:rPr lang="zh-cn" sz="5400">
                <a:solidFill>
                  <a:schemeClr val="tx1"/>
                </a:solidFill>
                <a:latin typeface="微软雅黑" pitchFamily="2" charset="134"/>
                <a:ea typeface="微软雅黑" pitchFamily="2" charset="134"/>
                <a:cs typeface="Verdana" pitchFamily="2" charset="0"/>
              </a:rPr>
              <a:t>理    念</a:t>
            </a:r>
            <a:endParaRPr lang="zh-cn" sz="540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wfwkF////AQAAAAAAAAAAAAAAAAAAAAAAAAAAAAAAAAAAAAAAAAAAAAAAAn9/fwDj3tEDzMzMAMDA/wB/f38AAAAAAAAAAAAAAAAAAAAAAAAAAAAhAAAAGAAAABQAAADgAgAAY////0M2AAC6HwAAAAAAAA=="/>
              </a:ext>
            </a:extLst>
          </p:cNvSpPr>
          <p:nvPr>
            <p:ph type="body" idx="1"/>
          </p:nvPr>
        </p:nvSpPr>
        <p:spPr>
          <a:xfrm>
            <a:off x="467360" y="-99695"/>
            <a:ext cx="8353425" cy="525716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indent="0">
              <a:spcBef>
                <a:spcPts val="230"/>
              </a:spcBef>
              <a:buNone/>
              <a:defRPr lang="zh-cn" sz="2575"/>
            </a:pPr>
          </a:p>
          <a:p>
            <a:pPr marL="0" indent="0">
              <a:spcBef>
                <a:spcPts val="230"/>
              </a:spcBef>
              <a:buNone/>
              <a:defRPr lang="zh-cn" sz="2575"/>
            </a:pPr>
          </a:p>
          <a:p>
            <a:pPr marL="0" indent="0">
              <a:spcBef>
                <a:spcPts val="230"/>
              </a:spcBef>
              <a:buNone/>
              <a:defRPr lang="zh-cn" sz="2575"/>
            </a:pP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依据教育部职业教育英语课程教学大纲及要求</a:t>
            </a:r>
            <a:endParaRPr lang="zh-cn" b="1">
              <a:solidFill>
                <a:srgbClr val="000000"/>
              </a:solidFill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 indent="539750">
              <a:lnSpc>
                <a:spcPct val="150000"/>
              </a:lnSpc>
              <a:spcBef>
                <a:spcPts val="230"/>
              </a:spcBef>
              <a:buFont typeface="Wingdings" pitchFamily="0" charset="2"/>
              <a:buChar char="n"/>
              <a:defRPr lang="zh-cn" sz="2575"/>
            </a:pP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围绕“职业”理念，以培养学生在未来生活工作</a:t>
            </a:r>
            <a:endParaRPr lang="en-us" b="1">
              <a:solidFill>
                <a:srgbClr val="000000"/>
              </a:solidFill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 indent="0">
              <a:lnSpc>
                <a:spcPct val="150000"/>
              </a:lnSpc>
              <a:spcBef>
                <a:spcPts val="230"/>
              </a:spcBef>
              <a:buNone/>
              <a:defRPr lang="zh-cn" sz="2575"/>
            </a:pPr>
            <a:r>
              <a:rPr lang="en-us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   </a:t>
            </a: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中使用英语进行口头和书面交流能力为目的</a:t>
            </a:r>
            <a:endParaRPr lang="zh-cn" b="1">
              <a:solidFill>
                <a:srgbClr val="000000"/>
              </a:solidFill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 indent="539750">
              <a:lnSpc>
                <a:spcPct val="150000"/>
              </a:lnSpc>
              <a:spcBef>
                <a:spcPts val="230"/>
              </a:spcBef>
              <a:buFont typeface="Wingdings" pitchFamily="0" charset="2"/>
              <a:buChar char="n"/>
              <a:defRPr lang="zh-cn" sz="2575"/>
            </a:pP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为职业院校的专业、行业教学服务，为学生的职</a:t>
            </a:r>
            <a:r>
              <a:rPr lang="en-us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   </a:t>
            </a:r>
            <a:endParaRPr lang="zh-cn" b="1">
              <a:solidFill>
                <a:srgbClr val="000000"/>
              </a:solidFill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 indent="0">
              <a:lnSpc>
                <a:spcPct val="150000"/>
              </a:lnSpc>
              <a:spcBef>
                <a:spcPts val="230"/>
              </a:spcBef>
              <a:buNone/>
              <a:defRPr lang="zh-cn" sz="2575"/>
            </a:pPr>
            <a:r>
              <a:rPr lang="en-us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   </a:t>
            </a: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业发展及终身学习服务</a:t>
            </a:r>
            <a:endParaRPr lang="zh-cn" b="1">
              <a:solidFill>
                <a:srgbClr val="000000"/>
              </a:solidFill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>
              <a:spcBef>
                <a:spcPts val="230"/>
              </a:spcBef>
              <a:defRPr lang="zh-cn" sz="2575"/>
            </a:pPr>
          </a:p>
          <a:p>
            <a:pPr marL="0" indent="0">
              <a:spcBef>
                <a:spcPts val="230"/>
              </a:spcBef>
              <a:buNone/>
              <a:defRPr lang="zh-cn" sz="2575"/>
            </a:p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qB4AAHA1AAAgJQAAAAAAAA=="/>
              </a:ext>
            </a:extLst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algn="l">
              <a:defRPr lang="zh-cn"/>
            </a:pPr>
            <a:br>
              <a:rPr lang="en-us">
                <a:solidFill>
                  <a:srgbClr val="FF0000"/>
                </a:solidFill>
                <a:latin typeface="华文琥珀" pitchFamily="0" charset="134"/>
                <a:ea typeface="华文琥珀" pitchFamily="0" charset="134"/>
                <a:cs typeface="Verdana" pitchFamily="2" charset="0"/>
              </a:rPr>
            </a:br>
            <a:endParaRPr lang="zh-cn">
              <a:solidFill>
                <a:srgbClr val="FF0000"/>
              </a:solidFill>
              <a:latin typeface="华文琥珀" pitchFamily="0" charset="134"/>
              <a:ea typeface="华文琥珀" pitchFamily="0" charset="134"/>
              <a:cs typeface="Verdana" pitchFamily="2" charset="0"/>
            </a:endParaRPr>
          </a:p>
        </p:txBody>
      </p:sp>
      <p:graphicFrame>
        <p:nvGraphicFramePr>
          <p:cNvPr id="3" name="表格1"/>
          <p:cNvGraphicFramePr>
            <a:graphicFrameLocks noGrp="1"/>
          </p:cNvGraphicFramePr>
          <p:nvPr/>
        </p:nvGraphicFramePr>
        <p:xfrm>
          <a:off x="1776730" y="3033395"/>
          <a:ext cx="8352790" cy="2834640"/>
        </p:xfrm>
        <a:graphic>
          <a:graphicData uri="http://schemas.openxmlformats.org/drawingml/2006/table">
            <a:tbl>
              <a:tblPr/>
              <a:tblGrid>
                <a:gridCol w="1823085"/>
                <a:gridCol w="1875790"/>
                <a:gridCol w="4653915"/>
              </a:tblGrid>
              <a:tr h="1044575">
                <a:tc>
                  <a:txBody>
                    <a:bodyPr vert="horz" wrap="square" numCol="1" anchor="t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1" i="0" u="none" strike="noStrike" kern="1" spc="0" baseline="0">
                          <a:solidFill>
                            <a:srgbClr val="FFFFFF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年    份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1" i="0" u="none" strike="noStrike" kern="1" spc="0" baseline="0">
                          <a:solidFill>
                            <a:srgbClr val="FFFFFF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使用人数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1" i="0" u="none" strike="noStrike" kern="1" spc="0" baseline="0">
                          <a:solidFill>
                            <a:srgbClr val="FFFFFF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比    例 </a:t>
                      </a:r>
                    </a:p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1" i="0" u="none" strike="noStrike" kern="1" spc="0" baseline="0">
                          <a:solidFill>
                            <a:srgbClr val="FFFFFF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（占五年制招生总人数）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chemeClr val="accent1"/>
                    </a:solidFill>
                  </a:tcPr>
                </a:tc>
              </a:tr>
              <a:tr h="596900"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2012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6 000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</a:tr>
              <a:tr h="596265"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2013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CEDE8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20 000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CEDE8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60%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CEDE8"/>
                    </a:solidFill>
                  </a:tcPr>
                </a:tc>
              </a:tr>
              <a:tr h="596900"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2014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28 000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60%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</a:tr>
            </a:tbl>
          </a:graphicData>
        </a:graphic>
      </p:graphicFrame>
      <p:sp>
        <p:nvSpPr>
          <p:cNvPr id="47" name="矩形 4"/>
          <p:cNvSpPr>
            <a:extLst>
              <a:ext uri="smNativeData">
                <pr:smNativeData xmlns:pr="pr" val="SMDATA_12_SscFWx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DMAM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SAwAAvAUAAGA1AACJEAAAAAAAAA=="/>
              </a:ext>
            </a:extLst>
          </p:cNvSpPr>
          <p:nvPr/>
        </p:nvSpPr>
        <p:spPr>
          <a:xfrm>
            <a:off x="539750" y="932180"/>
            <a:ext cx="8136890" cy="17557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en-us" sz="2800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a. </a:t>
            </a:r>
            <a:r>
              <a:rPr lang="zh-cn" sz="2800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学校选用积极</a:t>
            </a:r>
            <a:endParaRPr lang="en-us" sz="2000">
              <a:solidFill>
                <a:srgbClr val="000000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en-us" sz="2800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b. </a:t>
            </a:r>
            <a:r>
              <a:rPr lang="zh-cn" sz="2800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使用满意度高</a:t>
            </a:r>
            <a:endParaRPr lang="en-us" sz="2800" b="1">
              <a:solidFill>
                <a:srgbClr val="000000"/>
              </a:solidFill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1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en-us" sz="2400">
                <a:solidFill>
                  <a:srgbClr val="000000"/>
                </a:solidFill>
                <a:latin typeface="隶书" pitchFamily="3" charset="134"/>
                <a:ea typeface="隶书" pitchFamily="3" charset="134"/>
                <a:cs typeface="Verdana" pitchFamily="2" charset="0"/>
              </a:rPr>
              <a:t>《</a:t>
            </a:r>
            <a:r>
              <a:rPr lang="zh-cn" sz="2400">
                <a:solidFill>
                  <a:srgbClr val="000000"/>
                </a:solidFill>
                <a:latin typeface="隶书" pitchFamily="3" charset="134"/>
                <a:ea typeface="隶书" pitchFamily="3" charset="134"/>
                <a:cs typeface="Verdana" pitchFamily="2" charset="0"/>
              </a:rPr>
              <a:t>新理念职业英语</a:t>
            </a:r>
            <a:r>
              <a:rPr lang="en-us" sz="2400">
                <a:solidFill>
                  <a:srgbClr val="000000"/>
                </a:solidFill>
                <a:latin typeface="隶书" pitchFamily="3" charset="134"/>
                <a:ea typeface="隶书" pitchFamily="3" charset="134"/>
                <a:cs typeface="Verdana" pitchFamily="2" charset="0"/>
              </a:rPr>
              <a:t>》</a:t>
            </a:r>
            <a:r>
              <a:rPr lang="zh-cn" sz="2400">
                <a:solidFill>
                  <a:srgbClr val="000000"/>
                </a:solidFill>
                <a:latin typeface="隶书" pitchFamily="3" charset="134"/>
                <a:ea typeface="隶书" pitchFamily="3" charset="134"/>
                <a:cs typeface="Verdana" pitchFamily="2" charset="0"/>
              </a:rPr>
              <a:t>得到江浙沪、山东等地使用院校师生的一致认可</a:t>
            </a:r>
            <a:endParaRPr lang="en-us" sz="2400" b="1">
              <a:solidFill>
                <a:srgbClr val="000000"/>
              </a:solidFill>
              <a:latin typeface="宋体" pitchFamily="0" charset="134"/>
              <a:ea typeface="宋体" pitchFamily="0" charset="134"/>
              <a:cs typeface="Verdan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3"/>
          <p:cNvPicPr>
            <a:picLocks noGrp="1" noChangeArrowheads="1" noChangeAspect="1"/>
            <a:extLst>
              <a:ext uri="smNativeData">
                <pr:smNativeData xmlns:pr="pr" val="SMDATA_13_SscFWxMAAAAlAAAAEQAAAC0AAAAAIAE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AcAAAA4AAAAAAAAAAAAAAAAAAAA////AAAAAAAAAAAAAAAAAAAAAAAAAAAAAAAAAAAAAABkAAAAZAAAAAAAAAAXAAAAFAAAAAAAAAAAAAAA/38AAP9/AAAAAAAACQAAAAQAAACd////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PRsAAH0CAADRNQAAbyUAAAAAAAA="/>
              </a:ext>
            </a:extLst>
          </p:cNvPicPr>
          <p:nvPr>
            <p:ph type="obj" idx="1"/>
          </p:nvPr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4427855" y="404495"/>
            <a:ext cx="4320540" cy="568071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3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EAAAAAAAAAU1SK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DMAM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gAA8SEAAD0bAAAgJQAAAAAAAA=="/>
              </a:ext>
            </a:extLst>
          </p:cNvSpPr>
          <p:nvPr>
            <p:ph type="title"/>
          </p:nvPr>
        </p:nvSpPr>
        <p:spPr>
          <a:xfrm>
            <a:off x="395605" y="5517515"/>
            <a:ext cx="4032250" cy="51752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marL="457200" indent="-457200" algn="l">
              <a:spcBef>
                <a:spcPts val="0"/>
              </a:spcBef>
              <a:buFont typeface="Wingdings" pitchFamily="0" charset="2"/>
              <a:buChar char="n"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marL="457200" indent="-457200" algn="l">
              <a:spcBef>
                <a:spcPts val="0"/>
              </a:spcBef>
              <a:buFont typeface="Wingdings" pitchFamily="0" charset="2"/>
              <a:buChar char="n"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algn="l">
              <a:spcBef>
                <a:spcPts val="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 sz="3200">
                <a:solidFill>
                  <a:schemeClr val="tx1"/>
                </a:solidFill>
                <a:latin typeface="华文琥珀" pitchFamily="0" charset="134"/>
                <a:ea typeface="华文琥珀" pitchFamily="0" charset="134"/>
                <a:cs typeface="Arial" pitchFamily="2" charset="0"/>
              </a:rPr>
              <a:t>   </a:t>
            </a: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algn="l">
              <a:spcBef>
                <a:spcPts val="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algn="l">
              <a:spcBef>
                <a:spcPts val="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algn="l">
              <a:spcBef>
                <a:spcPts val="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algn="l">
              <a:spcBef>
                <a:spcPts val="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algn="l">
              <a:spcBef>
                <a:spcPts val="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algn="l">
              <a:spcBef>
                <a:spcPts val="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br>
              <a:rPr lang="en-us">
                <a:solidFill>
                  <a:srgbClr val="FF0000"/>
                </a:solidFill>
                <a:latin typeface="华文琥珀" pitchFamily="0" charset="134"/>
                <a:ea typeface="华文琥珀" pitchFamily="0" charset="134"/>
                <a:cs typeface="Verdana" pitchFamily="2" charset="0"/>
              </a:rPr>
            </a:br>
            <a:br>
              <a:rPr lang="en-us" sz="5400">
                <a:solidFill>
                  <a:srgbClr val="FF0000"/>
                </a:solidFill>
                <a:latin typeface="华文琥珀" pitchFamily="0" charset="134"/>
                <a:ea typeface="华文琥珀" pitchFamily="0" charset="134"/>
                <a:cs typeface="Verdana" pitchFamily="2" charset="0"/>
              </a:rPr>
            </a:br>
            <a:r>
              <a:rPr lang="zh-cn" sz="5400">
                <a:solidFill>
                  <a:schemeClr val="tx1"/>
                </a:solidFill>
                <a:latin typeface="微软雅黑" pitchFamily="2" charset="134"/>
                <a:ea typeface="微软雅黑" pitchFamily="2" charset="134"/>
                <a:cs typeface="Verdana" pitchFamily="2" charset="0"/>
              </a:rPr>
              <a:t>体系构成</a:t>
            </a:r>
            <a:endParaRPr lang="zh-cn" sz="5400">
              <a:solidFill>
                <a:schemeClr val="tx1"/>
              </a:solidFill>
            </a:endParaRPr>
          </a:p>
        </p:txBody>
      </p:sp>
      <p:sp>
        <p:nvSpPr>
          <p:cNvPr id="4" name="内容占位符 2"/>
          <p:cNvSpPr>
            <a:extLst>
              <a:ext uri="smNativeData">
                <pr:smNativeData xmlns:pr="pr" val="SMDATA_12_SscFWxMAAAAlAAAAZAAAAA0AAAAAIAEAAJA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DMAM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vAgAAxQIAACAcAABIHwAAAAAAAA=="/>
              </a:ext>
            </a:extLst>
          </p:cNvSpPr>
          <p:nvPr/>
        </p:nvSpPr>
        <p:spPr>
          <a:xfrm>
            <a:off x="395605" y="450215"/>
            <a:ext cx="4176395" cy="46348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 sz="3200">
                <a:latin typeface="华文琥珀" pitchFamily="0" charset="134"/>
                <a:ea typeface="华文琥珀" pitchFamily="0" charset="134"/>
                <a:cs typeface="Verdana" pitchFamily="2" charset="0"/>
              </a:rPr>
              <a:t>新理念</a:t>
            </a:r>
            <a:r>
              <a:rPr lang="zh-cn">
                <a:latin typeface="黑体" pitchFamily="3" charset="134"/>
                <a:ea typeface="黑体" pitchFamily="3" charset="134"/>
                <a:cs typeface="Verdana" pitchFamily="2" charset="0"/>
              </a:rPr>
              <a:t>职业英语</a:t>
            </a:r>
            <a:endParaRPr lang="zh-cn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en-us">
                <a:latin typeface="黑体" pitchFamily="3" charset="134"/>
                <a:ea typeface="黑体" pitchFamily="3" charset="134"/>
                <a:cs typeface="Verdana" pitchFamily="2" charset="0"/>
              </a:rPr>
              <a:t>    </a:t>
            </a:r>
            <a:endParaRPr lang="en-us">
              <a:latin typeface="黑体" pitchFamily="3" charset="134"/>
              <a:ea typeface="黑体" pitchFamily="3" charset="134"/>
              <a:cs typeface="Verdana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>
                <a:latin typeface="隶书" pitchFamily="3" charset="134"/>
                <a:ea typeface="隶书" pitchFamily="3" charset="134"/>
                <a:cs typeface="Verdana" pitchFamily="2" charset="0"/>
              </a:rPr>
              <a:t>基础模块 </a:t>
            </a:r>
            <a:r>
              <a:rPr lang="en-us">
                <a:latin typeface="隶书" pitchFamily="3" charset="134"/>
                <a:ea typeface="隶书" pitchFamily="3" charset="134"/>
                <a:cs typeface="Verdana" pitchFamily="2" charset="0"/>
              </a:rPr>
              <a:t>1</a:t>
            </a:r>
            <a:endParaRPr lang="en-us">
              <a:latin typeface="隶书" pitchFamily="3" charset="134"/>
              <a:ea typeface="隶书" pitchFamily="3" charset="134"/>
              <a:cs typeface="Verdana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>
                <a:latin typeface="隶书" pitchFamily="3" charset="134"/>
                <a:ea typeface="隶书" pitchFamily="3" charset="134"/>
                <a:cs typeface="Verdana" pitchFamily="2" charset="0"/>
              </a:rPr>
              <a:t>基础模块 </a:t>
            </a:r>
            <a:r>
              <a:rPr lang="en-us">
                <a:latin typeface="隶书" pitchFamily="3" charset="134"/>
                <a:ea typeface="隶书" pitchFamily="3" charset="134"/>
                <a:cs typeface="Verdana" pitchFamily="2" charset="0"/>
              </a:rPr>
              <a:t>2</a:t>
            </a:r>
            <a:endParaRPr lang="en-us">
              <a:latin typeface="隶书" pitchFamily="3" charset="134"/>
              <a:ea typeface="隶书" pitchFamily="3" charset="134"/>
              <a:cs typeface="Verdana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>
                <a:latin typeface="隶书" pitchFamily="3" charset="134"/>
                <a:ea typeface="隶书" pitchFamily="3" charset="134"/>
                <a:cs typeface="Verdana" pitchFamily="2" charset="0"/>
              </a:rPr>
              <a:t>拓展模块</a:t>
            </a:r>
            <a:endParaRPr lang="en-us">
              <a:latin typeface="隶书" pitchFamily="3" charset="134"/>
              <a:ea typeface="隶书" pitchFamily="3" charset="134"/>
              <a:cs typeface="Verdana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>
                <a:latin typeface="隶书" pitchFamily="3" charset="134"/>
                <a:ea typeface="隶书" pitchFamily="3" charset="134"/>
                <a:cs typeface="Verdana" pitchFamily="2" charset="0"/>
              </a:rPr>
              <a:t>职业模块</a:t>
            </a:r>
            <a:endParaRPr lang="en-us">
              <a:latin typeface="隶书" pitchFamily="3" charset="134"/>
              <a:ea typeface="隶书" pitchFamily="3" charset="134"/>
              <a:cs typeface="Verdana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>
                <a:latin typeface="隶书" pitchFamily="3" charset="134"/>
                <a:ea typeface="隶书" pitchFamily="3" charset="134"/>
                <a:cs typeface="Verdana" pitchFamily="2" charset="0"/>
              </a:rPr>
              <a:t>高阶 </a:t>
            </a:r>
            <a:r>
              <a:rPr lang="en-us">
                <a:latin typeface="隶书" pitchFamily="3" charset="134"/>
                <a:ea typeface="隶书" pitchFamily="3" charset="134"/>
                <a:cs typeface="Verdana" pitchFamily="2" charset="0"/>
              </a:rPr>
              <a:t>1</a:t>
            </a:r>
            <a:endParaRPr lang="en-us">
              <a:latin typeface="隶书" pitchFamily="3" charset="134"/>
              <a:ea typeface="隶书" pitchFamily="3" charset="134"/>
              <a:cs typeface="Verdana" pitchFamily="2" charset="0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>
                <a:latin typeface="隶书" pitchFamily="3" charset="134"/>
                <a:ea typeface="隶书" pitchFamily="3" charset="134"/>
                <a:cs typeface="Verdana" pitchFamily="2" charset="0"/>
              </a:rPr>
              <a:t>高阶 </a:t>
            </a:r>
            <a:r>
              <a:rPr lang="en-us">
                <a:latin typeface="隶书" pitchFamily="3" charset="134"/>
                <a:ea typeface="隶书" pitchFamily="3" charset="134"/>
                <a:cs typeface="Verdana" pitchFamily="2" charset="0"/>
              </a:rPr>
              <a:t>2</a:t>
            </a:r>
            <a:endParaRPr lang="zh-cn">
              <a:latin typeface="隶书" pitchFamily="3" charset="134"/>
              <a:ea typeface="隶书" pitchFamily="3" charset="134"/>
              <a:cs typeface="Verdan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4"/>
          <p:cNvSpPr>
            <a:spLocks noGrp="1" noChangeArrowheads="1"/>
            <a:extLst>
              <a:ext uri="smNativeData">
                <pr:smNativeData xmlns:pr="pr" val="SMDATA_12_SscFWxMAAAAlAAAAZAAAAA0AAAAAIAEAAJAAAACQAAAASAAAAAAAAAAA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DMAM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QwMAAHA1AADQJgAAAAAAAA=="/>
              </a:ext>
            </a:extLst>
          </p:cNvSpPr>
          <p:nvPr>
            <p:ph type="body" idx="1"/>
          </p:nvPr>
        </p:nvSpPr>
        <p:spPr>
          <a:xfrm>
            <a:off x="502920" y="530225"/>
            <a:ext cx="8183880" cy="577913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t">
            <a:prstTxWarp prst="textNoShape">
              <a:avLst/>
            </a:prstTxWarp>
          </a:bodyPr>
          <a:lstStyle/>
          <a:p>
            <a:pPr marL="0" indent="0">
              <a:buNone/>
              <a:defRPr lang="zh-cn"/>
            </a:pPr>
          </a:p>
        </p:txBody>
      </p:sp>
      <p:graphicFrame>
        <p:nvGraphicFramePr>
          <p:cNvPr id="3" name="表格1"/>
          <p:cNvGraphicFramePr>
            <a:graphicFrameLocks noGrp="1"/>
          </p:cNvGraphicFramePr>
          <p:nvPr/>
        </p:nvGraphicFramePr>
        <p:xfrm>
          <a:off x="467360" y="476885"/>
          <a:ext cx="8209280" cy="5946775"/>
        </p:xfrm>
        <a:graphic>
          <a:graphicData uri="http://schemas.openxmlformats.org/drawingml/2006/table">
            <a:tbl>
              <a:tblPr/>
              <a:tblGrid>
                <a:gridCol w="1119505"/>
                <a:gridCol w="2164080"/>
                <a:gridCol w="1492885"/>
                <a:gridCol w="1450975"/>
                <a:gridCol w="1981835"/>
              </a:tblGrid>
              <a:tr h="702310">
                <a:tc>
                  <a:txBody>
                    <a:bodyPr vert="horz" wrap="square" numCol="1" anchor="ctr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1" i="0" u="none" strike="noStrike" kern="1" spc="0" baseline="0">
                          <a:solidFill>
                            <a:srgbClr val="FFFFFF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体  系</a:t>
                      </a:r>
                      <a:endParaRPr lang="zh-cn">
                        <a:latin typeface="Arial" pitchFamily="2" charset="0"/>
                        <a:ea typeface="Arial" pitchFamily="2" charset="0"/>
                        <a:cs typeface="Verdana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 anchor="ctr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1" i="0" u="none" strike="noStrike" kern="1" spc="0" baseline="0">
                          <a:solidFill>
                            <a:srgbClr val="FFFFFF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基础模块</a:t>
                      </a:r>
                      <a:r>
                        <a:rPr lang="en-us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1</a:t>
                      </a:r>
                      <a:r>
                        <a:rPr lang="zh-cn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、</a:t>
                      </a:r>
                      <a:r>
                        <a:rPr lang="en-us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2</a:t>
                      </a:r>
                      <a:endParaRPr lang="zh-cn">
                        <a:latin typeface="Arial" pitchFamily="2" charset="0"/>
                        <a:ea typeface="Arial" pitchFamily="2" charset="0"/>
                        <a:cs typeface="Verdana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 anchor="ctr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1" i="0" u="none" strike="noStrike" kern="1" spc="0" baseline="0">
                          <a:solidFill>
                            <a:srgbClr val="FFFFFF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拓展模块</a:t>
                      </a:r>
                      <a:endParaRPr lang="zh-cn">
                        <a:latin typeface="Arial" pitchFamily="2" charset="0"/>
                        <a:ea typeface="Arial" pitchFamily="2" charset="0"/>
                        <a:cs typeface="Verdana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 anchor="ctr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1" i="0" u="none" strike="noStrike" kern="1" spc="0" baseline="0">
                          <a:solidFill>
                            <a:srgbClr val="FFFFFF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职业模块</a:t>
                      </a:r>
                      <a:endParaRPr lang="zh-cn">
                        <a:latin typeface="Arial" pitchFamily="2" charset="0"/>
                        <a:ea typeface="Arial" pitchFamily="2" charset="0"/>
                        <a:cs typeface="Verdana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 numCol="1" anchor="ctr"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1" i="0" u="none" strike="noStrike" kern="1" spc="0" baseline="0">
                          <a:solidFill>
                            <a:srgbClr val="FFFFFF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高阶</a:t>
                      </a:r>
                      <a:r>
                        <a:rPr lang="en-us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1</a:t>
                      </a:r>
                      <a:r>
                        <a:rPr lang="zh-cn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、</a:t>
                      </a:r>
                      <a:r>
                        <a:rPr lang="en-us">
                          <a:latin typeface="Arial" pitchFamily="2" charset="0"/>
                          <a:ea typeface="Arial" pitchFamily="2" charset="0"/>
                          <a:cs typeface="Verdana" pitchFamily="2" charset="0"/>
                        </a:rPr>
                        <a:t>2</a:t>
                      </a:r>
                      <a:endParaRPr lang="zh-cn">
                        <a:latin typeface="Arial" pitchFamily="2" charset="0"/>
                        <a:ea typeface="Arial" pitchFamily="2" charset="0"/>
                        <a:cs typeface="Verdana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chemeClr val="accent1"/>
                    </a:solidFill>
                  </a:tcPr>
                </a:tc>
              </a:tr>
              <a:tr h="2072005">
                <a:tc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 b="1"/>
                        <a:t>简    介</a:t>
                      </a:r>
                      <a:endParaRPr lang="zh-cn" b="1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培养在课堂上和生活中用英语简单交流的能力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对基础模块的提高，培养在生活中用英语交流的能力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培养在工作中用英语简单交流的能力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>
                  <a:txBody>
                    <a:bodyPr vert="horz" wrap="square" numCol="1" anchor="t"/>
                    <a:lstStyle/>
                    <a:p>
                      <a:pPr marL="0" marR="0" indent="0" algn="l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对职业模块的深化和拓展，培养在工作中用英语交流的能力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</a:tr>
              <a:tr h="702310">
                <a:tc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 b="1"/>
                        <a:t>品    种</a:t>
                      </a:r>
                      <a:endParaRPr lang="zh-cn" b="1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CEDE8"/>
                    </a:solidFill>
                  </a:tcPr>
                </a:tc>
                <a:tc gridSpan="4"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学生用书（附练习），教师用书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CEDE8"/>
                    </a:solidFill>
                  </a:tcPr>
                </a:tc>
                <a:tc hMerge="1">
                  <a:txBody>
                    <a:bodyPr/>
                    <a:lstStyle/>
                    <a:p/>
                  </a:txBody>
                  <a:tcPr/>
                </a:tc>
                <a:tc hMerge="1">
                  <a:txBody>
                    <a:bodyPr/>
                    <a:lstStyle/>
                    <a:p/>
                  </a:txBody>
                  <a:tcPr/>
                </a:tc>
                <a:tc hMerge="1">
                  <a:txBody>
                    <a:bodyPr/>
                    <a:lstStyle/>
                    <a:p/>
                  </a:txBody>
                  <a:tcPr/>
                </a:tc>
              </a:tr>
              <a:tr h="657225">
                <a:tc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 b="1"/>
                        <a:t>教学安排</a:t>
                      </a:r>
                      <a:endParaRPr lang="zh-cn" b="1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两学期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 gridSpan="2"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两学期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 hMerge="1">
                  <a:txBody>
                    <a:bodyPr/>
                    <a:lstStyle/>
                    <a:p/>
                  </a:txBody>
                  <a:tcPr/>
                </a:tc>
                <a:tc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两学期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</a:tr>
              <a:tr h="1294765">
                <a:tc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 b="1"/>
                        <a:t>适用范围</a:t>
                      </a:r>
                      <a:endParaRPr lang="zh-cn" b="1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CEDE8"/>
                    </a:solidFill>
                  </a:tcPr>
                </a:tc>
                <a:tc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五年制高职</a:t>
                      </a:r>
                    </a:p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普通中职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CEDE8"/>
                    </a:solidFill>
                  </a:tcPr>
                </a:tc>
                <a:tc gridSpan="2"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五年制高职</a:t>
                      </a:r>
                    </a:p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普通中职</a:t>
                      </a:r>
                    </a:p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普通高职低起点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CEDE8"/>
                    </a:solidFill>
                  </a:tcPr>
                </a:tc>
                <a:tc hMerge="1">
                  <a:txBody>
                    <a:bodyPr/>
                    <a:lstStyle/>
                    <a:p/>
                  </a:txBody>
                  <a:tcPr/>
                </a:tc>
                <a:tc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五年制高职</a:t>
                      </a:r>
                    </a:p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t>普通高职</a:t>
                      </a:r>
                    </a:p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CEDE8"/>
                    </a:solidFill>
                  </a:tcPr>
                </a:tc>
              </a:tr>
              <a:tr h="518160">
                <a:tc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zh-cn" b="1"/>
                        <a:t>配    套</a:t>
                      </a:r>
                      <a:endParaRPr lang="zh-cn" b="1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 gridSpan="4">
                  <a:txBody>
                    <a:bodyPr vert="horz" wrap="square" numCol="1" anchor="ctr"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lang="zh-cn" sz="1800" b="0" i="0" u="none" strike="noStrike" kern="1" spc="0" baseline="0">
                          <a:solidFill>
                            <a:srgbClr val="000000"/>
                          </a:solidFill>
                          <a:effectLst/>
                          <a:latin typeface="Verdana" pitchFamily="2" charset="0"/>
                          <a:ea typeface="Verdana" pitchFamily="2" charset="0"/>
                          <a:cs typeface="Verdana" pitchFamily="2" charset="0"/>
                        </a:defRPr>
                      </a:pPr>
                      <a:r>
                        <a:rPr lang="en-us" b="1"/>
                        <a:t>MP3</a:t>
                      </a:r>
                      <a:r>
                        <a:rPr lang="zh-cn" b="1"/>
                        <a:t>网络下载、手机应用、电子教案、微信公众平台</a:t>
                      </a:r>
                      <a:endParaRPr lang="zh-cn" b="1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miter lim="800000"/>
                      <a:headEnd type="none" w="med" len="med"/>
                      <a:tailEnd type="none" w="med" len="med"/>
                    </a:lnBlToTr>
                    <a:solidFill>
                      <a:srgbClr val="F9D8CD"/>
                    </a:solidFill>
                  </a:tcPr>
                </a:tc>
                <a:tc hMerge="1">
                  <a:txBody>
                    <a:bodyPr/>
                    <a:lstStyle/>
                    <a:p/>
                  </a:txBody>
                  <a:tcPr/>
                </a:tc>
                <a:tc hMerge="1">
                  <a:txBody>
                    <a:bodyPr/>
                    <a:lstStyle/>
                    <a:p/>
                  </a:txBody>
                  <a:tcPr/>
                </a:tc>
                <a:tc hMerge="1">
                  <a:txBody>
                    <a:bodyPr/>
                    <a:lstStyle/>
                    <a:p/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EAAAAAAAAAU1SK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GsA8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gAA8SEAAHA1AAAgJQAAAAAAAA=="/>
              </a:ext>
            </a:extLst>
          </p:cNvSpPr>
          <p:nvPr>
            <p:ph type="title"/>
          </p:nvPr>
        </p:nvSpPr>
        <p:spPr>
          <a:xfrm>
            <a:off x="395605" y="5517515"/>
            <a:ext cx="8291195" cy="51752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 marL="457200" indent="-457200" algn="l">
              <a:spcBef>
                <a:spcPts val="0"/>
              </a:spcBef>
              <a:buFont typeface="Wingdings" pitchFamily="0" charset="2"/>
              <a:buChar char="n"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endParaRPr lang="en-us" sz="2600">
              <a:solidFill>
                <a:srgbClr val="000000"/>
              </a:solidFill>
              <a:latin typeface="幼圆" pitchFamily="3" charset="134"/>
              <a:ea typeface="幼圆" pitchFamily="3" charset="134"/>
              <a:cs typeface="Arial" pitchFamily="2" charset="0"/>
            </a:endParaRPr>
          </a:p>
          <a:p>
            <a:pPr algn="l">
              <a:spcBef>
                <a:spcPts val="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</a:p>
          <a:p>
            <a:pPr lvl="1" marL="457200" algn="l">
              <a:spcBef>
                <a:spcPts val="0"/>
              </a:spcBef>
              <a:buNone/>
              <a:defRPr lang="zh-cn" sz="1800" b="0" kern="1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</a:p>
          <a:p>
            <a:pPr algn="l">
              <a:spcBef>
                <a:spcPts val="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</a:p>
          <a:p>
            <a:pPr marL="265430" algn="l">
              <a:lnSpc>
                <a:spcPct val="150000"/>
              </a:lnSpc>
              <a:spcBef>
                <a:spcPts val="250"/>
              </a:spcBef>
              <a:buNone/>
              <a:defRPr lang="zh-cn" sz="3600" b="1" kern="1">
                <a:solidFill>
                  <a:srgbClr val="FF9459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 sz="5400">
                <a:solidFill>
                  <a:schemeClr val="tx1"/>
                </a:solidFill>
                <a:latin typeface="微软雅黑" pitchFamily="2" charset="134"/>
                <a:ea typeface="微软雅黑" pitchFamily="2" charset="134"/>
                <a:cs typeface="Verdana" pitchFamily="2" charset="0"/>
              </a:rPr>
              <a:t>特    点 </a:t>
            </a:r>
            <a:endParaRPr lang="zh-cn" sz="540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extLst>
              <a:ext uri="smNativeData">
                <pr:smNativeData xmlns:pr="pr" val="SMDATA_12_SscFWxMAAAAlAAAAZAAAAA0AAAAAIAEAAJA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CcBdw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tBgAA1AQAAGonAAD6GgAAAAAAAA=="/>
              </a:ext>
            </a:extLst>
          </p:cNvSpPr>
          <p:nvPr/>
        </p:nvSpPr>
        <p:spPr>
          <a:xfrm>
            <a:off x="1044575" y="784860"/>
            <a:ext cx="5362575" cy="36004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ctr"/>
          <a:lstStyle/>
          <a:p>
            <a:pPr marL="265430" marR="0" indent="-265430" algn="l" defTabSz="91440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Wingdings" pitchFamily="0" charset="2"/>
              <a:buChar char="n"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关注</a:t>
            </a:r>
            <a:r>
              <a:rPr lang="zh-cn" b="1">
                <a:latin typeface="幼圆" pitchFamily="3" charset="134"/>
                <a:ea typeface="幼圆" pitchFamily="3" charset="134"/>
                <a:cs typeface="Verdana" pitchFamily="2" charset="0"/>
              </a:rPr>
              <a:t>学</a:t>
            </a: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生学习基础</a:t>
            </a:r>
            <a:endParaRPr lang="zh-cn" b="1">
              <a:solidFill>
                <a:srgbClr val="000000"/>
              </a:solidFill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 marL="265430" marR="0" indent="-265430" algn="l" defTabSz="91440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Wingdings" pitchFamily="0" charset="2"/>
              <a:buChar char="n"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有机</a:t>
            </a:r>
            <a:r>
              <a:t>融合多种元素</a:t>
            </a:r>
          </a:p>
          <a:p>
            <a:pPr marL="265430" marR="0" indent="-265430" algn="l" defTabSz="91440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Wingdings" pitchFamily="0" charset="2"/>
              <a:buChar char="n"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全力</a:t>
            </a:r>
            <a:r>
              <a:t>推动语言实践</a:t>
            </a:r>
          </a:p>
          <a:p>
            <a:pPr marL="265430" marR="0" indent="-265430" algn="l" defTabSz="91440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Wingdings" pitchFamily="0" charset="2"/>
              <a:buChar char="n"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实施</a:t>
            </a:r>
            <a:r>
              <a:t>内容要求分层</a:t>
            </a:r>
          </a:p>
          <a:p>
            <a:pPr marL="265430" marR="0" indent="-265430" algn="l" defTabSz="91440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Wingdings" pitchFamily="0" charset="2"/>
              <a:buChar char="n"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凸显</a:t>
            </a:r>
            <a:r>
              <a:t>职业教育特色</a:t>
            </a:r>
          </a:p>
          <a:p>
            <a:pPr marL="265430" marR="0" indent="-265430" algn="l" defTabSz="91440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Wingdings" pitchFamily="0" charset="2"/>
              <a:buChar char="n"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  <a:r>
              <a:rPr lang="zh-cn" b="1">
                <a:solidFill>
                  <a:srgbClr val="000000"/>
                </a:solidFill>
                <a:latin typeface="幼圆" pitchFamily="3" charset="134"/>
                <a:ea typeface="幼圆" pitchFamily="3" charset="134"/>
                <a:cs typeface="Verdana" pitchFamily="2" charset="0"/>
              </a:rPr>
              <a:t>建立多维资源体系</a:t>
            </a:r>
          </a:p>
          <a:p>
            <a:pPr marL="265430" marR="0" indent="-265430" algn="l" defTabSz="91440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None/>
              <a:tabLst/>
              <a:defRPr lang="zh-cn" sz="2800" b="0" i="0" u="none" strike="noStrike" kern="1" spc="0" baseline="0">
                <a:solidFill>
                  <a:schemeClr val="tx1"/>
                </a:solidFill>
                <a:effectLst/>
                <a:latin typeface="Verdana" pitchFamily="2" charset="0"/>
                <a:ea typeface="Verdana" pitchFamily="2" charset="0"/>
                <a:cs typeface="Verdana" pitchFamily="2" charset="0"/>
              </a:defRPr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CMB4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gAAuh8AAMc0AADMIwAAAAAAAA=="/>
              </a:ext>
            </a:extLst>
          </p:cNvSpPr>
          <p:nvPr>
            <p:ph type="title"/>
          </p:nvPr>
        </p:nvSpPr>
        <p:spPr>
          <a:xfrm>
            <a:off x="395605" y="5157470"/>
            <a:ext cx="8183880" cy="66167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 lang="zh-cn"/>
            </a:pPr>
            <a:r>
              <a:rPr lang="zh-cn">
                <a:solidFill>
                  <a:srgbClr val="FF0000"/>
                </a:solidFill>
              </a:rPr>
              <a:t>关注学生学习基础</a:t>
            </a:r>
            <a:endParaRPr 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 noChangeArrowheads="1"/>
            <a:extLst>
              <a:ext uri="smNativeData">
                <pr:smNativeData xmlns:pr="pr" val="SMDATA_12_SscFWxMAAAAlAAAAZAAAAA0AAAAAIAEAAJAAAACQAAAASAAAAAAAAAAB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B8B4g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QwMAAHA1AAC6HwAAAAAAAA=="/>
              </a:ext>
            </a:extLst>
          </p:cNvSpPr>
          <p:nvPr>
            <p:ph type="body" idx="1"/>
          </p:nvPr>
        </p:nvSpPr>
        <p:spPr>
          <a:xfrm>
            <a:off x="502920" y="530225"/>
            <a:ext cx="8183880" cy="46272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ctr">
            <a:prstTxWarp prst="textNoShape">
              <a:avLst/>
            </a:prstTxWarp>
          </a:bodyPr>
          <a:lstStyle/>
          <a:p>
            <a:pPr indent="-360045">
              <a:lnSpc>
                <a:spcPct val="140000"/>
              </a:lnSpc>
              <a:buFont typeface="Wingdings" pitchFamily="0" charset="2"/>
              <a:buChar char="n"/>
              <a:defRPr lang="zh-cn"/>
            </a:pPr>
            <a:r>
              <a:rPr lang="zh-cn" b="1">
                <a:latin typeface="幼圆" pitchFamily="3" charset="134"/>
                <a:ea typeface="幼圆" pitchFamily="3" charset="134"/>
                <a:cs typeface="Verdana" pitchFamily="2" charset="0"/>
              </a:rPr>
              <a:t>充分考虑职校学生基础，逐步呈现，难度适中；</a:t>
            </a:r>
            <a:endParaRPr lang="en-us" b="1"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 indent="-360045">
              <a:lnSpc>
                <a:spcPct val="140000"/>
              </a:lnSpc>
              <a:buFont typeface="Wingdings" pitchFamily="0" charset="2"/>
              <a:buChar char="n"/>
              <a:defRPr lang="zh-cn"/>
            </a:pPr>
            <a:r>
              <a:rPr lang="zh-cn" b="1">
                <a:latin typeface="幼圆" pitchFamily="3" charset="134"/>
                <a:ea typeface="幼圆" pitchFamily="3" charset="134"/>
                <a:cs typeface="Verdana" pitchFamily="2" charset="0"/>
              </a:rPr>
              <a:t>注重任务铺垫，创造轻松和谐的语言使用环境；</a:t>
            </a:r>
            <a:endParaRPr lang="en-us" b="1"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 indent="-360045">
              <a:lnSpc>
                <a:spcPct val="140000"/>
              </a:lnSpc>
              <a:buFont typeface="Wingdings" pitchFamily="0" charset="2"/>
              <a:buChar char="n"/>
              <a:defRPr lang="zh-cn"/>
            </a:pPr>
            <a:r>
              <a:rPr lang="zh-cn" b="1">
                <a:latin typeface="幼圆" pitchFamily="3" charset="134"/>
                <a:ea typeface="幼圆" pitchFamily="3" charset="134"/>
                <a:cs typeface="Verdana" pitchFamily="2" charset="0"/>
              </a:rPr>
              <a:t>删繁就简，开展目的明确的语言训练。</a:t>
            </a:r>
            <a:endParaRPr lang="zh-cn" b="1">
              <a:latin typeface="幼圆" pitchFamily="3" charset="134"/>
              <a:ea typeface="幼圆" pitchFamily="3" charset="134"/>
              <a:cs typeface="Verdana" pitchFamily="2" charset="0"/>
            </a:endParaRPr>
          </a:p>
          <a:p>
            <a:pPr>
              <a:lnSpc>
                <a:spcPct val="90000"/>
              </a:lnSpc>
              <a:defRPr lang="zh-cn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  <a:extLst>
              <a:ext uri="smNativeData">
                <pr:smNativeData xmlns:pr="pr" val="SMDATA_12_SscFWxMAAAAlAAAAZAAAAA0AAAAAkAAAAEgAAACQAAAASAAAAAAAAAAC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GcA4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vAgAAuh8AAMc0AADMIwAAAAAAAA=="/>
              </a:ext>
            </a:extLst>
          </p:cNvSpPr>
          <p:nvPr>
            <p:ph type="title"/>
          </p:nvPr>
        </p:nvSpPr>
        <p:spPr>
          <a:xfrm>
            <a:off x="395605" y="5157470"/>
            <a:ext cx="8183880" cy="66167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pPr>
              <a:defRPr lang="zh-cn"/>
            </a:pPr>
            <a:r>
              <a:rPr lang="zh-cn">
                <a:solidFill>
                  <a:srgbClr val="FF0000"/>
                </a:solidFill>
              </a:rPr>
              <a:t>有机融合多种元素</a:t>
            </a:r>
            <a:endParaRPr 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 noChangeArrowheads="1"/>
            <a:extLst>
              <a:ext uri="smNativeData">
                <pr:smNativeData xmlns:pr="pr" val="SMDATA_12_SscFWxMAAAAlAAAAZAAAAA0AAAAAIAEAAJAAAACQAAAASAAAAAAAAAABAAAAAAAAAAEAAABQAAAAAAAAAAAA4D8AAAAAAADgPwAAAAAAAOA/AAAAAAAA4D8AAAAAAADgPwAAAAAAAOA/AAAAAAAA4D8AAAAAAADgPwAAAAAAAOA/AAAAAAAA4D8CAAAAjAAAAAAAAAAAAAAAU1SK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e3t4KAAAAACgAAAAoAAAAZAAAAGQAAAAAAAAAzMzMAAAAAABQAAAAUAAAAGQAAABkAAAAAAAAABcAAAAUAAAAAAAAAAAAAAD/fwAA/38AAAAAAAAJAAAABAAAAGYAd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AwAAQwMAAHA1AAC6HwAAAAAAAA=="/>
              </a:ext>
            </a:extLst>
          </p:cNvSpPr>
          <p:nvPr>
            <p:ph type="body" idx="1"/>
          </p:nvPr>
        </p:nvSpPr>
        <p:spPr>
          <a:xfrm>
            <a:off x="502920" y="530225"/>
            <a:ext cx="8183880" cy="46272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82880" tIns="91440" rIns="91440" bIns="45720" numCol="1" anchor="ctr">
            <a:prstTxWarp prst="textNoShape">
              <a:avLst/>
            </a:prstTxWarp>
          </a:bodyPr>
          <a:lstStyle/>
          <a:p>
            <a:pPr indent="-360045">
              <a:lnSpc>
                <a:spcPct val="140000"/>
              </a:lnSpc>
              <a:buFont typeface="Wingdings" pitchFamily="0" charset="2"/>
              <a:buChar char="n"/>
              <a:defRPr lang="zh-cn"/>
            </a:pPr>
            <a:r>
              <a:t>话题场景任务活动、功能语音词汇语法有机结合</a:t>
            </a:r>
          </a:p>
          <a:p>
            <a:pPr indent="-360045">
              <a:lnSpc>
                <a:spcPct val="140000"/>
              </a:lnSpc>
              <a:buFont typeface="Wingdings" pitchFamily="0" charset="2"/>
              <a:buChar char="n"/>
              <a:defRPr lang="zh-cn"/>
            </a:pPr>
            <a:r>
              <a:t>真实新颖，兼顾生活和职业，语言复现率高</a:t>
            </a:r>
          </a:p>
          <a:p>
            <a:pPr indent="-360045">
              <a:lnSpc>
                <a:spcPct val="140000"/>
              </a:lnSpc>
              <a:buFont typeface="Wingdings" pitchFamily="0" charset="2"/>
              <a:buChar char="n"/>
              <a:defRPr lang="zh-cn"/>
            </a:pPr>
            <a:r>
              <a:t>注重多样化的基于场景与任务的合作</a:t>
            </a:r>
          </a:p>
          <a:p>
            <a:pPr indent="-360045">
              <a:lnSpc>
                <a:spcPct val="140000"/>
              </a:lnSpc>
              <a:buFont typeface="Wingdings" pitchFamily="0" charset="2"/>
              <a:buChar char="n"/>
              <a:defRPr lang="zh-cn"/>
            </a:pPr>
            <a:r>
              <a:t>切实培养与人合作、解决问题的能力</a:t>
            </a:r>
          </a:p>
          <a:p>
            <a:pPr>
              <a:lnSpc>
                <a:spcPct val="90000"/>
              </a:lnSpc>
              <a:defRPr lang="zh-cn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esentation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1B587C"/>
        </a:accent3>
        <a:accent4>
          <a:srgbClr val="4E8542"/>
        </a:accent4>
        <a:accent5>
          <a:srgbClr val="604878"/>
        </a:accent5>
        <a:accent6>
          <a:srgbClr val="C19859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A04DA3"/>
        </a:accent3>
        <a:accent4>
          <a:srgbClr val="C4652D"/>
        </a:accent4>
        <a:accent5>
          <a:srgbClr val="8B5D3D"/>
        </a:accent5>
        <a:accent6>
          <a:srgbClr val="5C92B5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resentation 1">
    <a:dk1>
      <a:srgbClr val="000000"/>
    </a:dk1>
    <a:lt1>
      <a:srgbClr val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新理念职业英语</dc:title>
  <dc:subject/>
  <dc:creator>刘璟</dc:creator>
  <cp:keywords/>
  <dc:description/>
  <cp:lastModifiedBy>jianglei</cp:lastModifiedBy>
  <cp:revision>0</cp:revision>
  <dcterms:created xsi:type="dcterms:W3CDTF">2014-03-19T02:51:00Z</dcterms:created>
  <dcterms:modified xsi:type="dcterms:W3CDTF">2018-05-24T03:55:54Z</dcterms:modified>
</cp:coreProperties>
</file>