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 id="2147483709" r:id="rId3"/>
  </p:sldMasterIdLst>
  <p:notesMasterIdLst>
    <p:notesMasterId r:id="rId50"/>
  </p:notesMasterIdLst>
  <p:sldIdLst>
    <p:sldId id="1723" r:id="rId4"/>
    <p:sldId id="683" r:id="rId5"/>
    <p:sldId id="1775" r:id="rId6"/>
    <p:sldId id="1744" r:id="rId7"/>
    <p:sldId id="1745" r:id="rId8"/>
    <p:sldId id="1742" r:id="rId9"/>
    <p:sldId id="1746" r:id="rId10"/>
    <p:sldId id="1747" r:id="rId11"/>
    <p:sldId id="1748" r:id="rId12"/>
    <p:sldId id="1776" r:id="rId13"/>
    <p:sldId id="1741" r:id="rId14"/>
    <p:sldId id="1753" r:id="rId15"/>
    <p:sldId id="1764" r:id="rId16"/>
    <p:sldId id="1755" r:id="rId17"/>
    <p:sldId id="1756" r:id="rId18"/>
    <p:sldId id="1757" r:id="rId19"/>
    <p:sldId id="1758" r:id="rId20"/>
    <p:sldId id="1760" r:id="rId21"/>
    <p:sldId id="1761" r:id="rId22"/>
    <p:sldId id="1777" r:id="rId23"/>
    <p:sldId id="1779" r:id="rId24"/>
    <p:sldId id="1780" r:id="rId25"/>
    <p:sldId id="1781" r:id="rId26"/>
    <p:sldId id="1782" r:id="rId27"/>
    <p:sldId id="1784" r:id="rId28"/>
    <p:sldId id="1785" r:id="rId29"/>
    <p:sldId id="1786" r:id="rId30"/>
    <p:sldId id="1808" r:id="rId31"/>
    <p:sldId id="1787" r:id="rId32"/>
    <p:sldId id="1788" r:id="rId33"/>
    <p:sldId id="1778" r:id="rId34"/>
    <p:sldId id="1807" r:id="rId35"/>
    <p:sldId id="1765" r:id="rId36"/>
    <p:sldId id="1800" r:id="rId37"/>
    <p:sldId id="1806" r:id="rId38"/>
    <p:sldId id="1803" r:id="rId39"/>
    <p:sldId id="1804" r:id="rId40"/>
    <p:sldId id="1797" r:id="rId41"/>
    <p:sldId id="1798" r:id="rId42"/>
    <p:sldId id="1802" r:id="rId43"/>
    <p:sldId id="1732" r:id="rId44"/>
    <p:sldId id="1770" r:id="rId45"/>
    <p:sldId id="1771" r:id="rId46"/>
    <p:sldId id="1772" r:id="rId47"/>
    <p:sldId id="1773" r:id="rId48"/>
    <p:sldId id="1774" r:id="rId49"/>
  </p:sldIdLst>
  <p:sldSz cx="9144000" cy="6858000" type="screen4x3"/>
  <p:notesSz cx="7099300" cy="10234613"/>
  <p:defaultTextStyle>
    <a:defPPr>
      <a:defRPr lang="zh-TW"/>
    </a:defPPr>
    <a:lvl1pPr algn="l" rtl="0" fontAlgn="base">
      <a:spcBef>
        <a:spcPct val="0"/>
      </a:spcBef>
      <a:spcAft>
        <a:spcPct val="0"/>
      </a:spcAft>
      <a:defRPr kumimoji="1" b="1" kern="1200">
        <a:solidFill>
          <a:schemeClr val="tx1"/>
        </a:solidFill>
        <a:latin typeface="Times New Roman" pitchFamily="18" charset="0"/>
        <a:ea typeface="宋体" charset="-122"/>
        <a:cs typeface="+mn-cs"/>
      </a:defRPr>
    </a:lvl1pPr>
    <a:lvl2pPr marL="457200" algn="l" rtl="0" fontAlgn="base">
      <a:spcBef>
        <a:spcPct val="0"/>
      </a:spcBef>
      <a:spcAft>
        <a:spcPct val="0"/>
      </a:spcAft>
      <a:defRPr kumimoji="1" b="1" kern="1200">
        <a:solidFill>
          <a:schemeClr val="tx1"/>
        </a:solidFill>
        <a:latin typeface="Times New Roman" pitchFamily="18" charset="0"/>
        <a:ea typeface="宋体" charset="-122"/>
        <a:cs typeface="+mn-cs"/>
      </a:defRPr>
    </a:lvl2pPr>
    <a:lvl3pPr marL="914400" algn="l" rtl="0" fontAlgn="base">
      <a:spcBef>
        <a:spcPct val="0"/>
      </a:spcBef>
      <a:spcAft>
        <a:spcPct val="0"/>
      </a:spcAft>
      <a:defRPr kumimoji="1" b="1" kern="1200">
        <a:solidFill>
          <a:schemeClr val="tx1"/>
        </a:solidFill>
        <a:latin typeface="Times New Roman" pitchFamily="18" charset="0"/>
        <a:ea typeface="宋体" charset="-122"/>
        <a:cs typeface="+mn-cs"/>
      </a:defRPr>
    </a:lvl3pPr>
    <a:lvl4pPr marL="1371600" algn="l" rtl="0" fontAlgn="base">
      <a:spcBef>
        <a:spcPct val="0"/>
      </a:spcBef>
      <a:spcAft>
        <a:spcPct val="0"/>
      </a:spcAft>
      <a:defRPr kumimoji="1" b="1" kern="1200">
        <a:solidFill>
          <a:schemeClr val="tx1"/>
        </a:solidFill>
        <a:latin typeface="Times New Roman" pitchFamily="18" charset="0"/>
        <a:ea typeface="宋体" charset="-122"/>
        <a:cs typeface="+mn-cs"/>
      </a:defRPr>
    </a:lvl4pPr>
    <a:lvl5pPr marL="1828800" algn="l" rtl="0" fontAlgn="base">
      <a:spcBef>
        <a:spcPct val="0"/>
      </a:spcBef>
      <a:spcAft>
        <a:spcPct val="0"/>
      </a:spcAft>
      <a:defRPr kumimoji="1" b="1" kern="1200">
        <a:solidFill>
          <a:schemeClr val="tx1"/>
        </a:solidFill>
        <a:latin typeface="Times New Roman" pitchFamily="18" charset="0"/>
        <a:ea typeface="宋体" charset="-122"/>
        <a:cs typeface="+mn-cs"/>
      </a:defRPr>
    </a:lvl5pPr>
    <a:lvl6pPr marL="2286000" algn="l" defTabSz="914400" rtl="0" eaLnBrk="1" latinLnBrk="0" hangingPunct="1">
      <a:defRPr kumimoji="1" b="1" kern="1200">
        <a:solidFill>
          <a:schemeClr val="tx1"/>
        </a:solidFill>
        <a:latin typeface="Times New Roman" pitchFamily="18" charset="0"/>
        <a:ea typeface="宋体" charset="-122"/>
        <a:cs typeface="+mn-cs"/>
      </a:defRPr>
    </a:lvl6pPr>
    <a:lvl7pPr marL="2743200" algn="l" defTabSz="914400" rtl="0" eaLnBrk="1" latinLnBrk="0" hangingPunct="1">
      <a:defRPr kumimoji="1" b="1" kern="1200">
        <a:solidFill>
          <a:schemeClr val="tx1"/>
        </a:solidFill>
        <a:latin typeface="Times New Roman" pitchFamily="18" charset="0"/>
        <a:ea typeface="宋体" charset="-122"/>
        <a:cs typeface="+mn-cs"/>
      </a:defRPr>
    </a:lvl7pPr>
    <a:lvl8pPr marL="3200400" algn="l" defTabSz="914400" rtl="0" eaLnBrk="1" latinLnBrk="0" hangingPunct="1">
      <a:defRPr kumimoji="1" b="1" kern="1200">
        <a:solidFill>
          <a:schemeClr val="tx1"/>
        </a:solidFill>
        <a:latin typeface="Times New Roman" pitchFamily="18" charset="0"/>
        <a:ea typeface="宋体" charset="-122"/>
        <a:cs typeface="+mn-cs"/>
      </a:defRPr>
    </a:lvl8pPr>
    <a:lvl9pPr marL="3657600" algn="l" defTabSz="914400" rtl="0" eaLnBrk="1" latinLnBrk="0" hangingPunct="1">
      <a:defRPr kumimoji="1" b="1" kern="1200">
        <a:solidFill>
          <a:schemeClr val="tx1"/>
        </a:solidFill>
        <a:latin typeface="Times New Roman" pitchFamily="18" charset="0"/>
        <a:ea typeface="宋体"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003399"/>
    <a:srgbClr val="99CCFF"/>
    <a:srgbClr val="A1FBEC"/>
    <a:srgbClr val="0099FF"/>
    <a:srgbClr val="66FFFF"/>
    <a:srgbClr val="800080"/>
    <a:srgbClr val="660066"/>
    <a:srgbClr val="3333CC"/>
    <a:srgbClr val="CC00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90231" autoAdjust="0"/>
  </p:normalViewPr>
  <p:slideViewPr>
    <p:cSldViewPr>
      <p:cViewPr varScale="1">
        <p:scale>
          <a:sx n="61" d="100"/>
          <a:sy n="61" d="100"/>
        </p:scale>
        <p:origin x="-1400"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07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6575" cy="511175"/>
          </a:xfrm>
          <a:prstGeom prst="rect">
            <a:avLst/>
          </a:prstGeom>
          <a:noFill/>
          <a:ln>
            <a:noFill/>
          </a:ln>
          <a:extLst/>
        </p:spPr>
        <p:txBody>
          <a:bodyPr vert="horz" wrap="square" lIns="99048" tIns="49524" rIns="99048" bIns="49524" numCol="1" anchor="t" anchorCtr="0" compatLnSpc="1">
            <a:prstTxWarp prst="textNoShape">
              <a:avLst/>
            </a:prstTxWarp>
          </a:bodyPr>
          <a:lstStyle>
            <a:lvl1pPr defTabSz="990600">
              <a:defRPr sz="1300" b="0">
                <a:latin typeface="Arial" charset="0"/>
                <a:ea typeface="PMingLiU" pitchFamily="18" charset="-120"/>
              </a:defRPr>
            </a:lvl1pPr>
          </a:lstStyle>
          <a:p>
            <a:pPr>
              <a:defRPr/>
            </a:pPr>
            <a:endParaRPr lang="en-US" altLang="zh-TW"/>
          </a:p>
        </p:txBody>
      </p:sp>
      <p:sp>
        <p:nvSpPr>
          <p:cNvPr id="4099" name="Rectangle 3"/>
          <p:cNvSpPr>
            <a:spLocks noGrp="1" noChangeArrowheads="1"/>
          </p:cNvSpPr>
          <p:nvPr>
            <p:ph type="dt" idx="1"/>
          </p:nvPr>
        </p:nvSpPr>
        <p:spPr bwMode="auto">
          <a:xfrm>
            <a:off x="4021138" y="0"/>
            <a:ext cx="3076575" cy="511175"/>
          </a:xfrm>
          <a:prstGeom prst="rect">
            <a:avLst/>
          </a:prstGeom>
          <a:noFill/>
          <a:ln>
            <a:noFill/>
          </a:ln>
          <a:extLst/>
        </p:spPr>
        <p:txBody>
          <a:bodyPr vert="horz" wrap="square" lIns="99048" tIns="49524" rIns="99048" bIns="49524" numCol="1" anchor="t" anchorCtr="0" compatLnSpc="1">
            <a:prstTxWarp prst="textNoShape">
              <a:avLst/>
            </a:prstTxWarp>
          </a:bodyPr>
          <a:lstStyle>
            <a:lvl1pPr algn="r" defTabSz="990600">
              <a:defRPr sz="1300" b="0">
                <a:latin typeface="Arial" charset="0"/>
                <a:ea typeface="PMingLiU" pitchFamily="18" charset="-120"/>
              </a:defRPr>
            </a:lvl1pPr>
          </a:lstStyle>
          <a:p>
            <a:pPr>
              <a:defRPr/>
            </a:pPr>
            <a:endParaRPr lang="en-US" altLang="zh-TW"/>
          </a:p>
        </p:txBody>
      </p:sp>
      <p:sp>
        <p:nvSpPr>
          <p:cNvPr id="16388"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9613" y="4860925"/>
            <a:ext cx="5680075" cy="4605338"/>
          </a:xfrm>
          <a:prstGeom prst="rect">
            <a:avLst/>
          </a:prstGeom>
          <a:noFill/>
          <a:ln>
            <a:noFill/>
          </a:ln>
          <a:extLst/>
        </p:spPr>
        <p:txBody>
          <a:bodyPr vert="horz" wrap="square" lIns="99048" tIns="49524" rIns="99048" bIns="49524"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4102" name="Rectangle 6"/>
          <p:cNvSpPr>
            <a:spLocks noGrp="1" noChangeArrowheads="1"/>
          </p:cNvSpPr>
          <p:nvPr>
            <p:ph type="ftr" sz="quarter" idx="4"/>
          </p:nvPr>
        </p:nvSpPr>
        <p:spPr bwMode="auto">
          <a:xfrm>
            <a:off x="0" y="9721850"/>
            <a:ext cx="3076575" cy="511175"/>
          </a:xfrm>
          <a:prstGeom prst="rect">
            <a:avLst/>
          </a:prstGeom>
          <a:noFill/>
          <a:ln>
            <a:noFill/>
          </a:ln>
          <a:extLst/>
        </p:spPr>
        <p:txBody>
          <a:bodyPr vert="horz" wrap="square" lIns="99048" tIns="49524" rIns="99048" bIns="49524" numCol="1" anchor="b" anchorCtr="0" compatLnSpc="1">
            <a:prstTxWarp prst="textNoShape">
              <a:avLst/>
            </a:prstTxWarp>
          </a:bodyPr>
          <a:lstStyle>
            <a:lvl1pPr defTabSz="990600">
              <a:defRPr sz="1300" b="0">
                <a:latin typeface="Arial" charset="0"/>
                <a:ea typeface="PMingLiU" pitchFamily="18" charset="-120"/>
              </a:defRPr>
            </a:lvl1pPr>
          </a:lstStyle>
          <a:p>
            <a:pPr>
              <a:defRPr/>
            </a:pPr>
            <a:endParaRPr lang="en-US" altLang="zh-TW"/>
          </a:p>
        </p:txBody>
      </p:sp>
      <p:sp>
        <p:nvSpPr>
          <p:cNvPr id="4103" name="Rectangle 7"/>
          <p:cNvSpPr>
            <a:spLocks noGrp="1" noChangeArrowheads="1"/>
          </p:cNvSpPr>
          <p:nvPr>
            <p:ph type="sldNum" sz="quarter" idx="5"/>
          </p:nvPr>
        </p:nvSpPr>
        <p:spPr bwMode="auto">
          <a:xfrm>
            <a:off x="4021138" y="9721850"/>
            <a:ext cx="3076575" cy="511175"/>
          </a:xfrm>
          <a:prstGeom prst="rect">
            <a:avLst/>
          </a:prstGeom>
          <a:noFill/>
          <a:ln>
            <a:noFill/>
          </a:ln>
          <a:extLst/>
        </p:spPr>
        <p:txBody>
          <a:bodyPr vert="horz" wrap="square" lIns="99048" tIns="49524" rIns="99048" bIns="49524" numCol="1" anchor="b" anchorCtr="0" compatLnSpc="1">
            <a:prstTxWarp prst="textNoShape">
              <a:avLst/>
            </a:prstTxWarp>
          </a:bodyPr>
          <a:lstStyle>
            <a:lvl1pPr algn="r" defTabSz="990600">
              <a:defRPr sz="1300" b="0">
                <a:latin typeface="Arial" charset="0"/>
                <a:ea typeface="PMingLiU" pitchFamily="18" charset="-120"/>
              </a:defRPr>
            </a:lvl1pPr>
          </a:lstStyle>
          <a:p>
            <a:pPr>
              <a:defRPr/>
            </a:pPr>
            <a:fld id="{401DDB8C-02F6-432C-9DD6-884A598828FF}" type="slidenum">
              <a:rPr lang="en-US" altLang="zh-TW"/>
              <a:pPr>
                <a:defRPr/>
              </a:pPr>
              <a:t>‹#›</a:t>
            </a:fld>
            <a:endParaRPr lang="en-US" altLang="zh-TW"/>
          </a:p>
        </p:txBody>
      </p:sp>
    </p:spTree>
    <p:extLst>
      <p:ext uri="{BB962C8B-B14F-4D97-AF65-F5344CB8AC3E}">
        <p14:creationId xmlns="" xmlns:p14="http://schemas.microsoft.com/office/powerpoint/2010/main" val="4813378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PMingLiU"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PMingLiU"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PMingLiU"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PMingLiU"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PMingLiU"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C5F7EE28-2D04-4B0A-BC89-CBCD6558BB9E}" type="slidenum">
              <a:rPr lang="en-US" altLang="zh-TW" sz="1300" b="0">
                <a:latin typeface="Arial" charset="0"/>
                <a:ea typeface="PMingLiU" pitchFamily="18" charset="-120"/>
              </a:rPr>
              <a:pPr algn="r" defTabSz="990600"/>
              <a:t>1</a:t>
            </a:fld>
            <a:endParaRPr lang="en-US" altLang="zh-TW" sz="1300" b="0">
              <a:latin typeface="Arial" charset="0"/>
              <a:ea typeface="PMingLiU" pitchFamily="18" charset="-120"/>
            </a:endParaRPr>
          </a:p>
        </p:txBody>
      </p:sp>
      <p:sp>
        <p:nvSpPr>
          <p:cNvPr id="18434" name="幻灯片图像占位符 1"/>
          <p:cNvSpPr>
            <a:spLocks noGrp="1" noRot="1" noChangeAspect="1" noTextEdit="1"/>
          </p:cNvSpPr>
          <p:nvPr>
            <p:ph type="sldImg"/>
          </p:nvPr>
        </p:nvSpPr>
        <p:spPr>
          <a:xfrm>
            <a:off x="992188" y="768350"/>
            <a:ext cx="5114925" cy="3836988"/>
          </a:xfrm>
          <a:ln/>
        </p:spPr>
      </p:sp>
      <p:sp>
        <p:nvSpPr>
          <p:cNvPr id="18435" name="备注占位符 2"/>
          <p:cNvSpPr>
            <a:spLocks noGrp="1"/>
          </p:cNvSpPr>
          <p:nvPr>
            <p:ph type="body" idx="1"/>
          </p:nvPr>
        </p:nvSpPr>
        <p:spPr>
          <a:xfrm>
            <a:off x="711200" y="4860925"/>
            <a:ext cx="5676900" cy="4605338"/>
          </a:xfrm>
          <a:noFill/>
        </p:spPr>
        <p:txBody>
          <a:bodyPr lIns="99820" tIns="49911" rIns="99820" bIns="49911"/>
          <a:lstStyle/>
          <a:p>
            <a:pPr eaLnBrk="1" hangingPunct="1"/>
            <a:r>
              <a:rPr lang="zh-CN" altLang="en-US" dirty="0" smtClean="0"/>
              <a:t>各位领导，各位同仁，下午好！</a:t>
            </a:r>
            <a:endParaRPr lang="en-US" altLang="zh-CN" dirty="0" smtClean="0"/>
          </a:p>
          <a:p>
            <a:pPr eaLnBrk="1" hangingPunct="1"/>
            <a:r>
              <a:rPr lang="zh-CN" altLang="en-US" dirty="0" smtClean="0"/>
              <a:t>简单做一个自我介绍。重庆大学的易树平，在教务处做过教学管理工作，在出版社当过社长，主编过“十一五”“十二五”国家规划教材。现为工业工程类专业教指委副主任，一线的上课教师。</a:t>
            </a:r>
            <a:endParaRPr lang="en-US" altLang="zh-CN" dirty="0" smtClean="0"/>
          </a:p>
          <a:p>
            <a:pPr eaLnBrk="1" hangingPunct="1"/>
            <a:r>
              <a:rPr lang="zh-CN" altLang="en-US" dirty="0" smtClean="0"/>
              <a:t>从多岗位锻炼过的角度来谈谈对于这个题目我的一点浅显的体会和认识。</a:t>
            </a:r>
            <a:endParaRPr lang="zh-CN" altLang="zh-CN" dirty="0"/>
          </a:p>
        </p:txBody>
      </p:sp>
      <p:sp>
        <p:nvSpPr>
          <p:cNvPr id="18436" name="灯片编号占位符 3"/>
          <p:cNvSpPr txBox="1">
            <a:spLocks noGrp="1"/>
          </p:cNvSpPr>
          <p:nvPr/>
        </p:nvSpPr>
        <p:spPr bwMode="auto">
          <a:xfrm>
            <a:off x="4021138" y="9721850"/>
            <a:ext cx="3076575" cy="511175"/>
          </a:xfrm>
          <a:prstGeom prst="rect">
            <a:avLst/>
          </a:prstGeom>
          <a:noFill/>
          <a:ln w="9525">
            <a:noFill/>
            <a:miter lim="800000"/>
            <a:headEnd/>
            <a:tailEnd/>
          </a:ln>
        </p:spPr>
        <p:txBody>
          <a:bodyPr lIns="99820" tIns="49911" rIns="99820" bIns="49911" anchor="b"/>
          <a:lstStyle/>
          <a:p>
            <a:pPr algn="r" defTabSz="996950"/>
            <a:fld id="{26C9A3BB-B68A-4A39-8984-A10608FD4773}" type="slidenum">
              <a:rPr kumimoji="0" lang="en-US" altLang="zh-CN" sz="1300" b="0">
                <a:latin typeface="Arial" charset="0"/>
              </a:rPr>
              <a:pPr algn="r" defTabSz="996950"/>
              <a:t>1</a:t>
            </a:fld>
            <a:endParaRPr kumimoji="0" lang="en-US" altLang="zh-CN" sz="1300" b="0">
              <a:latin typeface="Arial" charset="0"/>
            </a:endParaRPr>
          </a:p>
        </p:txBody>
      </p:sp>
    </p:spTree>
    <p:extLst>
      <p:ext uri="{BB962C8B-B14F-4D97-AF65-F5344CB8AC3E}">
        <p14:creationId xmlns="" xmlns:p14="http://schemas.microsoft.com/office/powerpoint/2010/main" val="842288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idx="4294967295"/>
          </p:nvPr>
        </p:nvSpPr>
        <p:spPr>
          <a:xfrm>
            <a:off x="1588" y="0"/>
            <a:ext cx="0" cy="0"/>
          </a:xfrm>
        </p:spPr>
      </p:sp>
      <p:sp>
        <p:nvSpPr>
          <p:cNvPr id="32771" name="备注占位符 2"/>
          <p:cNvSpPr>
            <a:spLocks noGrp="1" noRot="1" noChangeAspect="1" noChangeArrowheads="1"/>
          </p:cNvSpPr>
          <p:nvPr>
            <p:ph type="body" idx="1"/>
          </p:nvPr>
        </p:nvSpPr>
        <p:spPr bwMode="auto">
          <a:xfrm>
            <a:off x="420699" y="1108750"/>
            <a:ext cx="11884754" cy="5970191"/>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dirty="0" smtClean="0"/>
          </a:p>
        </p:txBody>
      </p:sp>
    </p:spTree>
    <p:extLst>
      <p:ext uri="{BB962C8B-B14F-4D97-AF65-F5344CB8AC3E}">
        <p14:creationId xmlns="" xmlns:p14="http://schemas.microsoft.com/office/powerpoint/2010/main" val="3387397852"/>
      </p:ext>
    </p:extLst>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p:cNvSpPr>
          <p:nvPr>
            <p:ph type="sldImg"/>
          </p:nvPr>
        </p:nvSpPr>
        <p:spPr>
          <a:ln/>
        </p:spPr>
      </p:sp>
      <p:sp>
        <p:nvSpPr>
          <p:cNvPr id="43010" name="备注占位符 2"/>
          <p:cNvSpPr>
            <a:spLocks noGrp="1"/>
          </p:cNvSpPr>
          <p:nvPr>
            <p:ph type="body" idx="1"/>
          </p:nvPr>
        </p:nvSpPr>
        <p:spPr>
          <a:noFill/>
        </p:spPr>
        <p:txBody>
          <a:bodyPr/>
          <a:lstStyle/>
          <a:p>
            <a:endParaRPr lang="zh-CN" altLang="en-US" dirty="0"/>
          </a:p>
        </p:txBody>
      </p:sp>
      <p:sp>
        <p:nvSpPr>
          <p:cNvPr id="43011" name="灯片编号占位符 3"/>
          <p:cNvSpPr>
            <a:spLocks noGrp="1"/>
          </p:cNvSpPr>
          <p:nvPr>
            <p:ph type="sldNum" sz="quarter" idx="5"/>
          </p:nvPr>
        </p:nvSpPr>
        <p:spPr>
          <a:noFill/>
          <a:ln>
            <a:miter lim="800000"/>
            <a:headEnd/>
            <a:tailEnd/>
          </a:ln>
        </p:spPr>
        <p:txBody>
          <a:bodyPr/>
          <a:lstStyle/>
          <a:p>
            <a:fld id="{BCB8E7FD-F233-4648-A4E4-033CE63FF1F1}" type="slidenum">
              <a:rPr lang="en-US" altLang="zh-TW" smtClean="0"/>
              <a:pPr/>
              <a:t>19</a:t>
            </a:fld>
            <a:endParaRPr lang="en-US" altLang="zh-TW"/>
          </a:p>
        </p:txBody>
      </p:sp>
    </p:spTree>
    <p:extLst>
      <p:ext uri="{BB962C8B-B14F-4D97-AF65-F5344CB8AC3E}">
        <p14:creationId xmlns="" xmlns:p14="http://schemas.microsoft.com/office/powerpoint/2010/main" val="2526246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BE40E8A9-0503-4366-A099-720B5E9E4076}" type="slidenum">
              <a:rPr lang="en-US" altLang="zh-TW" sz="1300" b="0">
                <a:latin typeface="Arial" charset="0"/>
                <a:ea typeface="PMingLiU" pitchFamily="18" charset="-120"/>
              </a:rPr>
              <a:pPr algn="r" defTabSz="990600"/>
              <a:t>20</a:t>
            </a:fld>
            <a:endParaRPr lang="en-US" altLang="zh-TW" sz="1300" b="0">
              <a:latin typeface="Arial" charset="0"/>
              <a:ea typeface="PMingLiU" pitchFamily="18" charset="-120"/>
            </a:endParaRPr>
          </a:p>
        </p:txBody>
      </p:sp>
      <p:sp>
        <p:nvSpPr>
          <p:cNvPr id="20482" name="幻灯片图像占位符 1"/>
          <p:cNvSpPr>
            <a:spLocks noGrp="1" noRot="1" noChangeAspect="1" noTextEdit="1"/>
          </p:cNvSpPr>
          <p:nvPr>
            <p:ph type="sldImg"/>
          </p:nvPr>
        </p:nvSpPr>
        <p:spPr>
          <a:xfrm>
            <a:off x="992188" y="768350"/>
            <a:ext cx="5114925" cy="3836988"/>
          </a:xfrm>
          <a:ln/>
        </p:spPr>
      </p:sp>
      <p:sp>
        <p:nvSpPr>
          <p:cNvPr id="20483" name="备注占位符 2"/>
          <p:cNvSpPr>
            <a:spLocks noGrp="1"/>
          </p:cNvSpPr>
          <p:nvPr>
            <p:ph type="body" idx="1"/>
          </p:nvPr>
        </p:nvSpPr>
        <p:spPr>
          <a:xfrm>
            <a:off x="711200" y="4860925"/>
            <a:ext cx="5676900" cy="4605338"/>
          </a:xfrm>
          <a:noFill/>
        </p:spPr>
        <p:txBody>
          <a:bodyPr lIns="99820" tIns="49911" rIns="99820" bIns="49911"/>
          <a:lstStyle/>
          <a:p>
            <a:pPr eaLnBrk="1" hangingPunct="1"/>
            <a:endParaRPr lang="zh-CN" altLang="en-US"/>
          </a:p>
        </p:txBody>
      </p:sp>
      <p:sp>
        <p:nvSpPr>
          <p:cNvPr id="20484" name="灯片编号占位符 3"/>
          <p:cNvSpPr txBox="1">
            <a:spLocks noGrp="1"/>
          </p:cNvSpPr>
          <p:nvPr/>
        </p:nvSpPr>
        <p:spPr bwMode="auto">
          <a:xfrm>
            <a:off x="4021138" y="9721850"/>
            <a:ext cx="3076575" cy="511175"/>
          </a:xfrm>
          <a:prstGeom prst="rect">
            <a:avLst/>
          </a:prstGeom>
          <a:noFill/>
          <a:ln w="9525">
            <a:noFill/>
            <a:miter lim="800000"/>
            <a:headEnd/>
            <a:tailEnd/>
          </a:ln>
        </p:spPr>
        <p:txBody>
          <a:bodyPr lIns="99820" tIns="49911" rIns="99820" bIns="49911" anchor="b"/>
          <a:lstStyle/>
          <a:p>
            <a:pPr algn="r" defTabSz="996950"/>
            <a:fld id="{01170366-2A7B-4CDC-AD1F-A693B9BB7715}" type="slidenum">
              <a:rPr kumimoji="0" lang="en-US" altLang="zh-CN" sz="1300" b="0">
                <a:latin typeface="Arial" charset="0"/>
              </a:rPr>
              <a:pPr algn="r" defTabSz="996950"/>
              <a:t>20</a:t>
            </a:fld>
            <a:endParaRPr kumimoji="0" lang="en-US" altLang="zh-CN" sz="1300" b="0">
              <a:latin typeface="Arial" charset="0"/>
            </a:endParaRPr>
          </a:p>
        </p:txBody>
      </p:sp>
    </p:spTree>
    <p:extLst>
      <p:ext uri="{BB962C8B-B14F-4D97-AF65-F5344CB8AC3E}">
        <p14:creationId xmlns="" xmlns:p14="http://schemas.microsoft.com/office/powerpoint/2010/main" val="2202366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EBCEDF-E72A-4A78-BA11-EA8AC6A6B25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 xmlns:p14="http://schemas.microsoft.com/office/powerpoint/2010/main" val="4216346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9EBCEDF-E72A-4A78-BA11-EA8AC6A6B251}" type="slidenum">
              <a:rPr lang="zh-CN" altLang="en-US" smtClean="0"/>
              <a:pPr/>
              <a:t>23</a:t>
            </a:fld>
            <a:endParaRPr lang="zh-CN" altLang="en-US"/>
          </a:p>
        </p:txBody>
      </p:sp>
    </p:spTree>
    <p:extLst>
      <p:ext uri="{BB962C8B-B14F-4D97-AF65-F5344CB8AC3E}">
        <p14:creationId xmlns="" xmlns:p14="http://schemas.microsoft.com/office/powerpoint/2010/main" val="1184159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BE40E8A9-0503-4366-A099-720B5E9E4076}" type="slidenum">
              <a:rPr lang="en-US" altLang="zh-TW" sz="1300" b="0">
                <a:latin typeface="Arial" charset="0"/>
                <a:ea typeface="PMingLiU" pitchFamily="18" charset="-120"/>
              </a:rPr>
              <a:pPr algn="r" defTabSz="990600"/>
              <a:t>31</a:t>
            </a:fld>
            <a:endParaRPr lang="en-US" altLang="zh-TW" sz="1300" b="0">
              <a:latin typeface="Arial" charset="0"/>
              <a:ea typeface="PMingLiU" pitchFamily="18" charset="-120"/>
            </a:endParaRPr>
          </a:p>
        </p:txBody>
      </p:sp>
      <p:sp>
        <p:nvSpPr>
          <p:cNvPr id="20482" name="幻灯片图像占位符 1"/>
          <p:cNvSpPr>
            <a:spLocks noGrp="1" noRot="1" noChangeAspect="1" noTextEdit="1"/>
          </p:cNvSpPr>
          <p:nvPr>
            <p:ph type="sldImg"/>
          </p:nvPr>
        </p:nvSpPr>
        <p:spPr>
          <a:xfrm>
            <a:off x="992188" y="768350"/>
            <a:ext cx="5114925" cy="3836988"/>
          </a:xfrm>
          <a:ln/>
        </p:spPr>
      </p:sp>
      <p:sp>
        <p:nvSpPr>
          <p:cNvPr id="20483" name="备注占位符 2"/>
          <p:cNvSpPr>
            <a:spLocks noGrp="1"/>
          </p:cNvSpPr>
          <p:nvPr>
            <p:ph type="body" idx="1"/>
          </p:nvPr>
        </p:nvSpPr>
        <p:spPr>
          <a:xfrm>
            <a:off x="711200" y="4860925"/>
            <a:ext cx="5676900" cy="4605338"/>
          </a:xfrm>
          <a:noFill/>
        </p:spPr>
        <p:txBody>
          <a:bodyPr lIns="99820" tIns="49911" rIns="99820" bIns="49911"/>
          <a:lstStyle/>
          <a:p>
            <a:pPr eaLnBrk="1" hangingPunct="1"/>
            <a:endParaRPr lang="zh-CN" altLang="en-US"/>
          </a:p>
        </p:txBody>
      </p:sp>
      <p:sp>
        <p:nvSpPr>
          <p:cNvPr id="20484" name="灯片编号占位符 3"/>
          <p:cNvSpPr txBox="1">
            <a:spLocks noGrp="1"/>
          </p:cNvSpPr>
          <p:nvPr/>
        </p:nvSpPr>
        <p:spPr bwMode="auto">
          <a:xfrm>
            <a:off x="4021138" y="9721850"/>
            <a:ext cx="3076575" cy="511175"/>
          </a:xfrm>
          <a:prstGeom prst="rect">
            <a:avLst/>
          </a:prstGeom>
          <a:noFill/>
          <a:ln w="9525">
            <a:noFill/>
            <a:miter lim="800000"/>
            <a:headEnd/>
            <a:tailEnd/>
          </a:ln>
        </p:spPr>
        <p:txBody>
          <a:bodyPr lIns="99820" tIns="49911" rIns="99820" bIns="49911" anchor="b"/>
          <a:lstStyle/>
          <a:p>
            <a:pPr algn="r" defTabSz="996950"/>
            <a:fld id="{01170366-2A7B-4CDC-AD1F-A693B9BB7715}" type="slidenum">
              <a:rPr kumimoji="0" lang="en-US" altLang="zh-CN" sz="1300" b="0">
                <a:latin typeface="Arial" charset="0"/>
              </a:rPr>
              <a:pPr algn="r" defTabSz="996950"/>
              <a:t>31</a:t>
            </a:fld>
            <a:endParaRPr kumimoji="0" lang="en-US" altLang="zh-CN" sz="1300" b="0">
              <a:latin typeface="Arial" charset="0"/>
            </a:endParaRPr>
          </a:p>
        </p:txBody>
      </p:sp>
    </p:spTree>
    <p:extLst>
      <p:ext uri="{BB962C8B-B14F-4D97-AF65-F5344CB8AC3E}">
        <p14:creationId xmlns="" xmlns:p14="http://schemas.microsoft.com/office/powerpoint/2010/main" val="2625377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BE40E8A9-0503-4366-A099-720B5E9E4076}" type="slidenum">
              <a:rPr lang="en-US" altLang="zh-TW" sz="1300" b="0">
                <a:latin typeface="Arial" charset="0"/>
                <a:ea typeface="PMingLiU" pitchFamily="18" charset="-120"/>
              </a:rPr>
              <a:pPr algn="r" defTabSz="990600"/>
              <a:t>32</a:t>
            </a:fld>
            <a:endParaRPr lang="en-US" altLang="zh-TW" sz="1300" b="0">
              <a:latin typeface="Arial" charset="0"/>
              <a:ea typeface="PMingLiU" pitchFamily="18" charset="-120"/>
            </a:endParaRPr>
          </a:p>
        </p:txBody>
      </p:sp>
      <p:sp>
        <p:nvSpPr>
          <p:cNvPr id="20482" name="幻灯片图像占位符 1"/>
          <p:cNvSpPr>
            <a:spLocks noGrp="1" noRot="1" noChangeAspect="1" noTextEdit="1"/>
          </p:cNvSpPr>
          <p:nvPr>
            <p:ph type="sldImg"/>
          </p:nvPr>
        </p:nvSpPr>
        <p:spPr>
          <a:xfrm>
            <a:off x="992188" y="768350"/>
            <a:ext cx="5114925" cy="3836988"/>
          </a:xfrm>
          <a:ln/>
        </p:spPr>
      </p:sp>
      <p:sp>
        <p:nvSpPr>
          <p:cNvPr id="20483" name="备注占位符 2"/>
          <p:cNvSpPr>
            <a:spLocks noGrp="1"/>
          </p:cNvSpPr>
          <p:nvPr>
            <p:ph type="body" idx="1"/>
          </p:nvPr>
        </p:nvSpPr>
        <p:spPr>
          <a:xfrm>
            <a:off x="711200" y="4860925"/>
            <a:ext cx="5676900" cy="4605338"/>
          </a:xfrm>
          <a:noFill/>
        </p:spPr>
        <p:txBody>
          <a:bodyPr lIns="99820" tIns="49911" rIns="99820" bIns="49911"/>
          <a:lstStyle/>
          <a:p>
            <a:pPr eaLnBrk="1" hangingPunct="1"/>
            <a:endParaRPr lang="zh-CN" altLang="en-US"/>
          </a:p>
        </p:txBody>
      </p:sp>
      <p:sp>
        <p:nvSpPr>
          <p:cNvPr id="20484" name="灯片编号占位符 3"/>
          <p:cNvSpPr txBox="1">
            <a:spLocks noGrp="1"/>
          </p:cNvSpPr>
          <p:nvPr/>
        </p:nvSpPr>
        <p:spPr bwMode="auto">
          <a:xfrm>
            <a:off x="4021138" y="9721850"/>
            <a:ext cx="3076575" cy="511175"/>
          </a:xfrm>
          <a:prstGeom prst="rect">
            <a:avLst/>
          </a:prstGeom>
          <a:noFill/>
          <a:ln w="9525">
            <a:noFill/>
            <a:miter lim="800000"/>
            <a:headEnd/>
            <a:tailEnd/>
          </a:ln>
        </p:spPr>
        <p:txBody>
          <a:bodyPr lIns="99820" tIns="49911" rIns="99820" bIns="49911" anchor="b"/>
          <a:lstStyle/>
          <a:p>
            <a:pPr algn="r" defTabSz="996950"/>
            <a:fld id="{01170366-2A7B-4CDC-AD1F-A693B9BB7715}" type="slidenum">
              <a:rPr kumimoji="0" lang="en-US" altLang="zh-CN" sz="1300" b="0">
                <a:latin typeface="Arial" charset="0"/>
              </a:rPr>
              <a:pPr algn="r" defTabSz="996950"/>
              <a:t>32</a:t>
            </a:fld>
            <a:endParaRPr kumimoji="0" lang="en-US" altLang="zh-CN" sz="1300" b="0">
              <a:latin typeface="Arial" charset="0"/>
            </a:endParaRPr>
          </a:p>
        </p:txBody>
      </p:sp>
    </p:spTree>
    <p:extLst>
      <p:ext uri="{BB962C8B-B14F-4D97-AF65-F5344CB8AC3E}">
        <p14:creationId xmlns="" xmlns:p14="http://schemas.microsoft.com/office/powerpoint/2010/main" val="1003444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BE40E8A9-0503-4366-A099-720B5E9E4076}" type="slidenum">
              <a:rPr lang="en-US" altLang="zh-TW" sz="1300" b="0">
                <a:latin typeface="Arial" charset="0"/>
                <a:ea typeface="PMingLiU" pitchFamily="18" charset="-120"/>
              </a:rPr>
              <a:pPr algn="r" defTabSz="990600"/>
              <a:t>2</a:t>
            </a:fld>
            <a:endParaRPr lang="en-US" altLang="zh-TW" sz="1300" b="0">
              <a:latin typeface="Arial" charset="0"/>
              <a:ea typeface="PMingLiU" pitchFamily="18" charset="-120"/>
            </a:endParaRPr>
          </a:p>
        </p:txBody>
      </p:sp>
      <p:sp>
        <p:nvSpPr>
          <p:cNvPr id="20482" name="幻灯片图像占位符 1"/>
          <p:cNvSpPr>
            <a:spLocks noGrp="1" noRot="1" noChangeAspect="1" noTextEdit="1"/>
          </p:cNvSpPr>
          <p:nvPr>
            <p:ph type="sldImg"/>
          </p:nvPr>
        </p:nvSpPr>
        <p:spPr>
          <a:xfrm>
            <a:off x="992188" y="768350"/>
            <a:ext cx="5114925" cy="3836988"/>
          </a:xfrm>
          <a:ln/>
        </p:spPr>
      </p:sp>
      <p:sp>
        <p:nvSpPr>
          <p:cNvPr id="20483" name="备注占位符 2"/>
          <p:cNvSpPr>
            <a:spLocks noGrp="1"/>
          </p:cNvSpPr>
          <p:nvPr>
            <p:ph type="body" idx="1"/>
          </p:nvPr>
        </p:nvSpPr>
        <p:spPr>
          <a:xfrm>
            <a:off x="711200" y="4860925"/>
            <a:ext cx="5676900" cy="4605338"/>
          </a:xfrm>
          <a:noFill/>
        </p:spPr>
        <p:txBody>
          <a:bodyPr lIns="99820" tIns="49911" rIns="99820" bIns="49911"/>
          <a:lstStyle/>
          <a:p>
            <a:pPr eaLnBrk="1" hangingPunct="1"/>
            <a:endParaRPr lang="zh-CN" altLang="en-US"/>
          </a:p>
        </p:txBody>
      </p:sp>
      <p:sp>
        <p:nvSpPr>
          <p:cNvPr id="20484" name="灯片编号占位符 3"/>
          <p:cNvSpPr txBox="1">
            <a:spLocks noGrp="1"/>
          </p:cNvSpPr>
          <p:nvPr/>
        </p:nvSpPr>
        <p:spPr bwMode="auto">
          <a:xfrm>
            <a:off x="4021138" y="9721850"/>
            <a:ext cx="3076575" cy="511175"/>
          </a:xfrm>
          <a:prstGeom prst="rect">
            <a:avLst/>
          </a:prstGeom>
          <a:noFill/>
          <a:ln w="9525">
            <a:noFill/>
            <a:miter lim="800000"/>
            <a:headEnd/>
            <a:tailEnd/>
          </a:ln>
        </p:spPr>
        <p:txBody>
          <a:bodyPr lIns="99820" tIns="49911" rIns="99820" bIns="49911" anchor="b"/>
          <a:lstStyle/>
          <a:p>
            <a:pPr algn="r" defTabSz="996950"/>
            <a:fld id="{01170366-2A7B-4CDC-AD1F-A693B9BB7715}" type="slidenum">
              <a:rPr kumimoji="0" lang="en-US" altLang="zh-CN" sz="1300" b="0">
                <a:latin typeface="Arial" charset="0"/>
              </a:rPr>
              <a:pPr algn="r" defTabSz="996950"/>
              <a:t>2</a:t>
            </a:fld>
            <a:endParaRPr kumimoji="0" lang="en-US" altLang="zh-CN" sz="1300" b="0">
              <a:latin typeface="Arial" charset="0"/>
            </a:endParaRPr>
          </a:p>
        </p:txBody>
      </p:sp>
    </p:spTree>
    <p:extLst>
      <p:ext uri="{BB962C8B-B14F-4D97-AF65-F5344CB8AC3E}">
        <p14:creationId xmlns="" xmlns:p14="http://schemas.microsoft.com/office/powerpoint/2010/main" val="1698913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BE40E8A9-0503-4366-A099-720B5E9E4076}" type="slidenum">
              <a:rPr lang="en-US" altLang="zh-TW" sz="1300" b="0">
                <a:latin typeface="Arial" charset="0"/>
                <a:ea typeface="PMingLiU" pitchFamily="18" charset="-120"/>
              </a:rPr>
              <a:pPr algn="r" defTabSz="990600"/>
              <a:t>3</a:t>
            </a:fld>
            <a:endParaRPr lang="en-US" altLang="zh-TW" sz="1300" b="0">
              <a:latin typeface="Arial" charset="0"/>
              <a:ea typeface="PMingLiU" pitchFamily="18" charset="-120"/>
            </a:endParaRPr>
          </a:p>
        </p:txBody>
      </p:sp>
      <p:sp>
        <p:nvSpPr>
          <p:cNvPr id="20482" name="幻灯片图像占位符 1"/>
          <p:cNvSpPr>
            <a:spLocks noGrp="1" noRot="1" noChangeAspect="1" noTextEdit="1"/>
          </p:cNvSpPr>
          <p:nvPr>
            <p:ph type="sldImg"/>
          </p:nvPr>
        </p:nvSpPr>
        <p:spPr>
          <a:xfrm>
            <a:off x="992188" y="768350"/>
            <a:ext cx="5114925" cy="3836988"/>
          </a:xfrm>
          <a:ln/>
        </p:spPr>
      </p:sp>
      <p:sp>
        <p:nvSpPr>
          <p:cNvPr id="20483" name="备注占位符 2"/>
          <p:cNvSpPr>
            <a:spLocks noGrp="1"/>
          </p:cNvSpPr>
          <p:nvPr>
            <p:ph type="body" idx="1"/>
          </p:nvPr>
        </p:nvSpPr>
        <p:spPr>
          <a:xfrm>
            <a:off x="711200" y="4860925"/>
            <a:ext cx="5676900" cy="4605338"/>
          </a:xfrm>
          <a:noFill/>
        </p:spPr>
        <p:txBody>
          <a:bodyPr lIns="99820" tIns="49911" rIns="99820" bIns="49911"/>
          <a:lstStyle/>
          <a:p>
            <a:pPr eaLnBrk="1" hangingPunct="1"/>
            <a:endParaRPr lang="zh-CN" altLang="en-US"/>
          </a:p>
        </p:txBody>
      </p:sp>
      <p:sp>
        <p:nvSpPr>
          <p:cNvPr id="20484" name="灯片编号占位符 3"/>
          <p:cNvSpPr txBox="1">
            <a:spLocks noGrp="1"/>
          </p:cNvSpPr>
          <p:nvPr/>
        </p:nvSpPr>
        <p:spPr bwMode="auto">
          <a:xfrm>
            <a:off x="4021138" y="9721850"/>
            <a:ext cx="3076575" cy="511175"/>
          </a:xfrm>
          <a:prstGeom prst="rect">
            <a:avLst/>
          </a:prstGeom>
          <a:noFill/>
          <a:ln w="9525">
            <a:noFill/>
            <a:miter lim="800000"/>
            <a:headEnd/>
            <a:tailEnd/>
          </a:ln>
        </p:spPr>
        <p:txBody>
          <a:bodyPr lIns="99820" tIns="49911" rIns="99820" bIns="49911" anchor="b"/>
          <a:lstStyle/>
          <a:p>
            <a:pPr algn="r" defTabSz="996950"/>
            <a:fld id="{01170366-2A7B-4CDC-AD1F-A693B9BB7715}" type="slidenum">
              <a:rPr kumimoji="0" lang="en-US" altLang="zh-CN" sz="1300" b="0">
                <a:latin typeface="Arial" charset="0"/>
              </a:rPr>
              <a:pPr algn="r" defTabSz="996950"/>
              <a:t>3</a:t>
            </a:fld>
            <a:endParaRPr kumimoji="0" lang="en-US" altLang="zh-CN" sz="1300" b="0">
              <a:latin typeface="Arial" charset="0"/>
            </a:endParaRPr>
          </a:p>
        </p:txBody>
      </p:sp>
    </p:spTree>
    <p:extLst>
      <p:ext uri="{BB962C8B-B14F-4D97-AF65-F5344CB8AC3E}">
        <p14:creationId xmlns="" xmlns:p14="http://schemas.microsoft.com/office/powerpoint/2010/main" val="4045162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左边是习近平总书记对高等教育的评述；</a:t>
            </a:r>
            <a:endParaRPr lang="en-US" altLang="zh-CN" dirty="0" smtClean="0"/>
          </a:p>
          <a:p>
            <a:r>
              <a:rPr lang="zh-CN" altLang="en-US" dirty="0" smtClean="0"/>
              <a:t>当前我国正处于全民脱贫奔小康、在</a:t>
            </a:r>
            <a:r>
              <a:rPr lang="en-US" altLang="zh-CN" dirty="0" smtClean="0"/>
              <a:t>2035</a:t>
            </a:r>
            <a:r>
              <a:rPr lang="zh-CN" altLang="en-US" dirty="0" smtClean="0"/>
              <a:t>年初步建成社会主义现代化强国的关键时期，国家经济发展转型成为中高速增长、高质量发展阶段，对高等教育提出了新需求</a:t>
            </a:r>
            <a:r>
              <a:rPr lang="en-US" altLang="zh-CN" dirty="0" smtClean="0"/>
              <a:t>——</a:t>
            </a:r>
            <a:r>
              <a:rPr lang="zh-CN" altLang="en-US" dirty="0" smtClean="0"/>
              <a:t>成为高质量发展的关键推动力、主要贡献者、重要发源地。</a:t>
            </a:r>
            <a:endParaRPr lang="zh-CN" altLang="en-US" dirty="0"/>
          </a:p>
        </p:txBody>
      </p:sp>
      <p:sp>
        <p:nvSpPr>
          <p:cNvPr id="4" name="灯片编号占位符 3"/>
          <p:cNvSpPr>
            <a:spLocks noGrp="1"/>
          </p:cNvSpPr>
          <p:nvPr>
            <p:ph type="sldNum" sz="quarter" idx="10"/>
          </p:nvPr>
        </p:nvSpPr>
        <p:spPr/>
        <p:txBody>
          <a:bodyPr/>
          <a:lstStyle/>
          <a:p>
            <a:pPr>
              <a:defRPr/>
            </a:pPr>
            <a:fld id="{401DDB8C-02F6-432C-9DD6-884A598828FF}" type="slidenum">
              <a:rPr lang="en-US" altLang="zh-TW" smtClean="0"/>
              <a:pPr>
                <a:defRPr/>
              </a:pPr>
              <a:t>4</a:t>
            </a:fld>
            <a:endParaRPr lang="en-US" altLang="zh-TW"/>
          </a:p>
        </p:txBody>
      </p:sp>
    </p:spTree>
    <p:extLst>
      <p:ext uri="{BB962C8B-B14F-4D97-AF65-F5344CB8AC3E}">
        <p14:creationId xmlns="" xmlns:p14="http://schemas.microsoft.com/office/powerpoint/2010/main" val="4022588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面对上述新变化，中国高等教育的人才培养模式和教育教学方法必须进行重大变革！</a:t>
            </a:r>
            <a:endParaRPr lang="zh-CN" altLang="en-US" dirty="0"/>
          </a:p>
        </p:txBody>
      </p:sp>
      <p:sp>
        <p:nvSpPr>
          <p:cNvPr id="4" name="灯片编号占位符 3"/>
          <p:cNvSpPr>
            <a:spLocks noGrp="1"/>
          </p:cNvSpPr>
          <p:nvPr>
            <p:ph type="sldNum" sz="quarter" idx="10"/>
          </p:nvPr>
        </p:nvSpPr>
        <p:spPr/>
        <p:txBody>
          <a:bodyPr/>
          <a:lstStyle/>
          <a:p>
            <a:pPr>
              <a:defRPr/>
            </a:pPr>
            <a:fld id="{401DDB8C-02F6-432C-9DD6-884A598828FF}" type="slidenum">
              <a:rPr lang="en-US" altLang="zh-TW" smtClean="0"/>
              <a:pPr>
                <a:defRPr/>
              </a:pPr>
              <a:t>9</a:t>
            </a:fld>
            <a:endParaRPr lang="en-US" altLang="zh-TW"/>
          </a:p>
        </p:txBody>
      </p:sp>
    </p:spTree>
    <p:extLst>
      <p:ext uri="{BB962C8B-B14F-4D97-AF65-F5344CB8AC3E}">
        <p14:creationId xmlns="" xmlns:p14="http://schemas.microsoft.com/office/powerpoint/2010/main" val="3008092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BE40E8A9-0503-4366-A099-720B5E9E4076}" type="slidenum">
              <a:rPr lang="en-US" altLang="zh-TW" sz="1300" b="0">
                <a:latin typeface="Arial" charset="0"/>
                <a:ea typeface="PMingLiU" pitchFamily="18" charset="-120"/>
              </a:rPr>
              <a:pPr algn="r" defTabSz="990600"/>
              <a:t>10</a:t>
            </a:fld>
            <a:endParaRPr lang="en-US" altLang="zh-TW" sz="1300" b="0">
              <a:latin typeface="Arial" charset="0"/>
              <a:ea typeface="PMingLiU" pitchFamily="18" charset="-120"/>
            </a:endParaRPr>
          </a:p>
        </p:txBody>
      </p:sp>
      <p:sp>
        <p:nvSpPr>
          <p:cNvPr id="20482" name="幻灯片图像占位符 1"/>
          <p:cNvSpPr>
            <a:spLocks noGrp="1" noRot="1" noChangeAspect="1" noTextEdit="1"/>
          </p:cNvSpPr>
          <p:nvPr>
            <p:ph type="sldImg"/>
          </p:nvPr>
        </p:nvSpPr>
        <p:spPr>
          <a:xfrm>
            <a:off x="992188" y="768350"/>
            <a:ext cx="5114925" cy="3836988"/>
          </a:xfrm>
          <a:ln/>
        </p:spPr>
      </p:sp>
      <p:sp>
        <p:nvSpPr>
          <p:cNvPr id="20483" name="备注占位符 2"/>
          <p:cNvSpPr>
            <a:spLocks noGrp="1"/>
          </p:cNvSpPr>
          <p:nvPr>
            <p:ph type="body" idx="1"/>
          </p:nvPr>
        </p:nvSpPr>
        <p:spPr>
          <a:xfrm>
            <a:off x="711200" y="4860925"/>
            <a:ext cx="5676900" cy="4605338"/>
          </a:xfrm>
          <a:noFill/>
        </p:spPr>
        <p:txBody>
          <a:bodyPr lIns="99820" tIns="49911" rIns="99820" bIns="49911"/>
          <a:lstStyle/>
          <a:p>
            <a:pPr eaLnBrk="1" hangingPunct="1"/>
            <a:endParaRPr lang="zh-CN" altLang="en-US"/>
          </a:p>
        </p:txBody>
      </p:sp>
      <p:sp>
        <p:nvSpPr>
          <p:cNvPr id="20484" name="灯片编号占位符 3"/>
          <p:cNvSpPr txBox="1">
            <a:spLocks noGrp="1"/>
          </p:cNvSpPr>
          <p:nvPr/>
        </p:nvSpPr>
        <p:spPr bwMode="auto">
          <a:xfrm>
            <a:off x="4021138" y="9721850"/>
            <a:ext cx="3076575" cy="511175"/>
          </a:xfrm>
          <a:prstGeom prst="rect">
            <a:avLst/>
          </a:prstGeom>
          <a:noFill/>
          <a:ln w="9525">
            <a:noFill/>
            <a:miter lim="800000"/>
            <a:headEnd/>
            <a:tailEnd/>
          </a:ln>
        </p:spPr>
        <p:txBody>
          <a:bodyPr lIns="99820" tIns="49911" rIns="99820" bIns="49911" anchor="b"/>
          <a:lstStyle/>
          <a:p>
            <a:pPr algn="r" defTabSz="996950"/>
            <a:fld id="{01170366-2A7B-4CDC-AD1F-A693B9BB7715}" type="slidenum">
              <a:rPr kumimoji="0" lang="en-US" altLang="zh-CN" sz="1300" b="0">
                <a:latin typeface="Arial" charset="0"/>
              </a:rPr>
              <a:pPr algn="r" defTabSz="996950"/>
              <a:t>10</a:t>
            </a:fld>
            <a:endParaRPr kumimoji="0" lang="en-US" altLang="zh-CN" sz="1300" b="0">
              <a:latin typeface="Arial" charset="0"/>
            </a:endParaRPr>
          </a:p>
        </p:txBody>
      </p:sp>
    </p:spTree>
    <p:extLst>
      <p:ext uri="{BB962C8B-B14F-4D97-AF65-F5344CB8AC3E}">
        <p14:creationId xmlns="" xmlns:p14="http://schemas.microsoft.com/office/powerpoint/2010/main" val="3407223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BE40E8A9-0503-4366-A099-720B5E9E4076}" type="slidenum">
              <a:rPr lang="en-US" altLang="zh-TW" sz="1300" b="0">
                <a:latin typeface="Arial" charset="0"/>
                <a:ea typeface="PMingLiU" pitchFamily="18" charset="-120"/>
              </a:rPr>
              <a:pPr algn="r" defTabSz="990600"/>
              <a:t>11</a:t>
            </a:fld>
            <a:endParaRPr lang="en-US" altLang="zh-TW" sz="1300" b="0">
              <a:latin typeface="Arial" charset="0"/>
              <a:ea typeface="PMingLiU" pitchFamily="18" charset="-120"/>
            </a:endParaRPr>
          </a:p>
        </p:txBody>
      </p:sp>
      <p:sp>
        <p:nvSpPr>
          <p:cNvPr id="20482" name="幻灯片图像占位符 1"/>
          <p:cNvSpPr>
            <a:spLocks noGrp="1" noRot="1" noChangeAspect="1" noTextEdit="1"/>
          </p:cNvSpPr>
          <p:nvPr>
            <p:ph type="sldImg"/>
          </p:nvPr>
        </p:nvSpPr>
        <p:spPr>
          <a:xfrm>
            <a:off x="992188" y="768350"/>
            <a:ext cx="5114925" cy="3836988"/>
          </a:xfrm>
          <a:ln/>
        </p:spPr>
      </p:sp>
      <p:sp>
        <p:nvSpPr>
          <p:cNvPr id="20483" name="备注占位符 2"/>
          <p:cNvSpPr>
            <a:spLocks noGrp="1"/>
          </p:cNvSpPr>
          <p:nvPr>
            <p:ph type="body" idx="1"/>
          </p:nvPr>
        </p:nvSpPr>
        <p:spPr>
          <a:xfrm>
            <a:off x="711200" y="4860925"/>
            <a:ext cx="5676900" cy="4605338"/>
          </a:xfrm>
          <a:noFill/>
        </p:spPr>
        <p:txBody>
          <a:bodyPr lIns="99820" tIns="49911" rIns="99820" bIns="49911"/>
          <a:lstStyle/>
          <a:p>
            <a:pPr eaLnBrk="1" hangingPunct="1"/>
            <a:endParaRPr lang="zh-CN" altLang="en-US"/>
          </a:p>
        </p:txBody>
      </p:sp>
      <p:sp>
        <p:nvSpPr>
          <p:cNvPr id="20484" name="灯片编号占位符 3"/>
          <p:cNvSpPr txBox="1">
            <a:spLocks noGrp="1"/>
          </p:cNvSpPr>
          <p:nvPr/>
        </p:nvSpPr>
        <p:spPr bwMode="auto">
          <a:xfrm>
            <a:off x="4021138" y="9721850"/>
            <a:ext cx="3076575" cy="511175"/>
          </a:xfrm>
          <a:prstGeom prst="rect">
            <a:avLst/>
          </a:prstGeom>
          <a:noFill/>
          <a:ln w="9525">
            <a:noFill/>
            <a:miter lim="800000"/>
            <a:headEnd/>
            <a:tailEnd/>
          </a:ln>
        </p:spPr>
        <p:txBody>
          <a:bodyPr lIns="99820" tIns="49911" rIns="99820" bIns="49911" anchor="b"/>
          <a:lstStyle/>
          <a:p>
            <a:pPr algn="r" defTabSz="996950"/>
            <a:fld id="{01170366-2A7B-4CDC-AD1F-A693B9BB7715}" type="slidenum">
              <a:rPr kumimoji="0" lang="en-US" altLang="zh-CN" sz="1300" b="0">
                <a:latin typeface="Arial" charset="0"/>
              </a:rPr>
              <a:pPr algn="r" defTabSz="996950"/>
              <a:t>11</a:t>
            </a:fld>
            <a:endParaRPr kumimoji="0" lang="en-US" altLang="zh-CN" sz="1300" b="0">
              <a:latin typeface="Arial" charset="0"/>
            </a:endParaRPr>
          </a:p>
        </p:txBody>
      </p:sp>
    </p:spTree>
    <p:extLst>
      <p:ext uri="{BB962C8B-B14F-4D97-AF65-F5344CB8AC3E}">
        <p14:creationId xmlns="" xmlns:p14="http://schemas.microsoft.com/office/powerpoint/2010/main" val="1698913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p:cNvSpPr>
          <p:nvPr>
            <p:ph type="sldImg"/>
          </p:nvPr>
        </p:nvSpPr>
        <p:spPr>
          <a:ln/>
        </p:spPr>
      </p:sp>
      <p:sp>
        <p:nvSpPr>
          <p:cNvPr id="43010" name="备注占位符 2"/>
          <p:cNvSpPr>
            <a:spLocks noGrp="1"/>
          </p:cNvSpPr>
          <p:nvPr>
            <p:ph type="body" idx="1"/>
          </p:nvPr>
        </p:nvSpPr>
        <p:spPr>
          <a:noFill/>
        </p:spPr>
        <p:txBody>
          <a:bodyPr/>
          <a:lstStyle/>
          <a:p>
            <a:endParaRPr lang="zh-CN" altLang="en-US" dirty="0"/>
          </a:p>
        </p:txBody>
      </p:sp>
      <p:sp>
        <p:nvSpPr>
          <p:cNvPr id="43011" name="灯片编号占位符 3"/>
          <p:cNvSpPr>
            <a:spLocks noGrp="1"/>
          </p:cNvSpPr>
          <p:nvPr>
            <p:ph type="sldNum" sz="quarter" idx="5"/>
          </p:nvPr>
        </p:nvSpPr>
        <p:spPr>
          <a:noFill/>
          <a:ln>
            <a:miter lim="800000"/>
            <a:headEnd/>
            <a:tailEnd/>
          </a:ln>
        </p:spPr>
        <p:txBody>
          <a:bodyPr/>
          <a:lstStyle/>
          <a:p>
            <a:fld id="{BCB8E7FD-F233-4648-A4E4-033CE63FF1F1}" type="slidenum">
              <a:rPr lang="en-US" altLang="zh-TW" smtClean="0"/>
              <a:pPr/>
              <a:t>13</a:t>
            </a:fld>
            <a:endParaRPr lang="en-US" altLang="zh-TW"/>
          </a:p>
        </p:txBody>
      </p:sp>
    </p:spTree>
    <p:extLst>
      <p:ext uri="{BB962C8B-B14F-4D97-AF65-F5344CB8AC3E}">
        <p14:creationId xmlns="" xmlns:p14="http://schemas.microsoft.com/office/powerpoint/2010/main" val="576022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idx="4294967295"/>
          </p:nvPr>
        </p:nvSpPr>
        <p:spPr>
          <a:xfrm>
            <a:off x="1588" y="0"/>
            <a:ext cx="0" cy="0"/>
          </a:xfrm>
        </p:spPr>
      </p:sp>
      <p:sp>
        <p:nvSpPr>
          <p:cNvPr id="32771" name="备注占位符 2"/>
          <p:cNvSpPr>
            <a:spLocks noGrp="1" noRot="1" noChangeAspect="1" noChangeArrowheads="1"/>
          </p:cNvSpPr>
          <p:nvPr>
            <p:ph type="body" idx="1"/>
          </p:nvPr>
        </p:nvSpPr>
        <p:spPr bwMode="auto">
          <a:xfrm>
            <a:off x="420699" y="1108750"/>
            <a:ext cx="11884754" cy="5970191"/>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dirty="0" smtClean="0"/>
          </a:p>
        </p:txBody>
      </p:sp>
    </p:spTree>
    <p:extLst>
      <p:ext uri="{BB962C8B-B14F-4D97-AF65-F5344CB8AC3E}">
        <p14:creationId xmlns="" xmlns:p14="http://schemas.microsoft.com/office/powerpoint/2010/main" val="4128593594"/>
      </p:ext>
    </p:extLst>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7"/>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0"/>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40"/>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40"/>
            <a:ext cx="8229600" cy="58515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2"/>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2"/>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579"/>
            <a:ext cx="7772400" cy="1470025"/>
          </a:xfrm>
          <a:prstGeom prst="rect">
            <a:avLst/>
          </a:prstGeom>
        </p:spPr>
        <p:txBody>
          <a:bodyPr lIns="90719" tIns="45385" rIns="90719" bIns="45385"/>
          <a:lstStyle/>
          <a:p>
            <a:r>
              <a:rPr lang="zh-CN" altLang="en-US"/>
              <a:t>单击此处编辑母版标题样式</a:t>
            </a:r>
          </a:p>
        </p:txBody>
      </p:sp>
      <p:sp>
        <p:nvSpPr>
          <p:cNvPr id="3" name="副标题 2"/>
          <p:cNvSpPr>
            <a:spLocks noGrp="1"/>
          </p:cNvSpPr>
          <p:nvPr>
            <p:ph type="subTitle" idx="1"/>
          </p:nvPr>
        </p:nvSpPr>
        <p:spPr>
          <a:xfrm>
            <a:off x="1371600" y="3886204"/>
            <a:ext cx="6400800" cy="1752600"/>
          </a:xfrm>
          <a:prstGeom prst="rect">
            <a:avLst/>
          </a:prstGeom>
        </p:spPr>
        <p:txBody>
          <a:bodyPr lIns="90719" tIns="45385" rIns="90719" bIns="45385"/>
          <a:lstStyle>
            <a:lvl1pPr marL="0" indent="0" algn="ctr">
              <a:buNone/>
              <a:defRPr/>
            </a:lvl1pPr>
            <a:lvl2pPr marL="453543" indent="0" algn="ctr">
              <a:buNone/>
              <a:defRPr/>
            </a:lvl2pPr>
            <a:lvl3pPr marL="907114" indent="0" algn="ctr">
              <a:buNone/>
              <a:defRPr/>
            </a:lvl3pPr>
            <a:lvl4pPr marL="1360672" indent="0" algn="ctr">
              <a:buNone/>
              <a:defRPr/>
            </a:lvl4pPr>
            <a:lvl5pPr marL="1814239" indent="0" algn="ctr">
              <a:buNone/>
              <a:defRPr/>
            </a:lvl5pPr>
            <a:lvl6pPr marL="2267789" indent="0" algn="ctr">
              <a:buNone/>
              <a:defRPr/>
            </a:lvl6pPr>
            <a:lvl7pPr marL="2721333" indent="0" algn="ctr">
              <a:buNone/>
              <a:defRPr/>
            </a:lvl7pPr>
            <a:lvl8pPr marL="3174888" indent="0" algn="ctr">
              <a:buNone/>
              <a:defRPr/>
            </a:lvl8pPr>
            <a:lvl9pPr marL="3628450" indent="0" algn="ctr">
              <a:buNone/>
              <a:defRPr/>
            </a:lvl9pPr>
          </a:lstStyle>
          <a:p>
            <a:r>
              <a:rPr lang="zh-CN" altLang="en-US"/>
              <a:t>单击此处编辑母版副标题样式</a:t>
            </a:r>
          </a:p>
        </p:txBody>
      </p:sp>
    </p:spTree>
    <p:extLst>
      <p:ext uri="{BB962C8B-B14F-4D97-AF65-F5344CB8AC3E}">
        <p14:creationId xmlns="" xmlns:p14="http://schemas.microsoft.com/office/powerpoint/2010/main" val="296526992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lIns="90719" tIns="45385" rIns="90719" bIns="45385"/>
          <a:lstStyle/>
          <a:p>
            <a:r>
              <a:rPr lang="zh-CN" altLang="en-US"/>
              <a:t>单击此处编辑母版标题样式</a:t>
            </a:r>
          </a:p>
        </p:txBody>
      </p:sp>
      <p:sp>
        <p:nvSpPr>
          <p:cNvPr id="3" name="内容占位符 2"/>
          <p:cNvSpPr>
            <a:spLocks noGrp="1"/>
          </p:cNvSpPr>
          <p:nvPr>
            <p:ph idx="1"/>
          </p:nvPr>
        </p:nvSpPr>
        <p:spPr>
          <a:xfrm>
            <a:off x="457200" y="1600207"/>
            <a:ext cx="8229600" cy="4525963"/>
          </a:xfrm>
          <a:prstGeom prst="rect">
            <a:avLst/>
          </a:prstGeom>
        </p:spPr>
        <p:txBody>
          <a:bodyPr lIns="90719" tIns="45385" rIns="90719" bIns="4538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358196448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4" y="4407054"/>
            <a:ext cx="7772400" cy="1362075"/>
          </a:xfrm>
          <a:prstGeom prst="rect">
            <a:avLst/>
          </a:prstGeom>
        </p:spPr>
        <p:txBody>
          <a:bodyPr lIns="90719" tIns="45385" rIns="90719" bIns="45385"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4" y="2906713"/>
            <a:ext cx="7772400" cy="1500187"/>
          </a:xfrm>
          <a:prstGeom prst="rect">
            <a:avLst/>
          </a:prstGeom>
        </p:spPr>
        <p:txBody>
          <a:bodyPr lIns="90719" tIns="45385" rIns="90719" bIns="45385" anchor="b"/>
          <a:lstStyle>
            <a:lvl1pPr marL="0" indent="0">
              <a:buNone/>
              <a:defRPr sz="2000"/>
            </a:lvl1pPr>
            <a:lvl2pPr marL="453543" indent="0">
              <a:buNone/>
              <a:defRPr sz="1800"/>
            </a:lvl2pPr>
            <a:lvl3pPr marL="907114" indent="0">
              <a:buNone/>
              <a:defRPr sz="1600"/>
            </a:lvl3pPr>
            <a:lvl4pPr marL="1360672" indent="0">
              <a:buNone/>
              <a:defRPr sz="1400"/>
            </a:lvl4pPr>
            <a:lvl5pPr marL="1814239" indent="0">
              <a:buNone/>
              <a:defRPr sz="1400"/>
            </a:lvl5pPr>
            <a:lvl6pPr marL="2267789" indent="0">
              <a:buNone/>
              <a:defRPr sz="1400"/>
            </a:lvl6pPr>
            <a:lvl7pPr marL="2721333" indent="0">
              <a:buNone/>
              <a:defRPr sz="1400"/>
            </a:lvl7pPr>
            <a:lvl8pPr marL="3174888" indent="0">
              <a:buNone/>
              <a:defRPr sz="1400"/>
            </a:lvl8pPr>
            <a:lvl9pPr marL="3628450" indent="0">
              <a:buNone/>
              <a:defRPr sz="1400"/>
            </a:lvl9pPr>
          </a:lstStyle>
          <a:p>
            <a:pPr lvl="0"/>
            <a:r>
              <a:rPr lang="zh-CN" altLang="en-US"/>
              <a:t>单击此处编辑母版文本样式</a:t>
            </a:r>
          </a:p>
        </p:txBody>
      </p:sp>
    </p:spTree>
    <p:extLst>
      <p:ext uri="{BB962C8B-B14F-4D97-AF65-F5344CB8AC3E}">
        <p14:creationId xmlns="" xmlns:p14="http://schemas.microsoft.com/office/powerpoint/2010/main" val="15288871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lIns="90719" tIns="45385" rIns="90719" bIns="45385"/>
          <a:lstStyle/>
          <a:p>
            <a:r>
              <a:rPr lang="zh-CN" altLang="en-US"/>
              <a:t>单击此处编辑母版标题样式</a:t>
            </a:r>
          </a:p>
        </p:txBody>
      </p:sp>
      <p:sp>
        <p:nvSpPr>
          <p:cNvPr id="3" name="内容占位符 2"/>
          <p:cNvSpPr>
            <a:spLocks noGrp="1"/>
          </p:cNvSpPr>
          <p:nvPr>
            <p:ph sz="half" idx="1"/>
          </p:nvPr>
        </p:nvSpPr>
        <p:spPr>
          <a:xfrm>
            <a:off x="457200" y="1600207"/>
            <a:ext cx="4038600" cy="4525963"/>
          </a:xfrm>
          <a:prstGeom prst="rect">
            <a:avLst/>
          </a:prstGeom>
        </p:spPr>
        <p:txBody>
          <a:bodyPr lIns="90719" tIns="45385" rIns="90719" bIns="4538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7"/>
            <a:ext cx="4038600" cy="4525963"/>
          </a:xfrm>
          <a:prstGeom prst="rect">
            <a:avLst/>
          </a:prstGeom>
        </p:spPr>
        <p:txBody>
          <a:bodyPr lIns="90719" tIns="45385" rIns="90719" bIns="4538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356584723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lIns="90719" tIns="45385" rIns="90719" bIns="45385"/>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lIns="90719" tIns="45385" rIns="90719" bIns="45385" anchor="b"/>
          <a:lstStyle>
            <a:lvl1pPr marL="0" indent="0">
              <a:buNone/>
              <a:defRPr sz="2400" b="1"/>
            </a:lvl1pPr>
            <a:lvl2pPr marL="453543" indent="0">
              <a:buNone/>
              <a:defRPr sz="2000" b="1"/>
            </a:lvl2pPr>
            <a:lvl3pPr marL="907114" indent="0">
              <a:buNone/>
              <a:defRPr sz="1800" b="1"/>
            </a:lvl3pPr>
            <a:lvl4pPr marL="1360672" indent="0">
              <a:buNone/>
              <a:defRPr sz="1600" b="1"/>
            </a:lvl4pPr>
            <a:lvl5pPr marL="1814239" indent="0">
              <a:buNone/>
              <a:defRPr sz="1600" b="1"/>
            </a:lvl5pPr>
            <a:lvl6pPr marL="2267789" indent="0">
              <a:buNone/>
              <a:defRPr sz="1600" b="1"/>
            </a:lvl6pPr>
            <a:lvl7pPr marL="2721333" indent="0">
              <a:buNone/>
              <a:defRPr sz="1600" b="1"/>
            </a:lvl7pPr>
            <a:lvl8pPr marL="3174888" indent="0">
              <a:buNone/>
              <a:defRPr sz="1600" b="1"/>
            </a:lvl8pPr>
            <a:lvl9pPr marL="362845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lIns="90719" tIns="45385" rIns="90719" bIns="4538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62" y="1535113"/>
            <a:ext cx="4041775" cy="639762"/>
          </a:xfrm>
          <a:prstGeom prst="rect">
            <a:avLst/>
          </a:prstGeom>
        </p:spPr>
        <p:txBody>
          <a:bodyPr lIns="90719" tIns="45385" rIns="90719" bIns="45385" anchor="b"/>
          <a:lstStyle>
            <a:lvl1pPr marL="0" indent="0">
              <a:buNone/>
              <a:defRPr sz="2400" b="1"/>
            </a:lvl1pPr>
            <a:lvl2pPr marL="453543" indent="0">
              <a:buNone/>
              <a:defRPr sz="2000" b="1"/>
            </a:lvl2pPr>
            <a:lvl3pPr marL="907114" indent="0">
              <a:buNone/>
              <a:defRPr sz="1800" b="1"/>
            </a:lvl3pPr>
            <a:lvl4pPr marL="1360672" indent="0">
              <a:buNone/>
              <a:defRPr sz="1600" b="1"/>
            </a:lvl4pPr>
            <a:lvl5pPr marL="1814239" indent="0">
              <a:buNone/>
              <a:defRPr sz="1600" b="1"/>
            </a:lvl5pPr>
            <a:lvl6pPr marL="2267789" indent="0">
              <a:buNone/>
              <a:defRPr sz="1600" b="1"/>
            </a:lvl6pPr>
            <a:lvl7pPr marL="2721333" indent="0">
              <a:buNone/>
              <a:defRPr sz="1600" b="1"/>
            </a:lvl7pPr>
            <a:lvl8pPr marL="3174888" indent="0">
              <a:buNone/>
              <a:defRPr sz="1600" b="1"/>
            </a:lvl8pPr>
            <a:lvl9pPr marL="362845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62" y="2174875"/>
            <a:ext cx="4041775" cy="3951288"/>
          </a:xfrm>
          <a:prstGeom prst="rect">
            <a:avLst/>
          </a:prstGeom>
        </p:spPr>
        <p:txBody>
          <a:bodyPr lIns="90719" tIns="45385" rIns="90719" bIns="4538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183421444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lIns="90719" tIns="45385" rIns="90719" bIns="45385"/>
          <a:lstStyle/>
          <a:p>
            <a:r>
              <a:rPr lang="zh-CN" altLang="en-US"/>
              <a:t>单击此处编辑母版标题样式</a:t>
            </a:r>
          </a:p>
        </p:txBody>
      </p:sp>
    </p:spTree>
    <p:extLst>
      <p:ext uri="{BB962C8B-B14F-4D97-AF65-F5344CB8AC3E}">
        <p14:creationId xmlns="" xmlns:p14="http://schemas.microsoft.com/office/powerpoint/2010/main" val="323764909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3959101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85" y="273050"/>
            <a:ext cx="3008313" cy="1162050"/>
          </a:xfrm>
          <a:prstGeom prst="rect">
            <a:avLst/>
          </a:prstGeom>
        </p:spPr>
        <p:txBody>
          <a:bodyPr lIns="90719" tIns="45385" rIns="90719" bIns="45385"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4"/>
            <a:ext cx="5111750" cy="5853113"/>
          </a:xfrm>
          <a:prstGeom prst="rect">
            <a:avLst/>
          </a:prstGeom>
        </p:spPr>
        <p:txBody>
          <a:bodyPr lIns="90719" tIns="45385" rIns="90719" bIns="45385"/>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85" y="1435103"/>
            <a:ext cx="3008313" cy="4691063"/>
          </a:xfrm>
          <a:prstGeom prst="rect">
            <a:avLst/>
          </a:prstGeom>
        </p:spPr>
        <p:txBody>
          <a:bodyPr lIns="90719" tIns="45385" rIns="90719" bIns="45385"/>
          <a:lstStyle>
            <a:lvl1pPr marL="0" indent="0">
              <a:buNone/>
              <a:defRPr sz="1400"/>
            </a:lvl1pPr>
            <a:lvl2pPr marL="453543" indent="0">
              <a:buNone/>
              <a:defRPr sz="1200"/>
            </a:lvl2pPr>
            <a:lvl3pPr marL="907114" indent="0">
              <a:buNone/>
              <a:defRPr sz="1000"/>
            </a:lvl3pPr>
            <a:lvl4pPr marL="1360672" indent="0">
              <a:buNone/>
              <a:defRPr sz="900"/>
            </a:lvl4pPr>
            <a:lvl5pPr marL="1814239" indent="0">
              <a:buNone/>
              <a:defRPr sz="900"/>
            </a:lvl5pPr>
            <a:lvl6pPr marL="2267789" indent="0">
              <a:buNone/>
              <a:defRPr sz="900"/>
            </a:lvl6pPr>
            <a:lvl7pPr marL="2721333" indent="0">
              <a:buNone/>
              <a:defRPr sz="900"/>
            </a:lvl7pPr>
            <a:lvl8pPr marL="3174888" indent="0">
              <a:buNone/>
              <a:defRPr sz="900"/>
            </a:lvl8pPr>
            <a:lvl9pPr marL="3628450" indent="0">
              <a:buNone/>
              <a:defRPr sz="900"/>
            </a:lvl9pPr>
          </a:lstStyle>
          <a:p>
            <a:pPr lvl="0"/>
            <a:r>
              <a:rPr lang="zh-CN" altLang="en-US"/>
              <a:t>单击此处编辑母版文本样式</a:t>
            </a:r>
          </a:p>
        </p:txBody>
      </p:sp>
    </p:spTree>
    <p:extLst>
      <p:ext uri="{BB962C8B-B14F-4D97-AF65-F5344CB8AC3E}">
        <p14:creationId xmlns="" xmlns:p14="http://schemas.microsoft.com/office/powerpoint/2010/main" val="23537197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lIns="90719" tIns="45385" rIns="90719" bIns="45385"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lIns="90719" tIns="45385" rIns="90719" bIns="45385"/>
          <a:lstStyle>
            <a:lvl1pPr marL="0" indent="0">
              <a:buNone/>
              <a:defRPr sz="3200"/>
            </a:lvl1pPr>
            <a:lvl2pPr marL="453543" indent="0">
              <a:buNone/>
              <a:defRPr sz="2800"/>
            </a:lvl2pPr>
            <a:lvl3pPr marL="907114" indent="0">
              <a:buNone/>
              <a:defRPr sz="2400"/>
            </a:lvl3pPr>
            <a:lvl4pPr marL="1360672" indent="0">
              <a:buNone/>
              <a:defRPr sz="2000"/>
            </a:lvl4pPr>
            <a:lvl5pPr marL="1814239" indent="0">
              <a:buNone/>
              <a:defRPr sz="2000"/>
            </a:lvl5pPr>
            <a:lvl6pPr marL="2267789" indent="0">
              <a:buNone/>
              <a:defRPr sz="2000"/>
            </a:lvl6pPr>
            <a:lvl7pPr marL="2721333" indent="0">
              <a:buNone/>
              <a:defRPr sz="2000"/>
            </a:lvl7pPr>
            <a:lvl8pPr marL="3174888" indent="0">
              <a:buNone/>
              <a:defRPr sz="2000"/>
            </a:lvl8pPr>
            <a:lvl9pPr marL="362845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lIns="90719" tIns="45385" rIns="90719" bIns="45385"/>
          <a:lstStyle>
            <a:lvl1pPr marL="0" indent="0">
              <a:buNone/>
              <a:defRPr sz="1400"/>
            </a:lvl1pPr>
            <a:lvl2pPr marL="453543" indent="0">
              <a:buNone/>
              <a:defRPr sz="1200"/>
            </a:lvl2pPr>
            <a:lvl3pPr marL="907114" indent="0">
              <a:buNone/>
              <a:defRPr sz="1000"/>
            </a:lvl3pPr>
            <a:lvl4pPr marL="1360672" indent="0">
              <a:buNone/>
              <a:defRPr sz="900"/>
            </a:lvl4pPr>
            <a:lvl5pPr marL="1814239" indent="0">
              <a:buNone/>
              <a:defRPr sz="900"/>
            </a:lvl5pPr>
            <a:lvl6pPr marL="2267789" indent="0">
              <a:buNone/>
              <a:defRPr sz="900"/>
            </a:lvl6pPr>
            <a:lvl7pPr marL="2721333" indent="0">
              <a:buNone/>
              <a:defRPr sz="900"/>
            </a:lvl7pPr>
            <a:lvl8pPr marL="3174888" indent="0">
              <a:buNone/>
              <a:defRPr sz="900"/>
            </a:lvl8pPr>
            <a:lvl9pPr marL="3628450" indent="0">
              <a:buNone/>
              <a:defRPr sz="900"/>
            </a:lvl9pPr>
          </a:lstStyle>
          <a:p>
            <a:pPr lvl="0"/>
            <a:r>
              <a:rPr lang="zh-CN" altLang="en-US"/>
              <a:t>单击此处编辑母版文本样式</a:t>
            </a:r>
          </a:p>
        </p:txBody>
      </p:sp>
    </p:spTree>
    <p:extLst>
      <p:ext uri="{BB962C8B-B14F-4D97-AF65-F5344CB8AC3E}">
        <p14:creationId xmlns="" xmlns:p14="http://schemas.microsoft.com/office/powerpoint/2010/main" val="207778372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lIns="90719" tIns="45385" rIns="90719" bIns="45385"/>
          <a:lstStyle/>
          <a:p>
            <a:r>
              <a:rPr lang="zh-CN" altLang="en-US"/>
              <a:t>单击此处编辑母版标题样式</a:t>
            </a:r>
          </a:p>
        </p:txBody>
      </p:sp>
      <p:sp>
        <p:nvSpPr>
          <p:cNvPr id="3" name="竖排文字占位符 2"/>
          <p:cNvSpPr>
            <a:spLocks noGrp="1"/>
          </p:cNvSpPr>
          <p:nvPr>
            <p:ph type="body" orient="vert" idx="1"/>
          </p:nvPr>
        </p:nvSpPr>
        <p:spPr>
          <a:xfrm>
            <a:off x="457200" y="1600207"/>
            <a:ext cx="8229600" cy="4525963"/>
          </a:xfrm>
          <a:prstGeom prst="rect">
            <a:avLst/>
          </a:prstGeom>
        </p:spPr>
        <p:txBody>
          <a:bodyPr vert="eaVert" lIns="90719" tIns="45385" rIns="90719" bIns="4538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163569122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5"/>
            <a:ext cx="2057400" cy="5851525"/>
          </a:xfrm>
          <a:prstGeom prst="rect">
            <a:avLst/>
          </a:prstGeom>
        </p:spPr>
        <p:txBody>
          <a:bodyPr vert="eaVert" lIns="90719" tIns="45385" rIns="90719" bIns="45385"/>
          <a:lstStyle/>
          <a:p>
            <a:r>
              <a:rPr lang="zh-CN" altLang="en-US"/>
              <a:t>单击此处编辑母版标题样式</a:t>
            </a:r>
          </a:p>
        </p:txBody>
      </p:sp>
      <p:sp>
        <p:nvSpPr>
          <p:cNvPr id="3" name="竖排文字占位符 2"/>
          <p:cNvSpPr>
            <a:spLocks noGrp="1"/>
          </p:cNvSpPr>
          <p:nvPr>
            <p:ph type="body" orient="vert" idx="1"/>
          </p:nvPr>
        </p:nvSpPr>
        <p:spPr>
          <a:xfrm>
            <a:off x="457200" y="274645"/>
            <a:ext cx="6019800" cy="5851525"/>
          </a:xfrm>
          <a:prstGeom prst="rect">
            <a:avLst/>
          </a:prstGeom>
        </p:spPr>
        <p:txBody>
          <a:bodyPr vert="eaVert" lIns="90719" tIns="45385" rIns="90719" bIns="4538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55781548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26926720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空白">
    <p:spTree>
      <p:nvGrpSpPr>
        <p:cNvPr id="1" name=""/>
        <p:cNvGrpSpPr/>
        <p:nvPr/>
      </p:nvGrpSpPr>
      <p:grpSpPr>
        <a:xfrm>
          <a:off x="0" y="0"/>
          <a:ext cx="0" cy="0"/>
          <a:chOff x="0" y="0"/>
          <a:chExt cx="0" cy="0"/>
        </a:xfrm>
      </p:grpSpPr>
      <p:sp>
        <p:nvSpPr>
          <p:cNvPr id="2" name="内容占位符 2"/>
          <p:cNvSpPr>
            <a:spLocks noGrp="1"/>
          </p:cNvSpPr>
          <p:nvPr>
            <p:ph sz="quarter" idx="4294967295"/>
          </p:nvPr>
        </p:nvSpPr>
        <p:spPr>
          <a:xfrm>
            <a:off x="468316" y="928677"/>
            <a:ext cx="8351837" cy="5500687"/>
          </a:xfrm>
          <a:prstGeom prst="rect">
            <a:avLst/>
          </a:prstGeom>
        </p:spPr>
        <p:txBody>
          <a:bodyPr lIns="73816" tIns="36907" rIns="73816" bIns="36907"/>
          <a:lstStyle/>
          <a:p>
            <a:pPr lvl="0"/>
            <a:r>
              <a:rPr lang="zh-CN" altLang="en-US"/>
              <a:t>单击此处编辑母版文本样式</a:t>
            </a:r>
          </a:p>
        </p:txBody>
      </p:sp>
    </p:spTree>
    <p:extLst>
      <p:ext uri="{BB962C8B-B14F-4D97-AF65-F5344CB8AC3E}">
        <p14:creationId xmlns="" xmlns:p14="http://schemas.microsoft.com/office/powerpoint/2010/main" val="2555709543"/>
      </p:ext>
    </p:extLst>
  </p:cSld>
  <p:clrMapOvr>
    <a:masterClrMapping/>
  </p:clrMapOvr>
  <p:transition>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457200" y="274202"/>
            <a:ext cx="8229600" cy="1142752"/>
          </a:xfrm>
          <a:prstGeom prst="rect">
            <a:avLst/>
          </a:prstGeom>
        </p:spPr>
        <p:txBody>
          <a:bodyPr lIns="77286" tIns="38641" rIns="77286" bIns="38641"/>
          <a:lstStyle/>
          <a:p>
            <a:r>
              <a:rPr lang="zh-CN" altLang="en-US"/>
              <a:t>单击此处编辑母版标题样式</a:t>
            </a:r>
          </a:p>
        </p:txBody>
      </p:sp>
      <p:sp>
        <p:nvSpPr>
          <p:cNvPr id="3" name="内容占位符 2"/>
          <p:cNvSpPr>
            <a:spLocks noGrp="1"/>
          </p:cNvSpPr>
          <p:nvPr>
            <p:ph sz="quarter" idx="1"/>
          </p:nvPr>
        </p:nvSpPr>
        <p:spPr>
          <a:xfrm>
            <a:off x="457200" y="1600747"/>
            <a:ext cx="4053840" cy="2190647"/>
          </a:xfrm>
          <a:prstGeom prst="rect">
            <a:avLst/>
          </a:prstGeom>
        </p:spPr>
        <p:txBody>
          <a:bodyPr lIns="77286" tIns="38641" rIns="77286" bIns="3864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32960" y="1600747"/>
            <a:ext cx="4053840" cy="2190647"/>
          </a:xfrm>
          <a:prstGeom prst="rect">
            <a:avLst/>
          </a:prstGeom>
        </p:spPr>
        <p:txBody>
          <a:bodyPr lIns="77286" tIns="38641" rIns="77286" bIns="3864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57200" y="3933684"/>
            <a:ext cx="4053840" cy="2192130"/>
          </a:xfrm>
          <a:prstGeom prst="rect">
            <a:avLst/>
          </a:prstGeom>
        </p:spPr>
        <p:txBody>
          <a:bodyPr lIns="77286" tIns="38641" rIns="77286" bIns="3864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32960" y="3933684"/>
            <a:ext cx="4053840" cy="2192130"/>
          </a:xfrm>
          <a:prstGeom prst="rect">
            <a:avLst/>
          </a:prstGeom>
        </p:spPr>
        <p:txBody>
          <a:bodyPr lIns="77286" tIns="38641" rIns="77286" bIns="3864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350904296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971551" y="0"/>
            <a:ext cx="7921625" cy="787400"/>
          </a:xfrm>
          <a:prstGeom prst="rect">
            <a:avLst/>
          </a:prstGeom>
        </p:spPr>
        <p:txBody>
          <a:bodyPr/>
          <a:lstStyle/>
          <a:p>
            <a:r>
              <a:rPr lang="zh-CN" altLang="en-US"/>
              <a:t>单击此处编辑母版标题样式</a:t>
            </a:r>
          </a:p>
        </p:txBody>
      </p:sp>
      <p:sp>
        <p:nvSpPr>
          <p:cNvPr id="3" name="文本占位符 2"/>
          <p:cNvSpPr>
            <a:spLocks noGrp="1"/>
          </p:cNvSpPr>
          <p:nvPr>
            <p:ph type="body" sz="half" idx="1"/>
          </p:nvPr>
        </p:nvSpPr>
        <p:spPr>
          <a:xfrm>
            <a:off x="250826" y="1060450"/>
            <a:ext cx="4244975" cy="52197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1" y="1060450"/>
            <a:ext cx="4244975" cy="52197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6"/>
          <p:cNvSpPr>
            <a:spLocks noGrp="1" noChangeArrowheads="1"/>
          </p:cNvSpPr>
          <p:nvPr>
            <p:ph type="dt" sz="half" idx="10"/>
          </p:nvPr>
        </p:nvSpPr>
        <p:spPr>
          <a:xfrm>
            <a:off x="512763" y="6481765"/>
            <a:ext cx="1516062" cy="376237"/>
          </a:xfrm>
          <a:prstGeom prst="rect">
            <a:avLst/>
          </a:prstGeom>
        </p:spPr>
        <p:txBody>
          <a:bodyPr/>
          <a:lstStyle>
            <a:lvl1pPr>
              <a:defRPr sz="2300">
                <a:solidFill>
                  <a:srgbClr val="0066CC"/>
                </a:solidFill>
                <a:latin typeface="黑体" panose="02010609060101010101" pitchFamily="49" charset="-122"/>
                <a:ea typeface="宋体" pitchFamily="2" charset="-122"/>
              </a:defRPr>
            </a:lvl1pPr>
          </a:lstStyle>
          <a:p>
            <a:pPr eaLnBrk="0" hangingPunct="0">
              <a:defRPr/>
            </a:pPr>
            <a:fld id="{BC1858D9-8F35-4031-9568-D1237BBA4821}" type="datetime3">
              <a:rPr kumimoji="0" lang="en-US" altLang="zh-CN" b="0"/>
              <a:pPr eaLnBrk="0" hangingPunct="0">
                <a:defRPr/>
              </a:pPr>
              <a:t>3 December 2020</a:t>
            </a:fld>
            <a:endParaRPr kumimoji="0" lang="en-US" altLang="zh-CN" b="0"/>
          </a:p>
        </p:txBody>
      </p:sp>
      <p:sp>
        <p:nvSpPr>
          <p:cNvPr id="6" name="Rectangle 7"/>
          <p:cNvSpPr>
            <a:spLocks noGrp="1" noChangeArrowheads="1"/>
          </p:cNvSpPr>
          <p:nvPr>
            <p:ph type="ftr" sz="quarter" idx="11"/>
          </p:nvPr>
        </p:nvSpPr>
        <p:spPr>
          <a:xfrm>
            <a:off x="2341563" y="6480177"/>
            <a:ext cx="5254625" cy="404813"/>
          </a:xfrm>
          <a:prstGeom prst="rect">
            <a:avLst/>
          </a:prstGeom>
        </p:spPr>
        <p:txBody>
          <a:bodyPr/>
          <a:lstStyle>
            <a:lvl1pPr>
              <a:defRPr sz="2300">
                <a:solidFill>
                  <a:srgbClr val="0066CC"/>
                </a:solidFill>
                <a:latin typeface="黑体" panose="02010609060101010101" pitchFamily="49" charset="-122"/>
                <a:ea typeface="宋体" pitchFamily="2" charset="-122"/>
              </a:defRPr>
            </a:lvl1pPr>
          </a:lstStyle>
          <a:p>
            <a:pPr eaLnBrk="0" hangingPunct="0">
              <a:defRPr/>
            </a:pPr>
            <a:endParaRPr kumimoji="0" lang="en-US" altLang="zh-CN" b="0"/>
          </a:p>
        </p:txBody>
      </p:sp>
      <p:sp>
        <p:nvSpPr>
          <p:cNvPr id="7" name="Rectangle 8"/>
          <p:cNvSpPr>
            <a:spLocks noGrp="1" noChangeArrowheads="1"/>
          </p:cNvSpPr>
          <p:nvPr>
            <p:ph type="sldNum" sz="quarter" idx="12"/>
          </p:nvPr>
        </p:nvSpPr>
        <p:spPr>
          <a:xfrm>
            <a:off x="7872414" y="6508750"/>
            <a:ext cx="757237" cy="349250"/>
          </a:xfrm>
          <a:prstGeom prst="rect">
            <a:avLst/>
          </a:prstGeom>
        </p:spPr>
        <p:txBody>
          <a:bodyPr/>
          <a:lstStyle>
            <a:lvl1pPr>
              <a:defRPr sz="2300">
                <a:solidFill>
                  <a:srgbClr val="0066CC"/>
                </a:solidFill>
                <a:latin typeface="黑体" panose="02010609060101010101" pitchFamily="49" charset="-122"/>
                <a:ea typeface="宋体" panose="02010600030101010101" pitchFamily="2" charset="-122"/>
              </a:defRPr>
            </a:lvl1pPr>
          </a:lstStyle>
          <a:p>
            <a:pPr eaLnBrk="0" hangingPunct="0">
              <a:defRPr/>
            </a:pPr>
            <a:fld id="{430AA606-1869-4765-B95B-0BBFB6D68C8E}" type="slidenum">
              <a:rPr kumimoji="0" lang="en-US" altLang="zh-CN" b="0"/>
              <a:pPr eaLnBrk="0" hangingPunct="0">
                <a:defRPr/>
              </a:pPr>
              <a:t>‹#›</a:t>
            </a:fld>
            <a:endParaRPr kumimoji="0" lang="en-US" altLang="zh-CN" b="0"/>
          </a:p>
        </p:txBody>
      </p:sp>
    </p:spTree>
    <p:extLst>
      <p:ext uri="{BB962C8B-B14F-4D97-AF65-F5344CB8AC3E}">
        <p14:creationId xmlns="" xmlns:p14="http://schemas.microsoft.com/office/powerpoint/2010/main" val="2825657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2"/>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两栏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576545809"/>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663"/>
            <a:ext cx="7772400" cy="1470188"/>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633"/>
            <a:ext cx="6400800" cy="1752795"/>
          </a:xfrm>
          <a:prstGeom prst="rect">
            <a:avLst/>
          </a:prstGeom>
        </p:spPr>
        <p:txBody>
          <a:bodyPr/>
          <a:lstStyle>
            <a:lvl1pPr marL="0" indent="0" algn="ctr">
              <a:buNone/>
              <a:defRPr/>
            </a:lvl1pPr>
            <a:lvl2pPr marL="381635" indent="0" algn="ctr">
              <a:buNone/>
              <a:defRPr/>
            </a:lvl2pPr>
            <a:lvl3pPr marL="762635" indent="0" algn="ctr">
              <a:buNone/>
              <a:defRPr/>
            </a:lvl3pPr>
            <a:lvl4pPr marL="1144270" indent="0" algn="ctr">
              <a:buNone/>
              <a:defRPr/>
            </a:lvl4pPr>
            <a:lvl5pPr marL="1525270" indent="0" algn="ctr">
              <a:buNone/>
              <a:defRPr/>
            </a:lvl5pPr>
            <a:lvl6pPr marL="1906905" indent="0" algn="ctr">
              <a:buNone/>
              <a:defRPr/>
            </a:lvl6pPr>
            <a:lvl7pPr marL="2287905" indent="0" algn="ctr">
              <a:buNone/>
              <a:defRPr/>
            </a:lvl7pPr>
            <a:lvl8pPr marL="2669540" indent="0" algn="ctr">
              <a:buNone/>
              <a:defRPr/>
            </a:lvl8pPr>
            <a:lvl9pPr marL="3051175" indent="0" algn="ctr">
              <a:buNone/>
              <a:defRPr/>
            </a:lvl9pPr>
          </a:lstStyle>
          <a:p>
            <a:r>
              <a:rPr lang="zh-CN" altLang="en-US"/>
              <a:t>单击此处编辑母版副标题样式</a:t>
            </a:r>
          </a:p>
        </p:txBody>
      </p:sp>
    </p:spTree>
    <p:extLst>
      <p:ext uri="{BB962C8B-B14F-4D97-AF65-F5344CB8AC3E}">
        <p14:creationId xmlns="" xmlns:p14="http://schemas.microsoft.com/office/powerpoint/2010/main" val="1979535706"/>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68"/>
            <a:ext cx="8229600" cy="1143127"/>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378"/>
            <a:ext cx="8229600" cy="452646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353" name="矩形 64"/>
          <p:cNvSpPr/>
          <p:nvPr userDrawn="1"/>
        </p:nvSpPr>
        <p:spPr>
          <a:xfrm>
            <a:off x="0" y="6742273"/>
            <a:ext cx="9144000" cy="127528"/>
          </a:xfrm>
          <a:prstGeom prst="rect">
            <a:avLst/>
          </a:prstGeom>
          <a:solidFill>
            <a:srgbClr val="A50021"/>
          </a:solidFill>
          <a:ln w="9525">
            <a:noFill/>
          </a:ln>
        </p:spPr>
        <p:txBody>
          <a:bodyPr anchor="ctr"/>
          <a:lstStyle/>
          <a:p>
            <a:pPr lvl="0" indent="0" algn="ctr" eaLnBrk="0" hangingPunct="0"/>
            <a:endParaRPr lang="zh-CN" altLang="zh-CN" u="none">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Tree>
    <p:extLst>
      <p:ext uri="{BB962C8B-B14F-4D97-AF65-F5344CB8AC3E}">
        <p14:creationId xmlns="" xmlns:p14="http://schemas.microsoft.com/office/powerpoint/2010/main" val="611541795"/>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4353" name="矩形 64"/>
          <p:cNvSpPr/>
          <p:nvPr userDrawn="1"/>
        </p:nvSpPr>
        <p:spPr>
          <a:xfrm>
            <a:off x="0" y="6742273"/>
            <a:ext cx="9144000" cy="127528"/>
          </a:xfrm>
          <a:prstGeom prst="rect">
            <a:avLst/>
          </a:prstGeom>
          <a:solidFill>
            <a:srgbClr val="A50021"/>
          </a:solidFill>
          <a:ln w="9525">
            <a:noFill/>
          </a:ln>
        </p:spPr>
        <p:txBody>
          <a:bodyPr anchor="ctr"/>
          <a:lstStyle/>
          <a:p>
            <a:pPr lvl="0" indent="0" algn="ctr" eaLnBrk="0" hangingPunct="0"/>
            <a:endParaRPr lang="zh-CN" altLang="zh-CN" u="none">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Tree>
    <p:extLst>
      <p:ext uri="{BB962C8B-B14F-4D97-AF65-F5344CB8AC3E}">
        <p14:creationId xmlns="" xmlns:p14="http://schemas.microsoft.com/office/powerpoint/2010/main" val="1356165907"/>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47"/>
            <a:ext cx="8229600" cy="1143064"/>
          </a:xfrm>
        </p:spPr>
        <p:txBody>
          <a:bodyPr/>
          <a:lstStyle/>
          <a:p>
            <a:r>
              <a:rPr lang="en-US" altLang="zh-TW"/>
              <a:t>Click to edit Master title style</a:t>
            </a:r>
            <a:endParaRPr lang="zh-TW" altLang="en-US"/>
          </a:p>
        </p:txBody>
      </p:sp>
      <p:sp>
        <p:nvSpPr>
          <p:cNvPr id="3" name="Content Placeholder 2"/>
          <p:cNvSpPr>
            <a:spLocks noGrp="1"/>
          </p:cNvSpPr>
          <p:nvPr>
            <p:ph sz="half" idx="1"/>
          </p:nvPr>
        </p:nvSpPr>
        <p:spPr>
          <a:xfrm>
            <a:off x="457200" y="2133718"/>
            <a:ext cx="4038600" cy="3992784"/>
          </a:xfrm>
        </p:spPr>
        <p:txBody>
          <a:bodyPr/>
          <a:lstStyle>
            <a:lvl1pPr>
              <a:defRPr sz="2335"/>
            </a:lvl1pPr>
            <a:lvl2pPr>
              <a:defRPr sz="2000"/>
            </a:lvl2pPr>
            <a:lvl3pPr>
              <a:defRPr sz="1670"/>
            </a:lvl3pPr>
            <a:lvl4pPr>
              <a:defRPr sz="1500"/>
            </a:lvl4pPr>
            <a:lvl5pPr>
              <a:defRPr sz="1500"/>
            </a:lvl5pPr>
            <a:lvl6pPr>
              <a:defRPr sz="1500"/>
            </a:lvl6pPr>
            <a:lvl7pPr>
              <a:defRPr sz="1500"/>
            </a:lvl7pPr>
            <a:lvl8pPr>
              <a:defRPr sz="1500"/>
            </a:lvl8pPr>
            <a:lvl9pPr>
              <a:defRPr sz="15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Content Placeholder 3"/>
          <p:cNvSpPr>
            <a:spLocks noGrp="1"/>
          </p:cNvSpPr>
          <p:nvPr>
            <p:ph sz="half" idx="2"/>
          </p:nvPr>
        </p:nvSpPr>
        <p:spPr>
          <a:xfrm>
            <a:off x="4648200" y="2133718"/>
            <a:ext cx="4038600" cy="3992784"/>
          </a:xfrm>
        </p:spPr>
        <p:txBody>
          <a:bodyPr/>
          <a:lstStyle>
            <a:lvl1pPr>
              <a:defRPr sz="2335"/>
            </a:lvl1pPr>
            <a:lvl2pPr>
              <a:defRPr sz="2000"/>
            </a:lvl2pPr>
            <a:lvl3pPr>
              <a:defRPr sz="1670"/>
            </a:lvl3pPr>
            <a:lvl4pPr>
              <a:defRPr sz="1500"/>
            </a:lvl4pPr>
            <a:lvl5pPr>
              <a:defRPr sz="1500"/>
            </a:lvl5pPr>
            <a:lvl6pPr>
              <a:defRPr sz="1500"/>
            </a:lvl6pPr>
            <a:lvl7pPr>
              <a:defRPr sz="1500"/>
            </a:lvl7pPr>
            <a:lvl8pPr>
              <a:defRPr sz="1500"/>
            </a:lvl8pPr>
            <a:lvl9pPr>
              <a:defRPr sz="15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8" name="Rectangle 7"/>
          <p:cNvSpPr>
            <a:spLocks noGrp="1" noChangeArrowheads="1"/>
          </p:cNvSpPr>
          <p:nvPr>
            <p:ph type="dt" sz="half" idx="12"/>
          </p:nvPr>
        </p:nvSpPr>
        <p:spPr bwMode="auto">
          <a:xfrm>
            <a:off x="468313" y="6286849"/>
            <a:ext cx="2133600" cy="476277"/>
          </a:xfrm>
          <a:prstGeom prst="rect">
            <a:avLst/>
          </a:prstGeom>
          <a:ln>
            <a:miter lim="800000"/>
          </a:ln>
        </p:spPr>
        <p:txBody>
          <a:bodyPr vert="horz" wrap="square" lIns="91440" tIns="45720" rIns="91440" bIns="45720" numCol="1" anchor="t" anchorCtr="0" compatLnSpc="1"/>
          <a:lstStyle>
            <a:lvl1pPr>
              <a:defRPr kumimoji="0"/>
            </a:lvl1pPr>
          </a:lstStyle>
          <a:p>
            <a:pPr>
              <a:defRPr/>
            </a:pPr>
            <a:endParaRPr lang="en-US" altLang="zh-TW" b="0">
              <a:latin typeface="Arial" panose="020B0604020202020204" pitchFamily="34" charset="0"/>
              <a:ea typeface="PMingLiU" panose="02020500000000000000" pitchFamily="18" charset="-120"/>
            </a:endParaRPr>
          </a:p>
        </p:txBody>
      </p:sp>
      <p:sp>
        <p:nvSpPr>
          <p:cNvPr id="9" name="Rectangle 8"/>
          <p:cNvSpPr>
            <a:spLocks noGrp="1" noChangeArrowheads="1"/>
          </p:cNvSpPr>
          <p:nvPr>
            <p:ph type="ftr" sz="quarter" idx="3"/>
          </p:nvPr>
        </p:nvSpPr>
        <p:spPr bwMode="auto">
          <a:xfrm>
            <a:off x="3124200" y="6245571"/>
            <a:ext cx="2895600" cy="476277"/>
          </a:xfrm>
          <a:prstGeom prst="rect">
            <a:avLst/>
          </a:prstGeom>
          <a:ln>
            <a:miter lim="800000"/>
          </a:ln>
        </p:spPr>
        <p:txBody>
          <a:bodyPr vert="horz" wrap="square" lIns="91440" tIns="45720" rIns="91440" bIns="45720" numCol="1" anchor="t" anchorCtr="0" compatLnSpc="1"/>
          <a:lstStyle>
            <a:lvl1pPr>
              <a:defRPr kumimoji="0"/>
            </a:lvl1pPr>
          </a:lstStyle>
          <a:p>
            <a:pPr>
              <a:defRPr/>
            </a:pPr>
            <a:endParaRPr lang="en-US" altLang="zh-TW" b="0">
              <a:latin typeface="Arial" panose="020B0604020202020204" pitchFamily="34" charset="0"/>
              <a:ea typeface="PMingLiU" panose="02020500000000000000" pitchFamily="18" charset="-120"/>
            </a:endParaRPr>
          </a:p>
        </p:txBody>
      </p:sp>
      <p:sp>
        <p:nvSpPr>
          <p:cNvPr id="10" name="Rectangle 9"/>
          <p:cNvSpPr>
            <a:spLocks noGrp="1" noChangeArrowheads="1"/>
          </p:cNvSpPr>
          <p:nvPr>
            <p:ph type="sldNum" sz="quarter" idx="4"/>
          </p:nvPr>
        </p:nvSpPr>
        <p:spPr bwMode="auto">
          <a:xfrm>
            <a:off x="6553200" y="6245571"/>
            <a:ext cx="2133600" cy="476277"/>
          </a:xfrm>
          <a:prstGeom prst="rect">
            <a:avLst/>
          </a:prstGeom>
          <a:ln>
            <a:miter lim="800000"/>
          </a:ln>
        </p:spPr>
        <p:txBody>
          <a:bodyPr vert="horz" wrap="square" lIns="91440" tIns="45720" rIns="91440" bIns="45720" numCol="1" anchor="t" anchorCtr="0" compatLnSpc="1"/>
          <a:lstStyle/>
          <a:p>
            <a:pPr algn="r" eaLnBrk="1" hangingPunct="1"/>
            <a:fld id="{9A0DB2DC-4C9A-4742-B13C-FB6460FD3503}" type="slidenum">
              <a:rPr lang="en-US" altLang="zh-TW" sz="1400" dirty="0">
                <a:solidFill>
                  <a:srgbClr val="000000"/>
                </a:solidFill>
              </a:rPr>
              <a:pPr algn="r" eaLnBrk="1" hangingPunct="1"/>
              <a:t>‹#›</a:t>
            </a:fld>
            <a:endParaRPr lang="en-US" altLang="zh-TW" sz="1400" dirty="0">
              <a:solidFill>
                <a:srgbClr val="000000"/>
              </a:solidFill>
            </a:endParaRPr>
          </a:p>
        </p:txBody>
      </p:sp>
    </p:spTree>
    <p:extLst>
      <p:ext uri="{BB962C8B-B14F-4D97-AF65-F5344CB8AC3E}">
        <p14:creationId xmlns="" xmlns:p14="http://schemas.microsoft.com/office/powerpoint/2010/main" val="1836472584"/>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53"/>
            <a:ext cx="8229600" cy="1143064"/>
          </a:xfrm>
        </p:spPr>
        <p:txBody>
          <a:bodyPr/>
          <a:lstStyle>
            <a:lvl1pPr>
              <a:defRPr/>
            </a:lvl1pPr>
          </a:lstStyle>
          <a:p>
            <a:r>
              <a:rPr lang="en-US" altLang="zh-TW"/>
              <a:t>Click to edit Master title style</a:t>
            </a:r>
            <a:endParaRPr lang="zh-TW" altLang="en-US"/>
          </a:p>
        </p:txBody>
      </p:sp>
      <p:sp>
        <p:nvSpPr>
          <p:cNvPr id="3" name="Text Placeholder 2"/>
          <p:cNvSpPr>
            <a:spLocks noGrp="1"/>
          </p:cNvSpPr>
          <p:nvPr>
            <p:ph type="body" idx="1"/>
          </p:nvPr>
        </p:nvSpPr>
        <p:spPr>
          <a:xfrm>
            <a:off x="457200" y="1535199"/>
            <a:ext cx="4040188" cy="639798"/>
          </a:xfrm>
        </p:spPr>
        <p:txBody>
          <a:bodyPr anchor="b"/>
          <a:lstStyle>
            <a:lvl1pPr marL="0" indent="0">
              <a:buNone/>
              <a:defRPr sz="2000" b="1"/>
            </a:lvl1pPr>
            <a:lvl2pPr marL="381635" indent="0">
              <a:buNone/>
              <a:defRPr sz="1670" b="1"/>
            </a:lvl2pPr>
            <a:lvl3pPr marL="762635" indent="0">
              <a:buNone/>
              <a:defRPr sz="1500" b="1"/>
            </a:lvl3pPr>
            <a:lvl4pPr marL="1144270" indent="0">
              <a:buNone/>
              <a:defRPr sz="1335" b="1"/>
            </a:lvl4pPr>
            <a:lvl5pPr marL="1525270" indent="0">
              <a:buNone/>
              <a:defRPr sz="1335" b="1"/>
            </a:lvl5pPr>
            <a:lvl6pPr marL="1906905" indent="0">
              <a:buNone/>
              <a:defRPr sz="1335" b="1"/>
            </a:lvl6pPr>
            <a:lvl7pPr marL="2287905" indent="0">
              <a:buNone/>
              <a:defRPr sz="1335" b="1"/>
            </a:lvl7pPr>
            <a:lvl8pPr marL="2669540" indent="0">
              <a:buNone/>
              <a:defRPr sz="1335" b="1"/>
            </a:lvl8pPr>
            <a:lvl9pPr marL="3050540" indent="0">
              <a:buNone/>
              <a:defRPr sz="1335" b="1"/>
            </a:lvl9pPr>
          </a:lstStyle>
          <a:p>
            <a:pPr lvl="0"/>
            <a:r>
              <a:rPr lang="en-US" altLang="zh-TW"/>
              <a:t>Click to edit Master text styles</a:t>
            </a:r>
          </a:p>
        </p:txBody>
      </p:sp>
      <p:sp>
        <p:nvSpPr>
          <p:cNvPr id="4" name="Content Placeholder 3"/>
          <p:cNvSpPr>
            <a:spLocks noGrp="1"/>
          </p:cNvSpPr>
          <p:nvPr>
            <p:ph sz="half" idx="2"/>
          </p:nvPr>
        </p:nvSpPr>
        <p:spPr>
          <a:xfrm>
            <a:off x="457200" y="2174996"/>
            <a:ext cx="4040188" cy="3951507"/>
          </a:xfrm>
        </p:spPr>
        <p:txBody>
          <a:bodyPr/>
          <a:lstStyle>
            <a:lvl1pPr>
              <a:defRPr sz="2000"/>
            </a:lvl1pPr>
            <a:lvl2pPr>
              <a:defRPr sz="1670"/>
            </a:lvl2pPr>
            <a:lvl3pPr>
              <a:defRPr sz="1500"/>
            </a:lvl3pPr>
            <a:lvl4pPr>
              <a:defRPr sz="1335"/>
            </a:lvl4pPr>
            <a:lvl5pPr>
              <a:defRPr sz="1335"/>
            </a:lvl5pPr>
            <a:lvl6pPr>
              <a:defRPr sz="1335"/>
            </a:lvl6pPr>
            <a:lvl7pPr>
              <a:defRPr sz="1335"/>
            </a:lvl7pPr>
            <a:lvl8pPr>
              <a:defRPr sz="1335"/>
            </a:lvl8pPr>
            <a:lvl9pPr>
              <a:defRPr sz="1335"/>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5" name="Text Placeholder 4"/>
          <p:cNvSpPr>
            <a:spLocks noGrp="1"/>
          </p:cNvSpPr>
          <p:nvPr>
            <p:ph type="body" sz="quarter" idx="3"/>
          </p:nvPr>
        </p:nvSpPr>
        <p:spPr>
          <a:xfrm>
            <a:off x="4645026" y="1535199"/>
            <a:ext cx="4041775" cy="639798"/>
          </a:xfrm>
        </p:spPr>
        <p:txBody>
          <a:bodyPr anchor="b"/>
          <a:lstStyle>
            <a:lvl1pPr marL="0" indent="0">
              <a:buNone/>
              <a:defRPr sz="2000" b="1"/>
            </a:lvl1pPr>
            <a:lvl2pPr marL="381635" indent="0">
              <a:buNone/>
              <a:defRPr sz="1670" b="1"/>
            </a:lvl2pPr>
            <a:lvl3pPr marL="762635" indent="0">
              <a:buNone/>
              <a:defRPr sz="1500" b="1"/>
            </a:lvl3pPr>
            <a:lvl4pPr marL="1144270" indent="0">
              <a:buNone/>
              <a:defRPr sz="1335" b="1"/>
            </a:lvl4pPr>
            <a:lvl5pPr marL="1525270" indent="0">
              <a:buNone/>
              <a:defRPr sz="1335" b="1"/>
            </a:lvl5pPr>
            <a:lvl6pPr marL="1906905" indent="0">
              <a:buNone/>
              <a:defRPr sz="1335" b="1"/>
            </a:lvl6pPr>
            <a:lvl7pPr marL="2287905" indent="0">
              <a:buNone/>
              <a:defRPr sz="1335" b="1"/>
            </a:lvl7pPr>
            <a:lvl8pPr marL="2669540" indent="0">
              <a:buNone/>
              <a:defRPr sz="1335" b="1"/>
            </a:lvl8pPr>
            <a:lvl9pPr marL="3050540" indent="0">
              <a:buNone/>
              <a:defRPr sz="1335" b="1"/>
            </a:lvl9pPr>
          </a:lstStyle>
          <a:p>
            <a:pPr lvl="0"/>
            <a:r>
              <a:rPr lang="en-US" altLang="zh-TW"/>
              <a:t>Click to edit Master text styles</a:t>
            </a:r>
          </a:p>
        </p:txBody>
      </p:sp>
      <p:sp>
        <p:nvSpPr>
          <p:cNvPr id="6" name="Content Placeholder 5"/>
          <p:cNvSpPr>
            <a:spLocks noGrp="1"/>
          </p:cNvSpPr>
          <p:nvPr>
            <p:ph sz="quarter" idx="4"/>
          </p:nvPr>
        </p:nvSpPr>
        <p:spPr>
          <a:xfrm>
            <a:off x="4645026" y="2174996"/>
            <a:ext cx="4041775" cy="3951507"/>
          </a:xfrm>
        </p:spPr>
        <p:txBody>
          <a:bodyPr/>
          <a:lstStyle>
            <a:lvl1pPr>
              <a:defRPr sz="2000"/>
            </a:lvl1pPr>
            <a:lvl2pPr>
              <a:defRPr sz="1670"/>
            </a:lvl2pPr>
            <a:lvl3pPr>
              <a:defRPr sz="1500"/>
            </a:lvl3pPr>
            <a:lvl4pPr>
              <a:defRPr sz="1335"/>
            </a:lvl4pPr>
            <a:lvl5pPr>
              <a:defRPr sz="1335"/>
            </a:lvl5pPr>
            <a:lvl6pPr>
              <a:defRPr sz="1335"/>
            </a:lvl6pPr>
            <a:lvl7pPr>
              <a:defRPr sz="1335"/>
            </a:lvl7pPr>
            <a:lvl8pPr>
              <a:defRPr sz="1335"/>
            </a:lvl8pPr>
            <a:lvl9pPr>
              <a:defRPr sz="1335"/>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8" name="Rectangle 4"/>
          <p:cNvSpPr>
            <a:spLocks noGrp="1" noChangeArrowheads="1"/>
          </p:cNvSpPr>
          <p:nvPr>
            <p:ph type="dt" sz="half" idx="12"/>
          </p:nvPr>
        </p:nvSpPr>
        <p:spPr bwMode="auto">
          <a:xfrm>
            <a:off x="468313" y="6286849"/>
            <a:ext cx="2133600" cy="476277"/>
          </a:xfrm>
          <a:prstGeom prst="rect">
            <a:avLst/>
          </a:prstGeom>
          <a:ln>
            <a:miter lim="800000"/>
          </a:ln>
        </p:spPr>
        <p:txBody>
          <a:bodyPr vert="horz" wrap="square" lIns="91440" tIns="45720" rIns="91440" bIns="45720" numCol="1" anchor="t" anchorCtr="0" compatLnSpc="1"/>
          <a:lstStyle>
            <a:lvl1pPr>
              <a:defRPr kumimoji="0"/>
            </a:lvl1pPr>
          </a:lstStyle>
          <a:p>
            <a:pPr>
              <a:defRPr/>
            </a:pPr>
            <a:endParaRPr lang="en-US" altLang="zh-TW" b="0">
              <a:latin typeface="Arial" panose="020B0604020202020204" pitchFamily="34" charset="0"/>
              <a:ea typeface="PMingLiU" panose="02020500000000000000" pitchFamily="18" charset="-120"/>
            </a:endParaRPr>
          </a:p>
        </p:txBody>
      </p:sp>
      <p:sp>
        <p:nvSpPr>
          <p:cNvPr id="9" name="Rectangle 5"/>
          <p:cNvSpPr>
            <a:spLocks noGrp="1" noChangeArrowheads="1"/>
          </p:cNvSpPr>
          <p:nvPr>
            <p:ph type="ftr" sz="quarter" idx="13"/>
          </p:nvPr>
        </p:nvSpPr>
        <p:spPr bwMode="auto">
          <a:xfrm>
            <a:off x="3124200" y="6245571"/>
            <a:ext cx="2895600" cy="476277"/>
          </a:xfrm>
          <a:prstGeom prst="rect">
            <a:avLst/>
          </a:prstGeom>
          <a:ln>
            <a:miter lim="800000"/>
          </a:ln>
        </p:spPr>
        <p:txBody>
          <a:bodyPr vert="horz" wrap="square" lIns="91440" tIns="45720" rIns="91440" bIns="45720" numCol="1" anchor="t" anchorCtr="0" compatLnSpc="1"/>
          <a:lstStyle>
            <a:lvl1pPr>
              <a:defRPr kumimoji="0"/>
            </a:lvl1pPr>
          </a:lstStyle>
          <a:p>
            <a:pPr>
              <a:defRPr/>
            </a:pPr>
            <a:endParaRPr lang="en-US" altLang="zh-TW" b="0">
              <a:latin typeface="Arial" panose="020B0604020202020204" pitchFamily="34" charset="0"/>
              <a:ea typeface="PMingLiU" panose="02020500000000000000" pitchFamily="18" charset="-120"/>
            </a:endParaRPr>
          </a:p>
        </p:txBody>
      </p:sp>
      <p:sp>
        <p:nvSpPr>
          <p:cNvPr id="10" name="Rectangle 6"/>
          <p:cNvSpPr>
            <a:spLocks noGrp="1" noChangeArrowheads="1"/>
          </p:cNvSpPr>
          <p:nvPr>
            <p:ph type="sldNum" sz="quarter" idx="14"/>
          </p:nvPr>
        </p:nvSpPr>
        <p:spPr bwMode="auto">
          <a:xfrm>
            <a:off x="6553200" y="6245571"/>
            <a:ext cx="2133600" cy="476277"/>
          </a:xfrm>
          <a:prstGeom prst="rect">
            <a:avLst/>
          </a:prstGeom>
          <a:ln>
            <a:miter lim="800000"/>
          </a:ln>
        </p:spPr>
        <p:txBody>
          <a:bodyPr vert="horz" wrap="square" lIns="91440" tIns="45720" rIns="91440" bIns="45720" numCol="1" anchor="t" anchorCtr="0" compatLnSpc="1"/>
          <a:lstStyle/>
          <a:p>
            <a:pPr algn="r" eaLnBrk="1" hangingPunct="1"/>
            <a:fld id="{9A0DB2DC-4C9A-4742-B13C-FB6460FD3503}" type="slidenum">
              <a:rPr lang="en-US" altLang="zh-TW" sz="1400" dirty="0">
                <a:solidFill>
                  <a:srgbClr val="000000"/>
                </a:solidFill>
              </a:rPr>
              <a:pPr algn="r" eaLnBrk="1" hangingPunct="1"/>
              <a:t>‹#›</a:t>
            </a:fld>
            <a:endParaRPr lang="en-US" altLang="zh-TW" sz="1400" dirty="0">
              <a:solidFill>
                <a:srgbClr val="000000"/>
              </a:solidFill>
            </a:endParaRPr>
          </a:p>
        </p:txBody>
      </p:sp>
    </p:spTree>
    <p:extLst>
      <p:ext uri="{BB962C8B-B14F-4D97-AF65-F5344CB8AC3E}">
        <p14:creationId xmlns="" xmlns:p14="http://schemas.microsoft.com/office/powerpoint/2010/main" val="2958778499"/>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47"/>
            <a:ext cx="8229600" cy="1143064"/>
          </a:xfrm>
        </p:spPr>
        <p:txBody>
          <a:bodyPr/>
          <a:lstStyle/>
          <a:p>
            <a:r>
              <a:rPr lang="en-US" altLang="zh-TW"/>
              <a:t>Click to edit Master title style</a:t>
            </a:r>
            <a:endParaRPr lang="zh-TW" altLang="en-US"/>
          </a:p>
        </p:txBody>
      </p:sp>
      <p:sp>
        <p:nvSpPr>
          <p:cNvPr id="8" name="Rectangle 4"/>
          <p:cNvSpPr>
            <a:spLocks noGrp="1" noChangeArrowheads="1"/>
          </p:cNvSpPr>
          <p:nvPr>
            <p:ph type="dt" sz="half" idx="2"/>
          </p:nvPr>
        </p:nvSpPr>
        <p:spPr bwMode="auto">
          <a:xfrm>
            <a:off x="468313" y="6286849"/>
            <a:ext cx="2133600" cy="476277"/>
          </a:xfrm>
          <a:prstGeom prst="rect">
            <a:avLst/>
          </a:prstGeom>
          <a:ln>
            <a:miter lim="800000"/>
          </a:ln>
        </p:spPr>
        <p:txBody>
          <a:bodyPr vert="horz" wrap="square" lIns="91440" tIns="45720" rIns="91440" bIns="45720" numCol="1" anchor="t" anchorCtr="0" compatLnSpc="1"/>
          <a:lstStyle>
            <a:lvl1pPr>
              <a:defRPr kumimoji="0"/>
            </a:lvl1pPr>
          </a:lstStyle>
          <a:p>
            <a:pPr>
              <a:defRPr/>
            </a:pPr>
            <a:endParaRPr lang="en-US" altLang="zh-TW" b="0">
              <a:latin typeface="Arial" panose="020B0604020202020204" pitchFamily="34" charset="0"/>
              <a:ea typeface="PMingLiU" panose="02020500000000000000" pitchFamily="18" charset="-120"/>
            </a:endParaRPr>
          </a:p>
        </p:txBody>
      </p:sp>
      <p:sp>
        <p:nvSpPr>
          <p:cNvPr id="9" name="Rectangle 5"/>
          <p:cNvSpPr>
            <a:spLocks noGrp="1" noChangeArrowheads="1"/>
          </p:cNvSpPr>
          <p:nvPr>
            <p:ph type="ftr" sz="quarter" idx="3"/>
          </p:nvPr>
        </p:nvSpPr>
        <p:spPr bwMode="auto">
          <a:xfrm>
            <a:off x="3124200" y="6245571"/>
            <a:ext cx="2895600" cy="476277"/>
          </a:xfrm>
          <a:prstGeom prst="rect">
            <a:avLst/>
          </a:prstGeom>
          <a:ln>
            <a:miter lim="800000"/>
          </a:ln>
        </p:spPr>
        <p:txBody>
          <a:bodyPr vert="horz" wrap="square" lIns="91440" tIns="45720" rIns="91440" bIns="45720" numCol="1" anchor="t" anchorCtr="0" compatLnSpc="1"/>
          <a:lstStyle>
            <a:lvl1pPr>
              <a:defRPr kumimoji="0"/>
            </a:lvl1pPr>
          </a:lstStyle>
          <a:p>
            <a:pPr>
              <a:defRPr/>
            </a:pPr>
            <a:endParaRPr lang="en-US" altLang="zh-TW" b="0">
              <a:latin typeface="Arial" panose="020B0604020202020204" pitchFamily="34" charset="0"/>
              <a:ea typeface="PMingLiU" panose="02020500000000000000" pitchFamily="18" charset="-120"/>
            </a:endParaRPr>
          </a:p>
        </p:txBody>
      </p:sp>
      <p:sp>
        <p:nvSpPr>
          <p:cNvPr id="10" name="Rectangle 6"/>
          <p:cNvSpPr>
            <a:spLocks noGrp="1" noChangeArrowheads="1"/>
          </p:cNvSpPr>
          <p:nvPr>
            <p:ph type="sldNum" sz="quarter" idx="4"/>
          </p:nvPr>
        </p:nvSpPr>
        <p:spPr bwMode="auto">
          <a:xfrm>
            <a:off x="6553200" y="6245571"/>
            <a:ext cx="2133600" cy="476277"/>
          </a:xfrm>
          <a:prstGeom prst="rect">
            <a:avLst/>
          </a:prstGeom>
          <a:ln>
            <a:miter lim="800000"/>
          </a:ln>
        </p:spPr>
        <p:txBody>
          <a:bodyPr vert="horz" wrap="square" lIns="91440" tIns="45720" rIns="91440" bIns="45720" numCol="1" anchor="t" anchorCtr="0" compatLnSpc="1"/>
          <a:lstStyle/>
          <a:p>
            <a:pPr algn="r" eaLnBrk="1" hangingPunct="1"/>
            <a:fld id="{9A0DB2DC-4C9A-4742-B13C-FB6460FD3503}" type="slidenum">
              <a:rPr lang="en-US" altLang="zh-TW" sz="1400" dirty="0">
                <a:solidFill>
                  <a:srgbClr val="000000"/>
                </a:solidFill>
              </a:rPr>
              <a:pPr algn="r" eaLnBrk="1" hangingPunct="1"/>
              <a:t>‹#›</a:t>
            </a:fld>
            <a:endParaRPr lang="en-US" altLang="zh-TW" sz="1400" dirty="0">
              <a:solidFill>
                <a:srgbClr val="000000"/>
              </a:solidFill>
            </a:endParaRPr>
          </a:p>
        </p:txBody>
      </p:sp>
    </p:spTree>
    <p:extLst>
      <p:ext uri="{BB962C8B-B14F-4D97-AF65-F5344CB8AC3E}">
        <p14:creationId xmlns="" xmlns:p14="http://schemas.microsoft.com/office/powerpoint/2010/main" val="3089939339"/>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47"/>
            <a:ext cx="8229600" cy="1143064"/>
          </a:xfrm>
        </p:spPr>
        <p:txBody>
          <a:bodyPr/>
          <a:lstStyle/>
          <a:p>
            <a:r>
              <a:rPr lang="en-US" altLang="zh-TW"/>
              <a:t>Click to edit Master title style</a:t>
            </a:r>
            <a:endParaRPr lang="zh-TW" altLang="en-US"/>
          </a:p>
        </p:txBody>
      </p:sp>
      <p:sp>
        <p:nvSpPr>
          <p:cNvPr id="3" name="Text Placeholder 2"/>
          <p:cNvSpPr>
            <a:spLocks noGrp="1"/>
          </p:cNvSpPr>
          <p:nvPr>
            <p:ph type="body" sz="half" idx="1"/>
          </p:nvPr>
        </p:nvSpPr>
        <p:spPr>
          <a:xfrm>
            <a:off x="457200" y="2133718"/>
            <a:ext cx="4038600" cy="3992784"/>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Content Placeholder 3"/>
          <p:cNvSpPr>
            <a:spLocks noGrp="1"/>
          </p:cNvSpPr>
          <p:nvPr>
            <p:ph sz="quarter" idx="2"/>
          </p:nvPr>
        </p:nvSpPr>
        <p:spPr>
          <a:xfrm>
            <a:off x="4648200" y="2133718"/>
            <a:ext cx="4038600" cy="1919394"/>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5" name="Content Placeholder 4"/>
          <p:cNvSpPr>
            <a:spLocks noGrp="1"/>
          </p:cNvSpPr>
          <p:nvPr>
            <p:ph sz="quarter" idx="3"/>
          </p:nvPr>
        </p:nvSpPr>
        <p:spPr>
          <a:xfrm>
            <a:off x="4648200" y="4205522"/>
            <a:ext cx="4038600" cy="1920981"/>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8" name="Date Placeholder 5"/>
          <p:cNvSpPr>
            <a:spLocks noGrp="1"/>
          </p:cNvSpPr>
          <p:nvPr>
            <p:ph type="dt" sz="half" idx="12"/>
          </p:nvPr>
        </p:nvSpPr>
        <p:spPr bwMode="auto">
          <a:xfrm>
            <a:off x="468313" y="6382103"/>
            <a:ext cx="2133600" cy="476277"/>
          </a:xfrm>
          <a:prstGeom prst="rect">
            <a:avLst/>
          </a:prstGeom>
          <a:ln>
            <a:miter lim="800000"/>
          </a:ln>
        </p:spPr>
        <p:txBody>
          <a:bodyPr vert="horz" wrap="square" lIns="91440" tIns="45720" rIns="91440" bIns="45720" numCol="1" anchor="t" anchorCtr="0" compatLnSpc="1"/>
          <a:lstStyle>
            <a:lvl1pPr>
              <a:defRPr/>
            </a:lvl1pPr>
          </a:lstStyle>
          <a:p>
            <a:pPr>
              <a:defRPr/>
            </a:pPr>
            <a:endParaRPr lang="en-US" altLang="zh-TW" b="0">
              <a:latin typeface="Arial" panose="020B0604020202020204" pitchFamily="34" charset="0"/>
              <a:ea typeface="PMingLiU" panose="02020500000000000000" pitchFamily="18" charset="-120"/>
            </a:endParaRPr>
          </a:p>
        </p:txBody>
      </p:sp>
      <p:sp>
        <p:nvSpPr>
          <p:cNvPr id="9" name="Footer Placeholder 6"/>
          <p:cNvSpPr>
            <a:spLocks noGrp="1"/>
          </p:cNvSpPr>
          <p:nvPr>
            <p:ph type="ftr" sz="quarter" idx="13"/>
          </p:nvPr>
        </p:nvSpPr>
        <p:spPr bwMode="auto">
          <a:xfrm>
            <a:off x="3124200" y="6245571"/>
            <a:ext cx="2895600" cy="476277"/>
          </a:xfrm>
          <a:prstGeom prst="rect">
            <a:avLst/>
          </a:prstGeom>
          <a:ln>
            <a:miter lim="800000"/>
          </a:ln>
        </p:spPr>
        <p:txBody>
          <a:bodyPr vert="horz" wrap="square" lIns="91440" tIns="45720" rIns="91440" bIns="45720" numCol="1" anchor="t" anchorCtr="0" compatLnSpc="1"/>
          <a:lstStyle>
            <a:lvl1pPr>
              <a:defRPr/>
            </a:lvl1pPr>
          </a:lstStyle>
          <a:p>
            <a:pPr>
              <a:defRPr/>
            </a:pPr>
            <a:endParaRPr lang="en-US" altLang="zh-TW" b="0">
              <a:latin typeface="Arial" panose="020B0604020202020204" pitchFamily="34" charset="0"/>
              <a:ea typeface="PMingLiU" panose="02020500000000000000" pitchFamily="18" charset="-120"/>
            </a:endParaRPr>
          </a:p>
        </p:txBody>
      </p:sp>
      <p:sp>
        <p:nvSpPr>
          <p:cNvPr id="10" name="Slide Number Placeholder 7"/>
          <p:cNvSpPr>
            <a:spLocks noGrp="1"/>
          </p:cNvSpPr>
          <p:nvPr>
            <p:ph type="sldNum" sz="quarter" idx="4"/>
          </p:nvPr>
        </p:nvSpPr>
        <p:spPr bwMode="auto">
          <a:xfrm>
            <a:off x="6553200" y="6245571"/>
            <a:ext cx="2133600" cy="476277"/>
          </a:xfrm>
          <a:prstGeom prst="rect">
            <a:avLst/>
          </a:prstGeom>
          <a:ln>
            <a:miter lim="800000"/>
          </a:ln>
        </p:spPr>
        <p:txBody>
          <a:bodyPr vert="horz" wrap="square" lIns="91440" tIns="45720" rIns="91440" bIns="45720" numCol="1" anchor="t" anchorCtr="0" compatLnSpc="1"/>
          <a:lstStyle/>
          <a:p>
            <a:pPr algn="r" eaLnBrk="1" hangingPunct="1"/>
            <a:fld id="{9A0DB2DC-4C9A-4742-B13C-FB6460FD3503}" type="slidenum">
              <a:rPr lang="en-US" altLang="zh-TW" sz="1400" dirty="0">
                <a:solidFill>
                  <a:srgbClr val="000000"/>
                </a:solidFill>
              </a:rPr>
              <a:pPr algn="r" eaLnBrk="1" hangingPunct="1"/>
              <a:t>‹#›</a:t>
            </a:fld>
            <a:endParaRPr lang="en-US" altLang="zh-TW" sz="1400" dirty="0">
              <a:solidFill>
                <a:srgbClr val="000000"/>
              </a:solidFill>
            </a:endParaRPr>
          </a:p>
        </p:txBody>
      </p:sp>
    </p:spTree>
    <p:extLst>
      <p:ext uri="{BB962C8B-B14F-4D97-AF65-F5344CB8AC3E}">
        <p14:creationId xmlns="" xmlns:p14="http://schemas.microsoft.com/office/powerpoint/2010/main" val="1536108007"/>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47"/>
            <a:ext cx="8229600" cy="1143064"/>
          </a:xfrm>
        </p:spPr>
        <p:txBody>
          <a:bodyPr/>
          <a:lstStyle/>
          <a:p>
            <a:r>
              <a:rPr lang="en-US" altLang="zh-TW"/>
              <a:t>Click to edit Master title style</a:t>
            </a:r>
            <a:endParaRPr lang="zh-TW" altLang="en-US"/>
          </a:p>
        </p:txBody>
      </p:sp>
      <p:sp>
        <p:nvSpPr>
          <p:cNvPr id="3" name="Text Placeholder 2"/>
          <p:cNvSpPr>
            <a:spLocks noGrp="1"/>
          </p:cNvSpPr>
          <p:nvPr>
            <p:ph type="body" sz="half" idx="1"/>
          </p:nvPr>
        </p:nvSpPr>
        <p:spPr>
          <a:xfrm>
            <a:off x="457200" y="2133718"/>
            <a:ext cx="4038600" cy="3992784"/>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Content Placeholder 3"/>
          <p:cNvSpPr>
            <a:spLocks noGrp="1"/>
          </p:cNvSpPr>
          <p:nvPr>
            <p:ph sz="half" idx="2"/>
          </p:nvPr>
        </p:nvSpPr>
        <p:spPr>
          <a:xfrm>
            <a:off x="4648200" y="2133718"/>
            <a:ext cx="4038600" cy="3992784"/>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8" name="Date Placeholder 4"/>
          <p:cNvSpPr>
            <a:spLocks noGrp="1"/>
          </p:cNvSpPr>
          <p:nvPr>
            <p:ph type="dt" sz="half" idx="12"/>
          </p:nvPr>
        </p:nvSpPr>
        <p:spPr bwMode="auto">
          <a:xfrm>
            <a:off x="468313" y="6382103"/>
            <a:ext cx="2133600" cy="476277"/>
          </a:xfrm>
          <a:prstGeom prst="rect">
            <a:avLst/>
          </a:prstGeom>
          <a:ln>
            <a:miter lim="800000"/>
          </a:ln>
        </p:spPr>
        <p:txBody>
          <a:bodyPr vert="horz" wrap="square" lIns="91440" tIns="45720" rIns="91440" bIns="45720" numCol="1" anchor="t" anchorCtr="0" compatLnSpc="1"/>
          <a:lstStyle>
            <a:lvl1pPr>
              <a:defRPr/>
            </a:lvl1pPr>
          </a:lstStyle>
          <a:p>
            <a:pPr>
              <a:defRPr/>
            </a:pPr>
            <a:endParaRPr lang="en-US" altLang="zh-TW" b="0">
              <a:latin typeface="Arial" panose="020B0604020202020204" pitchFamily="34" charset="0"/>
              <a:ea typeface="PMingLiU" panose="02020500000000000000" pitchFamily="18" charset="-120"/>
            </a:endParaRPr>
          </a:p>
        </p:txBody>
      </p:sp>
      <p:sp>
        <p:nvSpPr>
          <p:cNvPr id="9" name="Footer Placeholder 5"/>
          <p:cNvSpPr>
            <a:spLocks noGrp="1"/>
          </p:cNvSpPr>
          <p:nvPr>
            <p:ph type="ftr" sz="quarter" idx="3"/>
          </p:nvPr>
        </p:nvSpPr>
        <p:spPr bwMode="auto">
          <a:xfrm>
            <a:off x="3124200" y="6245571"/>
            <a:ext cx="2895600" cy="476277"/>
          </a:xfrm>
          <a:prstGeom prst="rect">
            <a:avLst/>
          </a:prstGeom>
          <a:ln>
            <a:miter lim="800000"/>
          </a:ln>
        </p:spPr>
        <p:txBody>
          <a:bodyPr vert="horz" wrap="square" lIns="91440" tIns="45720" rIns="91440" bIns="45720" numCol="1" anchor="t" anchorCtr="0" compatLnSpc="1"/>
          <a:lstStyle>
            <a:lvl1pPr>
              <a:defRPr/>
            </a:lvl1pPr>
          </a:lstStyle>
          <a:p>
            <a:pPr>
              <a:defRPr/>
            </a:pPr>
            <a:endParaRPr lang="en-US" altLang="zh-TW" b="0">
              <a:latin typeface="Arial" panose="020B0604020202020204" pitchFamily="34" charset="0"/>
              <a:ea typeface="PMingLiU" panose="02020500000000000000" pitchFamily="18" charset="-120"/>
            </a:endParaRPr>
          </a:p>
        </p:txBody>
      </p:sp>
      <p:sp>
        <p:nvSpPr>
          <p:cNvPr id="10" name="Slide Number Placeholder 6"/>
          <p:cNvSpPr>
            <a:spLocks noGrp="1"/>
          </p:cNvSpPr>
          <p:nvPr>
            <p:ph type="sldNum" sz="quarter" idx="4"/>
          </p:nvPr>
        </p:nvSpPr>
        <p:spPr bwMode="auto">
          <a:xfrm>
            <a:off x="6553200" y="6245571"/>
            <a:ext cx="2133600" cy="476277"/>
          </a:xfrm>
          <a:prstGeom prst="rect">
            <a:avLst/>
          </a:prstGeom>
          <a:ln>
            <a:miter lim="800000"/>
          </a:ln>
        </p:spPr>
        <p:txBody>
          <a:bodyPr vert="horz" wrap="square" lIns="91440" tIns="45720" rIns="91440" bIns="45720" numCol="1" anchor="t" anchorCtr="0" compatLnSpc="1"/>
          <a:lstStyle/>
          <a:p>
            <a:pPr algn="r" eaLnBrk="1" hangingPunct="1"/>
            <a:fld id="{9A0DB2DC-4C9A-4742-B13C-FB6460FD3503}" type="slidenum">
              <a:rPr lang="en-US" altLang="zh-TW" sz="1400" dirty="0">
                <a:solidFill>
                  <a:srgbClr val="000000"/>
                </a:solidFill>
              </a:rPr>
              <a:pPr algn="r" eaLnBrk="1" hangingPunct="1"/>
              <a:t>‹#›</a:t>
            </a:fld>
            <a:endParaRPr lang="en-US" altLang="zh-TW" sz="1400" dirty="0">
              <a:solidFill>
                <a:srgbClr val="000000"/>
              </a:solidFill>
            </a:endParaRPr>
          </a:p>
        </p:txBody>
      </p:sp>
    </p:spTree>
    <p:extLst>
      <p:ext uri="{BB962C8B-B14F-4D97-AF65-F5344CB8AC3E}">
        <p14:creationId xmlns="" xmlns:p14="http://schemas.microsoft.com/office/powerpoint/2010/main" val="3449441347"/>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26"/>
            <a:ext cx="8229600" cy="1143064"/>
          </a:xfrm>
        </p:spPr>
        <p:txBody>
          <a:bodyPr/>
          <a:lstStyle>
            <a:lvl1pPr>
              <a:defRPr sz="3005"/>
            </a:lvl1pPr>
          </a:lstStyle>
          <a:p>
            <a:r>
              <a:rPr lang="en-US" altLang="zh-TW" dirty="0"/>
              <a:t>Click to edit Master title style</a:t>
            </a:r>
            <a:endParaRPr lang="zh-TW" altLang="en-US" dirty="0"/>
          </a:p>
        </p:txBody>
      </p:sp>
      <p:sp>
        <p:nvSpPr>
          <p:cNvPr id="3" name="Table Placeholder 2"/>
          <p:cNvSpPr>
            <a:spLocks noGrp="1"/>
          </p:cNvSpPr>
          <p:nvPr>
            <p:ph type="tbl" idx="1"/>
          </p:nvPr>
        </p:nvSpPr>
        <p:spPr>
          <a:xfrm>
            <a:off x="457200" y="1676493"/>
            <a:ext cx="8229600" cy="445001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Pct val="70000"/>
              <a:buFont typeface="Wingdings" panose="05000000000000000000" pitchFamily="2" charset="2"/>
              <a:buBlip>
                <a:blip r:embed="rId2"/>
              </a:buBlip>
              <a:defRPr/>
            </a:pPr>
            <a:endParaRPr kumimoji="1" lang="zh-TW" altLang="en-US" sz="3200" b="0" i="0" u="none" strike="noStrike" kern="0" cap="none" spc="0" normalizeH="0" baseline="0" noProof="0">
              <a:ln>
                <a:noFill/>
              </a:ln>
              <a:solidFill>
                <a:schemeClr val="tx2"/>
              </a:solidFill>
              <a:effectLst/>
              <a:uLnTx/>
              <a:uFillTx/>
              <a:latin typeface="+mn-lt"/>
              <a:ea typeface="PMingLiU" panose="02020500000000000000" pitchFamily="18" charset="-120"/>
              <a:cs typeface="+mn-cs"/>
            </a:endParaRPr>
          </a:p>
        </p:txBody>
      </p:sp>
      <p:sp>
        <p:nvSpPr>
          <p:cNvPr id="8" name="Date Placeholder 3"/>
          <p:cNvSpPr>
            <a:spLocks noGrp="1"/>
          </p:cNvSpPr>
          <p:nvPr>
            <p:ph type="dt" sz="half" idx="2"/>
          </p:nvPr>
        </p:nvSpPr>
        <p:spPr bwMode="auto">
          <a:xfrm>
            <a:off x="457200" y="6245571"/>
            <a:ext cx="2133600" cy="476277"/>
          </a:xfrm>
          <a:prstGeom prst="rect">
            <a:avLst/>
          </a:prstGeom>
          <a:ln>
            <a:miter lim="800000"/>
          </a:ln>
        </p:spPr>
        <p:txBody>
          <a:bodyPr vert="horz" wrap="square" lIns="91440" tIns="45720" rIns="91440" bIns="45720" numCol="1" anchor="t" anchorCtr="0" compatLnSpc="1"/>
          <a:lstStyle>
            <a:lvl1pPr>
              <a:defRPr/>
            </a:lvl1pPr>
          </a:lstStyle>
          <a:p>
            <a:pPr>
              <a:defRPr/>
            </a:pPr>
            <a:endParaRPr lang="en-US" altLang="zh-TW" b="0">
              <a:latin typeface="Arial" panose="020B0604020202020204" pitchFamily="34" charset="0"/>
              <a:ea typeface="PMingLiU" panose="02020500000000000000" pitchFamily="18" charset="-120"/>
            </a:endParaRPr>
          </a:p>
        </p:txBody>
      </p:sp>
      <p:sp>
        <p:nvSpPr>
          <p:cNvPr id="9" name="Footer Placeholder 4"/>
          <p:cNvSpPr>
            <a:spLocks noGrp="1"/>
          </p:cNvSpPr>
          <p:nvPr>
            <p:ph type="ftr" sz="quarter" idx="3"/>
          </p:nvPr>
        </p:nvSpPr>
        <p:spPr bwMode="auto">
          <a:xfrm>
            <a:off x="3124200" y="6245571"/>
            <a:ext cx="2895600" cy="476277"/>
          </a:xfrm>
          <a:prstGeom prst="rect">
            <a:avLst/>
          </a:prstGeom>
          <a:ln>
            <a:miter lim="800000"/>
          </a:ln>
        </p:spPr>
        <p:txBody>
          <a:bodyPr vert="horz" wrap="square" lIns="91440" tIns="45720" rIns="91440" bIns="45720" numCol="1" anchor="t" anchorCtr="0" compatLnSpc="1"/>
          <a:lstStyle>
            <a:lvl1pPr>
              <a:defRPr/>
            </a:lvl1pPr>
          </a:lstStyle>
          <a:p>
            <a:pPr>
              <a:defRPr/>
            </a:pPr>
            <a:endParaRPr lang="en-US" altLang="zh-TW" b="0">
              <a:latin typeface="Arial" panose="020B0604020202020204" pitchFamily="34" charset="0"/>
              <a:ea typeface="PMingLiU" panose="02020500000000000000" pitchFamily="18" charset="-120"/>
            </a:endParaRPr>
          </a:p>
        </p:txBody>
      </p:sp>
      <p:sp>
        <p:nvSpPr>
          <p:cNvPr id="10" name="Slide Number Placeholder 5"/>
          <p:cNvSpPr>
            <a:spLocks noGrp="1"/>
          </p:cNvSpPr>
          <p:nvPr>
            <p:ph type="sldNum" sz="quarter" idx="4"/>
          </p:nvPr>
        </p:nvSpPr>
        <p:spPr bwMode="auto">
          <a:xfrm>
            <a:off x="8077200" y="6382103"/>
            <a:ext cx="1066800" cy="476277"/>
          </a:xfrm>
          <a:prstGeom prst="rect">
            <a:avLst/>
          </a:prstGeom>
          <a:ln>
            <a:miter lim="800000"/>
          </a:ln>
        </p:spPr>
        <p:txBody>
          <a:bodyPr vert="horz" wrap="square" lIns="91440" tIns="45720" rIns="91440" bIns="45720" numCol="1" anchor="t" anchorCtr="0" compatLnSpc="1"/>
          <a:lstStyle/>
          <a:p>
            <a:pPr algn="r" eaLnBrk="1" hangingPunct="1"/>
            <a:fld id="{9A0DB2DC-4C9A-4742-B13C-FB6460FD3503}" type="slidenum">
              <a:rPr lang="en-US" altLang="zh-TW" sz="1400" dirty="0">
                <a:solidFill>
                  <a:srgbClr val="000000"/>
                </a:solidFill>
              </a:rPr>
              <a:pPr algn="r" eaLnBrk="1" hangingPunct="1"/>
              <a:t>‹#›</a:t>
            </a:fld>
            <a:endParaRPr lang="en-US" altLang="zh-TW" sz="1400" dirty="0">
              <a:solidFill>
                <a:srgbClr val="000000"/>
              </a:solidFill>
            </a:endParaRPr>
          </a:p>
        </p:txBody>
      </p:sp>
    </p:spTree>
    <p:extLst>
      <p:ext uri="{BB962C8B-B14F-4D97-AF65-F5344CB8AC3E}">
        <p14:creationId xmlns="" xmlns:p14="http://schemas.microsoft.com/office/powerpoint/2010/main" val="353599127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47"/>
            <a:ext cx="8229600" cy="1143064"/>
          </a:xfrm>
        </p:spPr>
        <p:txBody>
          <a:bodyPr/>
          <a:lstStyle/>
          <a:p>
            <a:r>
              <a:rPr lang="en-US" altLang="zh-TW"/>
              <a:t>Click to edit Master title style</a:t>
            </a:r>
            <a:endParaRPr lang="zh-TW" altLang="en-US"/>
          </a:p>
        </p:txBody>
      </p:sp>
      <p:sp>
        <p:nvSpPr>
          <p:cNvPr id="3" name="Content Placeholder 2"/>
          <p:cNvSpPr>
            <a:spLocks noGrp="1"/>
          </p:cNvSpPr>
          <p:nvPr>
            <p:ph sz="half" idx="1"/>
          </p:nvPr>
        </p:nvSpPr>
        <p:spPr>
          <a:xfrm>
            <a:off x="457200" y="2133718"/>
            <a:ext cx="8229600" cy="1919394"/>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Text Placeholder 3"/>
          <p:cNvSpPr>
            <a:spLocks noGrp="1"/>
          </p:cNvSpPr>
          <p:nvPr>
            <p:ph type="body" sz="half" idx="2"/>
          </p:nvPr>
        </p:nvSpPr>
        <p:spPr>
          <a:xfrm>
            <a:off x="457200" y="4205522"/>
            <a:ext cx="8229600" cy="1920981"/>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8" name="Date Placeholder 4"/>
          <p:cNvSpPr>
            <a:spLocks noGrp="1"/>
          </p:cNvSpPr>
          <p:nvPr>
            <p:ph type="dt" sz="half" idx="12"/>
          </p:nvPr>
        </p:nvSpPr>
        <p:spPr bwMode="auto">
          <a:xfrm>
            <a:off x="457200" y="6245571"/>
            <a:ext cx="2133600" cy="476277"/>
          </a:xfrm>
          <a:prstGeom prst="rect">
            <a:avLst/>
          </a:prstGeom>
          <a:ln>
            <a:miter lim="800000"/>
          </a:ln>
        </p:spPr>
        <p:txBody>
          <a:bodyPr vert="horz" wrap="square" lIns="91440" tIns="45720" rIns="91440" bIns="45720" numCol="1" anchor="t" anchorCtr="0" compatLnSpc="1"/>
          <a:lstStyle>
            <a:lvl1pPr>
              <a:defRPr/>
            </a:lvl1pPr>
          </a:lstStyle>
          <a:p>
            <a:pPr>
              <a:defRPr/>
            </a:pPr>
            <a:endParaRPr lang="en-US" altLang="zh-TW" b="0">
              <a:latin typeface="Arial" panose="020B0604020202020204" pitchFamily="34" charset="0"/>
              <a:ea typeface="PMingLiU" panose="02020500000000000000" pitchFamily="18" charset="-120"/>
            </a:endParaRPr>
          </a:p>
        </p:txBody>
      </p:sp>
      <p:sp>
        <p:nvSpPr>
          <p:cNvPr id="9" name="Footer Placeholder 5"/>
          <p:cNvSpPr>
            <a:spLocks noGrp="1"/>
          </p:cNvSpPr>
          <p:nvPr>
            <p:ph type="ftr" sz="quarter" idx="3"/>
          </p:nvPr>
        </p:nvSpPr>
        <p:spPr bwMode="auto">
          <a:xfrm>
            <a:off x="3124200" y="6245571"/>
            <a:ext cx="2895600" cy="476277"/>
          </a:xfrm>
          <a:prstGeom prst="rect">
            <a:avLst/>
          </a:prstGeom>
          <a:ln>
            <a:miter lim="800000"/>
          </a:ln>
        </p:spPr>
        <p:txBody>
          <a:bodyPr vert="horz" wrap="square" lIns="91440" tIns="45720" rIns="91440" bIns="45720" numCol="1" anchor="t" anchorCtr="0" compatLnSpc="1"/>
          <a:lstStyle>
            <a:lvl1pPr>
              <a:defRPr/>
            </a:lvl1pPr>
          </a:lstStyle>
          <a:p>
            <a:pPr>
              <a:defRPr/>
            </a:pPr>
            <a:endParaRPr lang="en-US" altLang="zh-TW" b="0">
              <a:latin typeface="Arial" panose="020B0604020202020204" pitchFamily="34" charset="0"/>
              <a:ea typeface="PMingLiU" panose="02020500000000000000" pitchFamily="18" charset="-120"/>
            </a:endParaRPr>
          </a:p>
        </p:txBody>
      </p:sp>
      <p:sp>
        <p:nvSpPr>
          <p:cNvPr id="10" name="Slide Number Placeholder 6"/>
          <p:cNvSpPr>
            <a:spLocks noGrp="1"/>
          </p:cNvSpPr>
          <p:nvPr>
            <p:ph type="sldNum" sz="quarter" idx="4"/>
          </p:nvPr>
        </p:nvSpPr>
        <p:spPr bwMode="auto">
          <a:xfrm>
            <a:off x="6553200" y="6245571"/>
            <a:ext cx="2133600" cy="476277"/>
          </a:xfrm>
          <a:prstGeom prst="rect">
            <a:avLst/>
          </a:prstGeom>
          <a:ln>
            <a:miter lim="800000"/>
          </a:ln>
        </p:spPr>
        <p:txBody>
          <a:bodyPr vert="horz" wrap="square" lIns="91440" tIns="45720" rIns="91440" bIns="45720" numCol="1" anchor="t" anchorCtr="0" compatLnSpc="1"/>
          <a:lstStyle/>
          <a:p>
            <a:pPr algn="r" eaLnBrk="1" hangingPunct="1"/>
            <a:fld id="{9A0DB2DC-4C9A-4742-B13C-FB6460FD3503}" type="slidenum">
              <a:rPr lang="en-US" altLang="zh-TW" sz="1400" dirty="0">
                <a:solidFill>
                  <a:srgbClr val="000000"/>
                </a:solidFill>
              </a:rPr>
              <a:pPr algn="r" eaLnBrk="1" hangingPunct="1"/>
              <a:t>‹#›</a:t>
            </a:fld>
            <a:endParaRPr lang="en-US" altLang="zh-TW" sz="1400" dirty="0">
              <a:solidFill>
                <a:srgbClr val="000000"/>
              </a:solidFill>
            </a:endParaRPr>
          </a:p>
        </p:txBody>
      </p:sp>
    </p:spTree>
    <p:extLst>
      <p:ext uri="{BB962C8B-B14F-4D97-AF65-F5344CB8AC3E}">
        <p14:creationId xmlns="" xmlns:p14="http://schemas.microsoft.com/office/powerpoint/2010/main" val="3602031845"/>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26"/>
            <a:ext cx="8229600" cy="1066859"/>
          </a:xfrm>
        </p:spPr>
        <p:txBody>
          <a:bodyPr/>
          <a:lstStyle/>
          <a:p>
            <a:r>
              <a:rPr lang="en-US" altLang="zh-TW"/>
              <a:t>Click to edit Master title style</a:t>
            </a:r>
            <a:endParaRPr lang="zh-TW" altLang="en-US"/>
          </a:p>
        </p:txBody>
      </p:sp>
      <p:sp>
        <p:nvSpPr>
          <p:cNvPr id="3" name="Text Placeholder 2"/>
          <p:cNvSpPr>
            <a:spLocks noGrp="1"/>
          </p:cNvSpPr>
          <p:nvPr>
            <p:ph type="body" sz="half" idx="1"/>
          </p:nvPr>
        </p:nvSpPr>
        <p:spPr>
          <a:xfrm>
            <a:off x="457200" y="1676493"/>
            <a:ext cx="8229600" cy="2148007"/>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Content Placeholder 3"/>
          <p:cNvSpPr>
            <a:spLocks noGrp="1"/>
          </p:cNvSpPr>
          <p:nvPr>
            <p:ph sz="half" idx="2"/>
          </p:nvPr>
        </p:nvSpPr>
        <p:spPr>
          <a:xfrm>
            <a:off x="457200" y="3976908"/>
            <a:ext cx="8229600" cy="2149594"/>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8" name="Date Placeholder 4"/>
          <p:cNvSpPr>
            <a:spLocks noGrp="1"/>
          </p:cNvSpPr>
          <p:nvPr>
            <p:ph type="dt" sz="half" idx="12"/>
          </p:nvPr>
        </p:nvSpPr>
        <p:spPr bwMode="auto">
          <a:xfrm>
            <a:off x="457200" y="6245571"/>
            <a:ext cx="2133600" cy="476277"/>
          </a:xfrm>
          <a:prstGeom prst="rect">
            <a:avLst/>
          </a:prstGeom>
          <a:ln>
            <a:miter lim="800000"/>
          </a:ln>
        </p:spPr>
        <p:txBody>
          <a:bodyPr vert="horz" wrap="square" lIns="91440" tIns="45720" rIns="91440" bIns="45720" numCol="1" anchor="t" anchorCtr="0" compatLnSpc="1"/>
          <a:lstStyle>
            <a:lvl1pPr>
              <a:defRPr/>
            </a:lvl1pPr>
          </a:lstStyle>
          <a:p>
            <a:pPr>
              <a:defRPr/>
            </a:pPr>
            <a:endParaRPr lang="en-US" altLang="zh-TW" b="0">
              <a:latin typeface="Arial" panose="020B0604020202020204" pitchFamily="34" charset="0"/>
              <a:ea typeface="PMingLiU" panose="02020500000000000000" pitchFamily="18" charset="-120"/>
            </a:endParaRPr>
          </a:p>
        </p:txBody>
      </p:sp>
      <p:sp>
        <p:nvSpPr>
          <p:cNvPr id="9" name="Footer Placeholder 5"/>
          <p:cNvSpPr>
            <a:spLocks noGrp="1"/>
          </p:cNvSpPr>
          <p:nvPr>
            <p:ph type="ftr" sz="quarter" idx="3"/>
          </p:nvPr>
        </p:nvSpPr>
        <p:spPr bwMode="auto">
          <a:xfrm>
            <a:off x="3124200" y="6245571"/>
            <a:ext cx="2895600" cy="476277"/>
          </a:xfrm>
          <a:prstGeom prst="rect">
            <a:avLst/>
          </a:prstGeom>
          <a:ln>
            <a:miter lim="800000"/>
          </a:ln>
        </p:spPr>
        <p:txBody>
          <a:bodyPr vert="horz" wrap="square" lIns="91440" tIns="45720" rIns="91440" bIns="45720" numCol="1" anchor="t" anchorCtr="0" compatLnSpc="1"/>
          <a:lstStyle>
            <a:lvl1pPr>
              <a:defRPr/>
            </a:lvl1pPr>
          </a:lstStyle>
          <a:p>
            <a:pPr>
              <a:defRPr/>
            </a:pPr>
            <a:endParaRPr lang="en-US" altLang="zh-TW" b="0">
              <a:latin typeface="Arial" panose="020B0604020202020204" pitchFamily="34" charset="0"/>
              <a:ea typeface="PMingLiU" panose="02020500000000000000" pitchFamily="18" charset="-120"/>
            </a:endParaRPr>
          </a:p>
        </p:txBody>
      </p:sp>
      <p:sp>
        <p:nvSpPr>
          <p:cNvPr id="10" name="Slide Number Placeholder 6"/>
          <p:cNvSpPr>
            <a:spLocks noGrp="1"/>
          </p:cNvSpPr>
          <p:nvPr>
            <p:ph type="sldNum" sz="quarter" idx="4"/>
          </p:nvPr>
        </p:nvSpPr>
        <p:spPr bwMode="auto">
          <a:xfrm>
            <a:off x="8077200" y="6382103"/>
            <a:ext cx="1066800" cy="476277"/>
          </a:xfrm>
          <a:prstGeom prst="rect">
            <a:avLst/>
          </a:prstGeom>
          <a:ln>
            <a:miter lim="800000"/>
          </a:ln>
        </p:spPr>
        <p:txBody>
          <a:bodyPr vert="horz" wrap="square" lIns="91440" tIns="45720" rIns="91440" bIns="45720" numCol="1" anchor="t" anchorCtr="0" compatLnSpc="1"/>
          <a:lstStyle/>
          <a:p>
            <a:pPr algn="r" eaLnBrk="1" hangingPunct="1"/>
            <a:fld id="{9A0DB2DC-4C9A-4742-B13C-FB6460FD3503}" type="slidenum">
              <a:rPr lang="en-US" altLang="zh-TW" sz="1400" dirty="0">
                <a:solidFill>
                  <a:srgbClr val="000000"/>
                </a:solidFill>
              </a:rPr>
              <a:pPr algn="r" eaLnBrk="1" hangingPunct="1"/>
              <a:t>‹#›</a:t>
            </a:fld>
            <a:endParaRPr lang="en-US" altLang="zh-TW" sz="1400" dirty="0">
              <a:solidFill>
                <a:srgbClr val="000000"/>
              </a:solidFill>
            </a:endParaRPr>
          </a:p>
        </p:txBody>
      </p:sp>
    </p:spTree>
    <p:extLst>
      <p:ext uri="{BB962C8B-B14F-4D97-AF65-F5344CB8AC3E}">
        <p14:creationId xmlns="" xmlns:p14="http://schemas.microsoft.com/office/powerpoint/2010/main" val="588219352"/>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457226"/>
            <a:ext cx="8229600" cy="1143064"/>
          </a:xfrm>
        </p:spPr>
        <p:txBody>
          <a:bodyPr/>
          <a:lstStyle/>
          <a:p>
            <a:r>
              <a:rPr lang="en-US" altLang="zh-TW"/>
              <a:t>Click to edit Master title style</a:t>
            </a:r>
            <a:endParaRPr lang="zh-TW" altLang="en-US"/>
          </a:p>
        </p:txBody>
      </p:sp>
      <p:sp>
        <p:nvSpPr>
          <p:cNvPr id="3" name="Content Placeholder 2"/>
          <p:cNvSpPr>
            <a:spLocks noGrp="1"/>
          </p:cNvSpPr>
          <p:nvPr>
            <p:ph sz="quarter" idx="1"/>
          </p:nvPr>
        </p:nvSpPr>
        <p:spPr>
          <a:xfrm>
            <a:off x="457200" y="1676493"/>
            <a:ext cx="4038600" cy="2148007"/>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Content Placeholder 3"/>
          <p:cNvSpPr>
            <a:spLocks noGrp="1"/>
          </p:cNvSpPr>
          <p:nvPr>
            <p:ph sz="quarter" idx="2"/>
          </p:nvPr>
        </p:nvSpPr>
        <p:spPr>
          <a:xfrm>
            <a:off x="4648200" y="1676493"/>
            <a:ext cx="4038600" cy="2148007"/>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5" name="Content Placeholder 4"/>
          <p:cNvSpPr>
            <a:spLocks noGrp="1"/>
          </p:cNvSpPr>
          <p:nvPr>
            <p:ph sz="quarter" idx="3"/>
          </p:nvPr>
        </p:nvSpPr>
        <p:spPr>
          <a:xfrm>
            <a:off x="457200" y="3976908"/>
            <a:ext cx="4038600" cy="2149594"/>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6" name="Content Placeholder 5"/>
          <p:cNvSpPr>
            <a:spLocks noGrp="1"/>
          </p:cNvSpPr>
          <p:nvPr>
            <p:ph sz="quarter" idx="4"/>
          </p:nvPr>
        </p:nvSpPr>
        <p:spPr>
          <a:xfrm>
            <a:off x="4648200" y="3976908"/>
            <a:ext cx="4038600" cy="2149594"/>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7" name="日期占位符 6"/>
          <p:cNvSpPr>
            <a:spLocks noGrp="1"/>
          </p:cNvSpPr>
          <p:nvPr>
            <p:ph type="dt" sz="half" idx="10"/>
          </p:nvPr>
        </p:nvSpPr>
        <p:spPr>
          <a:xfrm>
            <a:off x="468313" y="6286849"/>
            <a:ext cx="2133600" cy="476277"/>
          </a:xfrm>
        </p:spPr>
        <p:txBody>
          <a:bodyPr/>
          <a:lstStyle/>
          <a:p>
            <a:pPr>
              <a:defRPr/>
            </a:pPr>
            <a:endParaRPr lang="en-US" altLang="zh-TW" sz="1400" b="0">
              <a:solidFill>
                <a:srgbClr val="000000"/>
              </a:solidFill>
              <a:latin typeface="Arial" panose="020B0604020202020204" pitchFamily="34" charset="0"/>
              <a:ea typeface="PMingLiU" panose="02020500000000000000" pitchFamily="18" charset="-120"/>
            </a:endParaRPr>
          </a:p>
        </p:txBody>
      </p:sp>
      <p:sp>
        <p:nvSpPr>
          <p:cNvPr id="8" name="页脚占位符 7"/>
          <p:cNvSpPr>
            <a:spLocks noGrp="1"/>
          </p:cNvSpPr>
          <p:nvPr>
            <p:ph type="ftr" sz="quarter" idx="11"/>
          </p:nvPr>
        </p:nvSpPr>
        <p:spPr>
          <a:xfrm>
            <a:off x="3124200" y="6245571"/>
            <a:ext cx="2895600" cy="476277"/>
          </a:xfrm>
        </p:spPr>
        <p:txBody>
          <a:bodyPr/>
          <a:lstStyle/>
          <a:p>
            <a:pPr algn="ctr">
              <a:defRPr/>
            </a:pPr>
            <a:endParaRPr lang="en-US" altLang="zh-TW" sz="1400" b="0">
              <a:solidFill>
                <a:srgbClr val="000000"/>
              </a:solidFill>
              <a:latin typeface="Arial" panose="020B0604020202020204" pitchFamily="34" charset="0"/>
              <a:ea typeface="PMingLiU" panose="02020500000000000000" pitchFamily="18" charset="-120"/>
            </a:endParaRPr>
          </a:p>
        </p:txBody>
      </p:sp>
      <p:sp>
        <p:nvSpPr>
          <p:cNvPr id="9" name="灯片编号占位符 8"/>
          <p:cNvSpPr>
            <a:spLocks noGrp="1"/>
          </p:cNvSpPr>
          <p:nvPr>
            <p:ph type="sldNum" sz="quarter" idx="12"/>
          </p:nvPr>
        </p:nvSpPr>
        <p:spPr>
          <a:xfrm>
            <a:off x="6553200" y="6245571"/>
            <a:ext cx="2133600" cy="476277"/>
          </a:xfrm>
        </p:spPr>
        <p:txBody>
          <a:bodyPr/>
          <a:lstStyle/>
          <a:p>
            <a:pPr lvl="0" algn="r" eaLnBrk="1" hangingPunct="1"/>
            <a:fld id="{9A0DB2DC-4C9A-4742-B13C-FB6460FD3503}" type="slidenum">
              <a:rPr lang="en-US" altLang="zh-TW" sz="1400" dirty="0">
                <a:solidFill>
                  <a:srgbClr val="000000"/>
                </a:solidFill>
              </a:rPr>
              <a:pPr lvl="0" algn="r" eaLnBrk="1" hangingPunct="1"/>
              <a:t>‹#›</a:t>
            </a:fld>
            <a:endParaRPr lang="en-US" altLang="zh-TW" sz="1400" dirty="0">
              <a:solidFill>
                <a:srgbClr val="000000"/>
              </a:solidFill>
            </a:endParaRPr>
          </a:p>
        </p:txBody>
      </p:sp>
    </p:spTree>
    <p:extLst>
      <p:ext uri="{BB962C8B-B14F-4D97-AF65-F5344CB8AC3E}">
        <p14:creationId xmlns="" xmlns:p14="http://schemas.microsoft.com/office/powerpoint/2010/main" val="3704301041"/>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26"/>
            <a:ext cx="8229600" cy="1143064"/>
          </a:xfrm>
        </p:spPr>
        <p:txBody>
          <a:bodyPr/>
          <a:lstStyle/>
          <a:p>
            <a:r>
              <a:rPr lang="en-US" altLang="zh-TW"/>
              <a:t>Click to edit Master title style</a:t>
            </a:r>
            <a:endParaRPr lang="zh-TW" altLang="en-US"/>
          </a:p>
        </p:txBody>
      </p:sp>
      <p:sp>
        <p:nvSpPr>
          <p:cNvPr id="3" name="ClipArt Placeholder 2"/>
          <p:cNvSpPr>
            <a:spLocks noGrp="1"/>
          </p:cNvSpPr>
          <p:nvPr>
            <p:ph type="clipArt" sz="half" idx="1"/>
          </p:nvPr>
        </p:nvSpPr>
        <p:spPr>
          <a:xfrm>
            <a:off x="457200" y="1676493"/>
            <a:ext cx="4038600" cy="445001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Pct val="70000"/>
              <a:buFont typeface="Wingdings" panose="05000000000000000000" pitchFamily="2" charset="2"/>
              <a:buBlip>
                <a:blip r:embed="rId2"/>
              </a:buBlip>
              <a:defRPr/>
            </a:pPr>
            <a:endParaRPr kumimoji="1" lang="zh-TW" altLang="en-US" sz="3200" b="0" i="0" u="none" strike="noStrike" kern="0" cap="none" spc="0" normalizeH="0" baseline="0" noProof="0">
              <a:ln>
                <a:noFill/>
              </a:ln>
              <a:solidFill>
                <a:schemeClr val="tx2"/>
              </a:solidFill>
              <a:effectLst/>
              <a:uLnTx/>
              <a:uFillTx/>
              <a:latin typeface="+mn-lt"/>
              <a:ea typeface="PMingLiU" panose="02020500000000000000" pitchFamily="18" charset="-120"/>
              <a:cs typeface="+mn-cs"/>
            </a:endParaRPr>
          </a:p>
        </p:txBody>
      </p:sp>
      <p:sp>
        <p:nvSpPr>
          <p:cNvPr id="4" name="Text Placeholder 3"/>
          <p:cNvSpPr>
            <a:spLocks noGrp="1"/>
          </p:cNvSpPr>
          <p:nvPr>
            <p:ph type="body" sz="half" idx="2"/>
          </p:nvPr>
        </p:nvSpPr>
        <p:spPr>
          <a:xfrm>
            <a:off x="4648200" y="1676493"/>
            <a:ext cx="4038600" cy="4450010"/>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5" name="日期占位符 4"/>
          <p:cNvSpPr>
            <a:spLocks noGrp="1"/>
          </p:cNvSpPr>
          <p:nvPr>
            <p:ph type="dt" sz="half" idx="10"/>
          </p:nvPr>
        </p:nvSpPr>
        <p:spPr>
          <a:xfrm>
            <a:off x="468313" y="6286849"/>
            <a:ext cx="2133600" cy="476277"/>
          </a:xfrm>
        </p:spPr>
        <p:txBody>
          <a:bodyPr/>
          <a:lstStyle/>
          <a:p>
            <a:pPr>
              <a:defRPr/>
            </a:pPr>
            <a:endParaRPr lang="en-US" altLang="zh-TW" sz="1400" b="0">
              <a:solidFill>
                <a:srgbClr val="000000"/>
              </a:solidFill>
              <a:latin typeface="Arial" panose="020B0604020202020204" pitchFamily="34" charset="0"/>
              <a:ea typeface="PMingLiU" panose="02020500000000000000" pitchFamily="18" charset="-120"/>
            </a:endParaRPr>
          </a:p>
        </p:txBody>
      </p:sp>
      <p:sp>
        <p:nvSpPr>
          <p:cNvPr id="6" name="页脚占位符 5"/>
          <p:cNvSpPr>
            <a:spLocks noGrp="1"/>
          </p:cNvSpPr>
          <p:nvPr>
            <p:ph type="ftr" sz="quarter" idx="11"/>
          </p:nvPr>
        </p:nvSpPr>
        <p:spPr>
          <a:xfrm>
            <a:off x="3124200" y="6245571"/>
            <a:ext cx="2895600" cy="476277"/>
          </a:xfrm>
        </p:spPr>
        <p:txBody>
          <a:bodyPr/>
          <a:lstStyle/>
          <a:p>
            <a:pPr algn="ctr">
              <a:defRPr/>
            </a:pPr>
            <a:endParaRPr lang="en-US" altLang="zh-TW" sz="1400" b="0">
              <a:solidFill>
                <a:srgbClr val="000000"/>
              </a:solidFill>
              <a:latin typeface="Arial" panose="020B0604020202020204" pitchFamily="34" charset="0"/>
              <a:ea typeface="PMingLiU" panose="02020500000000000000" pitchFamily="18" charset="-120"/>
            </a:endParaRPr>
          </a:p>
        </p:txBody>
      </p:sp>
      <p:sp>
        <p:nvSpPr>
          <p:cNvPr id="7" name="灯片编号占位符 6"/>
          <p:cNvSpPr>
            <a:spLocks noGrp="1"/>
          </p:cNvSpPr>
          <p:nvPr>
            <p:ph type="sldNum" sz="quarter" idx="12"/>
          </p:nvPr>
        </p:nvSpPr>
        <p:spPr>
          <a:xfrm>
            <a:off x="6553200" y="6245571"/>
            <a:ext cx="2133600" cy="476277"/>
          </a:xfrm>
        </p:spPr>
        <p:txBody>
          <a:bodyPr/>
          <a:lstStyle/>
          <a:p>
            <a:pPr lvl="0" algn="r" eaLnBrk="1" hangingPunct="1"/>
            <a:fld id="{9A0DB2DC-4C9A-4742-B13C-FB6460FD3503}" type="slidenum">
              <a:rPr lang="en-US" altLang="zh-TW" sz="1400" dirty="0">
                <a:solidFill>
                  <a:srgbClr val="000000"/>
                </a:solidFill>
              </a:rPr>
              <a:pPr lvl="0" algn="r" eaLnBrk="1" hangingPunct="1"/>
              <a:t>‹#›</a:t>
            </a:fld>
            <a:endParaRPr lang="en-US" altLang="zh-TW" sz="1400" dirty="0">
              <a:solidFill>
                <a:srgbClr val="000000"/>
              </a:solidFill>
            </a:endParaRPr>
          </a:p>
        </p:txBody>
      </p:sp>
    </p:spTree>
    <p:extLst>
      <p:ext uri="{BB962C8B-B14F-4D97-AF65-F5344CB8AC3E}">
        <p14:creationId xmlns="" xmlns:p14="http://schemas.microsoft.com/office/powerpoint/2010/main" val="2358628568"/>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304800" y="63507"/>
            <a:ext cx="8839200" cy="61633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3"/>
          <p:cNvSpPr>
            <a:spLocks noGrp="1" noChangeArrowheads="1"/>
          </p:cNvSpPr>
          <p:nvPr>
            <p:ph type="dt" sz="half" idx="10"/>
          </p:nvPr>
        </p:nvSpPr>
        <p:spPr>
          <a:xfrm>
            <a:off x="457200" y="6357059"/>
            <a:ext cx="2133600" cy="365165"/>
          </a:xfrm>
        </p:spPr>
        <p:txBody>
          <a:bodyPr/>
          <a:lstStyle>
            <a:lvl1pPr>
              <a:defRPr/>
            </a:lvl1pPr>
          </a:lstStyle>
          <a:p>
            <a:pPr>
              <a:defRPr/>
            </a:pPr>
            <a:fld id="{5C123860-7019-4F63-9D82-B40CAE490787}" type="datetime1">
              <a:rPr lang="zh-CN" altLang="en-US"/>
              <a:pPr>
                <a:defRPr/>
              </a:pPr>
              <a:t>2020/12/3</a:t>
            </a:fld>
            <a:endParaRPr lang="en-US"/>
          </a:p>
        </p:txBody>
      </p:sp>
      <p:sp>
        <p:nvSpPr>
          <p:cNvPr id="4" name="页脚占位符 4"/>
          <p:cNvSpPr>
            <a:spLocks noGrp="1" noChangeArrowheads="1"/>
          </p:cNvSpPr>
          <p:nvPr>
            <p:ph type="ftr" sz="quarter" idx="11"/>
          </p:nvPr>
        </p:nvSpPr>
        <p:spPr>
          <a:xfrm>
            <a:off x="3124200" y="6357059"/>
            <a:ext cx="2895600" cy="365165"/>
          </a:xfrm>
        </p:spPr>
        <p:txBody>
          <a:bodyPr/>
          <a:lstStyle>
            <a:lvl1pPr>
              <a:defRPr/>
            </a:lvl1pPr>
          </a:lstStyle>
          <a:p>
            <a:pPr>
              <a:defRPr/>
            </a:pPr>
            <a:endParaRPr lang="en-US" altLang="zh-CN"/>
          </a:p>
        </p:txBody>
      </p:sp>
      <p:sp>
        <p:nvSpPr>
          <p:cNvPr id="5" name="灯片编号占位符 5"/>
          <p:cNvSpPr>
            <a:spLocks noGrp="1" noChangeArrowheads="1"/>
          </p:cNvSpPr>
          <p:nvPr>
            <p:ph type="sldNum" sz="quarter" idx="12"/>
          </p:nvPr>
        </p:nvSpPr>
        <p:spPr>
          <a:xfrm>
            <a:off x="7010400" y="0"/>
            <a:ext cx="2133600" cy="365165"/>
          </a:xfrm>
        </p:spPr>
        <p:txBody>
          <a:bodyPr/>
          <a:lstStyle>
            <a:lvl1pPr>
              <a:defRPr/>
            </a:lvl1pPr>
          </a:lstStyle>
          <a:p>
            <a:pPr>
              <a:defRPr/>
            </a:pPr>
            <a:fld id="{B412BC41-202C-4B1E-BAD7-2070447C3BCD}" type="slidenum">
              <a:rPr lang="zh-CN" altLang="en-US"/>
              <a:pPr>
                <a:defRPr/>
              </a:pPr>
              <a:t>‹#›</a:t>
            </a:fld>
            <a:r>
              <a:rPr lang="en-US" altLang="zh-CN"/>
              <a:t>/138</a:t>
            </a:r>
            <a:endParaRPr lang="en-US"/>
          </a:p>
        </p:txBody>
      </p:sp>
    </p:spTree>
    <p:extLst>
      <p:ext uri="{BB962C8B-B14F-4D97-AF65-F5344CB8AC3E}">
        <p14:creationId xmlns="" xmlns:p14="http://schemas.microsoft.com/office/powerpoint/2010/main" val="1826402422"/>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304800" y="63508"/>
            <a:ext cx="8839200" cy="485829"/>
          </a:xfrm>
        </p:spPr>
        <p:txBody>
          <a:bodyPr/>
          <a:lstStyle/>
          <a:p>
            <a:r>
              <a:rPr lang="zh-CN" altLang="en-US"/>
              <a:t>单击此处编辑母版标题样式</a:t>
            </a:r>
          </a:p>
        </p:txBody>
      </p:sp>
      <p:sp>
        <p:nvSpPr>
          <p:cNvPr id="3" name="内容占位符 2"/>
          <p:cNvSpPr>
            <a:spLocks noGrp="1"/>
          </p:cNvSpPr>
          <p:nvPr>
            <p:ph sz="half" idx="1"/>
          </p:nvPr>
        </p:nvSpPr>
        <p:spPr>
          <a:xfrm>
            <a:off x="323850" y="692228"/>
            <a:ext cx="4038600" cy="55346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514850" y="692228"/>
            <a:ext cx="4038600" cy="26911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514850" y="3535757"/>
            <a:ext cx="4038600" cy="26911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日期占位符 3"/>
          <p:cNvSpPr>
            <a:spLocks noGrp="1" noChangeArrowheads="1"/>
          </p:cNvSpPr>
          <p:nvPr>
            <p:ph type="dt" sz="half" idx="10"/>
          </p:nvPr>
        </p:nvSpPr>
        <p:spPr>
          <a:xfrm>
            <a:off x="457200" y="6357059"/>
            <a:ext cx="2133600" cy="365165"/>
          </a:xfrm>
        </p:spPr>
        <p:txBody>
          <a:bodyPr/>
          <a:lstStyle>
            <a:lvl1pPr>
              <a:defRPr/>
            </a:lvl1pPr>
          </a:lstStyle>
          <a:p>
            <a:pPr>
              <a:defRPr/>
            </a:pPr>
            <a:fld id="{A60675B2-9902-47C2-8EEA-8F769A286F49}" type="datetime1">
              <a:rPr lang="zh-CN" altLang="en-US"/>
              <a:pPr>
                <a:defRPr/>
              </a:pPr>
              <a:t>2020/12/3</a:t>
            </a:fld>
            <a:endParaRPr lang="en-US"/>
          </a:p>
        </p:txBody>
      </p:sp>
      <p:sp>
        <p:nvSpPr>
          <p:cNvPr id="7" name="页脚占位符 4"/>
          <p:cNvSpPr>
            <a:spLocks noGrp="1" noChangeArrowheads="1"/>
          </p:cNvSpPr>
          <p:nvPr>
            <p:ph type="ftr" sz="quarter" idx="11"/>
          </p:nvPr>
        </p:nvSpPr>
        <p:spPr>
          <a:xfrm>
            <a:off x="3124200" y="6357059"/>
            <a:ext cx="2895600" cy="365165"/>
          </a:xfrm>
        </p:spPr>
        <p:txBody>
          <a:bodyPr/>
          <a:lstStyle>
            <a:lvl1pPr>
              <a:defRPr/>
            </a:lvl1pPr>
          </a:lstStyle>
          <a:p>
            <a:pPr>
              <a:defRPr/>
            </a:pPr>
            <a:endParaRPr lang="en-US" altLang="zh-CN"/>
          </a:p>
        </p:txBody>
      </p:sp>
      <p:sp>
        <p:nvSpPr>
          <p:cNvPr id="8" name="灯片编号占位符 5"/>
          <p:cNvSpPr>
            <a:spLocks noGrp="1" noChangeArrowheads="1"/>
          </p:cNvSpPr>
          <p:nvPr>
            <p:ph type="sldNum" sz="quarter" idx="12"/>
          </p:nvPr>
        </p:nvSpPr>
        <p:spPr>
          <a:xfrm>
            <a:off x="7010400" y="0"/>
            <a:ext cx="2133600" cy="365165"/>
          </a:xfrm>
        </p:spPr>
        <p:txBody>
          <a:bodyPr/>
          <a:lstStyle>
            <a:lvl1pPr>
              <a:defRPr/>
            </a:lvl1pPr>
          </a:lstStyle>
          <a:p>
            <a:pPr>
              <a:defRPr/>
            </a:pPr>
            <a:fld id="{0A63910D-ACE0-4213-8814-CFBB40EDEB21}" type="slidenum">
              <a:rPr lang="zh-CN" altLang="en-US"/>
              <a:pPr>
                <a:defRPr/>
              </a:pPr>
              <a:t>‹#›</a:t>
            </a:fld>
            <a:r>
              <a:rPr lang="en-US" altLang="zh-CN"/>
              <a:t>/138</a:t>
            </a:r>
            <a:endParaRPr lang="en-US"/>
          </a:p>
        </p:txBody>
      </p:sp>
    </p:spTree>
    <p:extLst>
      <p:ext uri="{BB962C8B-B14F-4D97-AF65-F5344CB8AC3E}">
        <p14:creationId xmlns="" xmlns:p14="http://schemas.microsoft.com/office/powerpoint/2010/main" val="227883825"/>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Mr.Z">
    <p:spTree>
      <p:nvGrpSpPr>
        <p:cNvPr id="1" name=""/>
        <p:cNvGrpSpPr/>
        <p:nvPr/>
      </p:nvGrpSpPr>
      <p:grpSpPr>
        <a:xfrm>
          <a:off x="0" y="0"/>
          <a:ext cx="0" cy="0"/>
          <a:chOff x="0" y="0"/>
          <a:chExt cx="0" cy="0"/>
        </a:xfrm>
      </p:grpSpPr>
      <p:sp>
        <p:nvSpPr>
          <p:cNvPr id="6" name="矩形 32"/>
          <p:cNvSpPr/>
          <p:nvPr userDrawn="1"/>
        </p:nvSpPr>
        <p:spPr>
          <a:xfrm>
            <a:off x="-11875" y="1846604"/>
            <a:ext cx="9155875" cy="5011777"/>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1" fmla="*/ 0 w 9144000"/>
              <a:gd name="connsiteY0-2" fmla="*/ 0 h 5143500"/>
              <a:gd name="connsiteX1-3" fmla="*/ 9144000 w 9144000"/>
              <a:gd name="connsiteY1-4" fmla="*/ 0 h 5143500"/>
              <a:gd name="connsiteX2-5" fmla="*/ 9132125 w 9144000"/>
              <a:gd name="connsiteY2-6" fmla="*/ 2778826 h 5143500"/>
              <a:gd name="connsiteX3-7" fmla="*/ 9144000 w 9144000"/>
              <a:gd name="connsiteY3-8" fmla="*/ 5143500 h 5143500"/>
              <a:gd name="connsiteX4-9" fmla="*/ 0 w 9144000"/>
              <a:gd name="connsiteY4-10" fmla="*/ 5143500 h 5143500"/>
              <a:gd name="connsiteX5" fmla="*/ 0 w 9144000"/>
              <a:gd name="connsiteY5" fmla="*/ 0 h 5143500"/>
              <a:gd name="connsiteX0-11" fmla="*/ 11875 w 9155875"/>
              <a:gd name="connsiteY0-12" fmla="*/ 0 h 5143500"/>
              <a:gd name="connsiteX1-13" fmla="*/ 9155875 w 9155875"/>
              <a:gd name="connsiteY1-14" fmla="*/ 0 h 5143500"/>
              <a:gd name="connsiteX2-15" fmla="*/ 9144000 w 9155875"/>
              <a:gd name="connsiteY2-16" fmla="*/ 2778826 h 5143500"/>
              <a:gd name="connsiteX3-17" fmla="*/ 9155875 w 9155875"/>
              <a:gd name="connsiteY3-18" fmla="*/ 5143500 h 5143500"/>
              <a:gd name="connsiteX4-19" fmla="*/ 11875 w 9155875"/>
              <a:gd name="connsiteY4-20" fmla="*/ 5143500 h 5143500"/>
              <a:gd name="connsiteX5-21" fmla="*/ 0 w 9155875"/>
              <a:gd name="connsiteY5-22" fmla="*/ 4738255 h 5143500"/>
              <a:gd name="connsiteX6" fmla="*/ 11875 w 9155875"/>
              <a:gd name="connsiteY6" fmla="*/ 0 h 5143500"/>
              <a:gd name="connsiteX0-23" fmla="*/ 0 w 9155875"/>
              <a:gd name="connsiteY0-24" fmla="*/ 4738255 h 5143500"/>
              <a:gd name="connsiteX1-25" fmla="*/ 9155875 w 9155875"/>
              <a:gd name="connsiteY1-26" fmla="*/ 0 h 5143500"/>
              <a:gd name="connsiteX2-27" fmla="*/ 9144000 w 9155875"/>
              <a:gd name="connsiteY2-28" fmla="*/ 2778826 h 5143500"/>
              <a:gd name="connsiteX3-29" fmla="*/ 9155875 w 9155875"/>
              <a:gd name="connsiteY3-30" fmla="*/ 5143500 h 5143500"/>
              <a:gd name="connsiteX4-31" fmla="*/ 11875 w 9155875"/>
              <a:gd name="connsiteY4-32" fmla="*/ 5143500 h 5143500"/>
              <a:gd name="connsiteX5-33" fmla="*/ 0 w 9155875"/>
              <a:gd name="connsiteY5-34" fmla="*/ 4738255 h 5143500"/>
              <a:gd name="connsiteX0-35" fmla="*/ 0 w 9155875"/>
              <a:gd name="connsiteY0-36" fmla="*/ 1961465 h 2366710"/>
              <a:gd name="connsiteX1-37" fmla="*/ 9144000 w 9155875"/>
              <a:gd name="connsiteY1-38" fmla="*/ 2036 h 2366710"/>
              <a:gd name="connsiteX2-39" fmla="*/ 9155875 w 9155875"/>
              <a:gd name="connsiteY2-40" fmla="*/ 2366710 h 2366710"/>
              <a:gd name="connsiteX3-41" fmla="*/ 11875 w 9155875"/>
              <a:gd name="connsiteY3-42" fmla="*/ 2366710 h 2366710"/>
              <a:gd name="connsiteX4-43" fmla="*/ 0 w 9155875"/>
              <a:gd name="connsiteY4-44" fmla="*/ 1961465 h 2366710"/>
              <a:gd name="connsiteX0-45" fmla="*/ 0 w 9155875"/>
              <a:gd name="connsiteY0-46" fmla="*/ 1959429 h 2364674"/>
              <a:gd name="connsiteX1-47" fmla="*/ 9144000 w 9155875"/>
              <a:gd name="connsiteY1-48" fmla="*/ 0 h 2364674"/>
              <a:gd name="connsiteX2-49" fmla="*/ 9155875 w 9155875"/>
              <a:gd name="connsiteY2-50" fmla="*/ 2364674 h 2364674"/>
              <a:gd name="connsiteX3-51" fmla="*/ 11875 w 9155875"/>
              <a:gd name="connsiteY3-52" fmla="*/ 2364674 h 2364674"/>
              <a:gd name="connsiteX4-53" fmla="*/ 0 w 9155875"/>
              <a:gd name="connsiteY4-54" fmla="*/ 1959429 h 2364674"/>
              <a:gd name="connsiteX0-55" fmla="*/ 0 w 9155875"/>
              <a:gd name="connsiteY0-56" fmla="*/ 1959429 h 2364674"/>
              <a:gd name="connsiteX1-57" fmla="*/ 9144000 w 9155875"/>
              <a:gd name="connsiteY1-58" fmla="*/ 0 h 2364674"/>
              <a:gd name="connsiteX2-59" fmla="*/ 9155875 w 9155875"/>
              <a:gd name="connsiteY2-60" fmla="*/ 2364674 h 2364674"/>
              <a:gd name="connsiteX3-61" fmla="*/ 11875 w 9155875"/>
              <a:gd name="connsiteY3-62" fmla="*/ 2364674 h 2364674"/>
              <a:gd name="connsiteX4-63" fmla="*/ 0 w 9155875"/>
              <a:gd name="connsiteY4-64" fmla="*/ 1959429 h 23646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55875" h="2364674">
                <a:moveTo>
                  <a:pt x="0" y="1959429"/>
                </a:moveTo>
                <a:cubicBezTo>
                  <a:pt x="1569522" y="1589068"/>
                  <a:pt x="6858000" y="514350"/>
                  <a:pt x="9144000" y="0"/>
                </a:cubicBezTo>
                <a:cubicBezTo>
                  <a:pt x="9147958" y="788225"/>
                  <a:pt x="9151917" y="1576449"/>
                  <a:pt x="9155875" y="2364674"/>
                </a:cubicBezTo>
                <a:lnTo>
                  <a:pt x="11875" y="2364674"/>
                </a:lnTo>
                <a:lnTo>
                  <a:pt x="0" y="1959429"/>
                </a:lnTo>
                <a:close/>
              </a:path>
            </a:pathLst>
          </a:custGeom>
          <a:solidFill>
            <a:schemeClr val="tx1">
              <a:lumMod val="85000"/>
              <a:lumOff val="1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dirty="0">
              <a:solidFill>
                <a:prstClr val="white"/>
              </a:solidFill>
              <a:ea typeface="微软雅黑 Light" panose="020B0502040204020203" pitchFamily="34" charset="-122"/>
            </a:endParaRPr>
          </a:p>
        </p:txBody>
      </p:sp>
    </p:spTree>
    <p:extLst>
      <p:ext uri="{BB962C8B-B14F-4D97-AF65-F5344CB8AC3E}">
        <p14:creationId xmlns="" xmlns:p14="http://schemas.microsoft.com/office/powerpoint/2010/main" val="4254566200"/>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303015843"/>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4_自定义版式">
    <p:bg>
      <p:bgPr>
        <a:solidFill>
          <a:srgbClr val="94D1CA"/>
        </a:solidFill>
        <a:effectLst/>
      </p:bgPr>
    </p:bg>
    <p:spTree>
      <p:nvGrpSpPr>
        <p:cNvPr id="1" name=""/>
        <p:cNvGrpSpPr/>
        <p:nvPr/>
      </p:nvGrpSpPr>
      <p:grpSpPr>
        <a:xfrm>
          <a:off x="0" y="0"/>
          <a:ext cx="0" cy="0"/>
          <a:chOff x="0" y="0"/>
          <a:chExt cx="0" cy="0"/>
        </a:xfrm>
      </p:grpSpPr>
      <p:sp>
        <p:nvSpPr>
          <p:cNvPr id="4" name="矩形 3"/>
          <p:cNvSpPr/>
          <p:nvPr userDrawn="1"/>
        </p:nvSpPr>
        <p:spPr>
          <a:xfrm>
            <a:off x="11412" y="-991"/>
            <a:ext cx="9143999" cy="6857619"/>
          </a:xfrm>
          <a:prstGeom prst="rect">
            <a:avLst/>
          </a:prstGeom>
          <a:solidFill>
            <a:srgbClr val="94D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endParaRPr>
          </a:p>
        </p:txBody>
      </p:sp>
      <p:sp>
        <p:nvSpPr>
          <p:cNvPr id="3" name="矩形 32"/>
          <p:cNvSpPr/>
          <p:nvPr userDrawn="1"/>
        </p:nvSpPr>
        <p:spPr>
          <a:xfrm>
            <a:off x="-11876" y="1846398"/>
            <a:ext cx="9155875" cy="5011221"/>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1" fmla="*/ 0 w 9144000"/>
              <a:gd name="connsiteY0-2" fmla="*/ 0 h 5143500"/>
              <a:gd name="connsiteX1-3" fmla="*/ 9144000 w 9144000"/>
              <a:gd name="connsiteY1-4" fmla="*/ 0 h 5143500"/>
              <a:gd name="connsiteX2-5" fmla="*/ 9132125 w 9144000"/>
              <a:gd name="connsiteY2-6" fmla="*/ 2778826 h 5143500"/>
              <a:gd name="connsiteX3-7" fmla="*/ 9144000 w 9144000"/>
              <a:gd name="connsiteY3-8" fmla="*/ 5143500 h 5143500"/>
              <a:gd name="connsiteX4-9" fmla="*/ 0 w 9144000"/>
              <a:gd name="connsiteY4-10" fmla="*/ 5143500 h 5143500"/>
              <a:gd name="connsiteX5" fmla="*/ 0 w 9144000"/>
              <a:gd name="connsiteY5" fmla="*/ 0 h 5143500"/>
              <a:gd name="connsiteX0-11" fmla="*/ 11875 w 9155875"/>
              <a:gd name="connsiteY0-12" fmla="*/ 0 h 5143500"/>
              <a:gd name="connsiteX1-13" fmla="*/ 9155875 w 9155875"/>
              <a:gd name="connsiteY1-14" fmla="*/ 0 h 5143500"/>
              <a:gd name="connsiteX2-15" fmla="*/ 9144000 w 9155875"/>
              <a:gd name="connsiteY2-16" fmla="*/ 2778826 h 5143500"/>
              <a:gd name="connsiteX3-17" fmla="*/ 9155875 w 9155875"/>
              <a:gd name="connsiteY3-18" fmla="*/ 5143500 h 5143500"/>
              <a:gd name="connsiteX4-19" fmla="*/ 11875 w 9155875"/>
              <a:gd name="connsiteY4-20" fmla="*/ 5143500 h 5143500"/>
              <a:gd name="connsiteX5-21" fmla="*/ 0 w 9155875"/>
              <a:gd name="connsiteY5-22" fmla="*/ 4738255 h 5143500"/>
              <a:gd name="connsiteX6" fmla="*/ 11875 w 9155875"/>
              <a:gd name="connsiteY6" fmla="*/ 0 h 5143500"/>
              <a:gd name="connsiteX0-23" fmla="*/ 0 w 9155875"/>
              <a:gd name="connsiteY0-24" fmla="*/ 4738255 h 5143500"/>
              <a:gd name="connsiteX1-25" fmla="*/ 9155875 w 9155875"/>
              <a:gd name="connsiteY1-26" fmla="*/ 0 h 5143500"/>
              <a:gd name="connsiteX2-27" fmla="*/ 9144000 w 9155875"/>
              <a:gd name="connsiteY2-28" fmla="*/ 2778826 h 5143500"/>
              <a:gd name="connsiteX3-29" fmla="*/ 9155875 w 9155875"/>
              <a:gd name="connsiteY3-30" fmla="*/ 5143500 h 5143500"/>
              <a:gd name="connsiteX4-31" fmla="*/ 11875 w 9155875"/>
              <a:gd name="connsiteY4-32" fmla="*/ 5143500 h 5143500"/>
              <a:gd name="connsiteX5-33" fmla="*/ 0 w 9155875"/>
              <a:gd name="connsiteY5-34" fmla="*/ 4738255 h 5143500"/>
              <a:gd name="connsiteX0-35" fmla="*/ 0 w 9155875"/>
              <a:gd name="connsiteY0-36" fmla="*/ 1961465 h 2366710"/>
              <a:gd name="connsiteX1-37" fmla="*/ 9144000 w 9155875"/>
              <a:gd name="connsiteY1-38" fmla="*/ 2036 h 2366710"/>
              <a:gd name="connsiteX2-39" fmla="*/ 9155875 w 9155875"/>
              <a:gd name="connsiteY2-40" fmla="*/ 2366710 h 2366710"/>
              <a:gd name="connsiteX3-41" fmla="*/ 11875 w 9155875"/>
              <a:gd name="connsiteY3-42" fmla="*/ 2366710 h 2366710"/>
              <a:gd name="connsiteX4-43" fmla="*/ 0 w 9155875"/>
              <a:gd name="connsiteY4-44" fmla="*/ 1961465 h 2366710"/>
              <a:gd name="connsiteX0-45" fmla="*/ 0 w 9155875"/>
              <a:gd name="connsiteY0-46" fmla="*/ 1959429 h 2364674"/>
              <a:gd name="connsiteX1-47" fmla="*/ 9144000 w 9155875"/>
              <a:gd name="connsiteY1-48" fmla="*/ 0 h 2364674"/>
              <a:gd name="connsiteX2-49" fmla="*/ 9155875 w 9155875"/>
              <a:gd name="connsiteY2-50" fmla="*/ 2364674 h 2364674"/>
              <a:gd name="connsiteX3-51" fmla="*/ 11875 w 9155875"/>
              <a:gd name="connsiteY3-52" fmla="*/ 2364674 h 2364674"/>
              <a:gd name="connsiteX4-53" fmla="*/ 0 w 9155875"/>
              <a:gd name="connsiteY4-54" fmla="*/ 1959429 h 2364674"/>
              <a:gd name="connsiteX0-55" fmla="*/ 0 w 9155875"/>
              <a:gd name="connsiteY0-56" fmla="*/ 1959429 h 2364674"/>
              <a:gd name="connsiteX1-57" fmla="*/ 9144000 w 9155875"/>
              <a:gd name="connsiteY1-58" fmla="*/ 0 h 2364674"/>
              <a:gd name="connsiteX2-59" fmla="*/ 9155875 w 9155875"/>
              <a:gd name="connsiteY2-60" fmla="*/ 2364674 h 2364674"/>
              <a:gd name="connsiteX3-61" fmla="*/ 11875 w 9155875"/>
              <a:gd name="connsiteY3-62" fmla="*/ 2364674 h 2364674"/>
              <a:gd name="connsiteX4-63" fmla="*/ 0 w 9155875"/>
              <a:gd name="connsiteY4-64" fmla="*/ 1959429 h 23646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55875" h="2364674">
                <a:moveTo>
                  <a:pt x="0" y="1959429"/>
                </a:moveTo>
                <a:cubicBezTo>
                  <a:pt x="1569522" y="1589068"/>
                  <a:pt x="6858000" y="514350"/>
                  <a:pt x="9144000" y="0"/>
                </a:cubicBezTo>
                <a:cubicBezTo>
                  <a:pt x="9147958" y="788225"/>
                  <a:pt x="9151917" y="1576449"/>
                  <a:pt x="9155875" y="2364674"/>
                </a:cubicBezTo>
                <a:lnTo>
                  <a:pt x="11875" y="2364674"/>
                </a:lnTo>
                <a:lnTo>
                  <a:pt x="0" y="1959429"/>
                </a:lnTo>
                <a:close/>
              </a:path>
            </a:pathLst>
          </a:custGeom>
          <a:solidFill>
            <a:schemeClr val="tx1">
              <a:lumMod val="85000"/>
              <a:lumOff val="1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prstClr val="white"/>
              </a:solidFill>
              <a:ea typeface="微软雅黑 Light" panose="020B0502040204020203" pitchFamily="34" charset="-122"/>
            </a:endParaRPr>
          </a:p>
        </p:txBody>
      </p:sp>
    </p:spTree>
    <p:extLst>
      <p:ext uri="{BB962C8B-B14F-4D97-AF65-F5344CB8AC3E}">
        <p14:creationId xmlns="" xmlns:p14="http://schemas.microsoft.com/office/powerpoint/2010/main" val="4528391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theme" Target="../theme/theme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35" name="Rectangle 15"/>
          <p:cNvSpPr>
            <a:spLocks noChangeArrowheads="1"/>
          </p:cNvSpPr>
          <p:nvPr/>
        </p:nvSpPr>
        <p:spPr bwMode="auto">
          <a:xfrm>
            <a:off x="6660232" y="431800"/>
            <a:ext cx="2133600" cy="476250"/>
          </a:xfrm>
          <a:prstGeom prst="rect">
            <a:avLst/>
          </a:prstGeom>
          <a:noFill/>
          <a:ln w="9525">
            <a:noFill/>
            <a:miter lim="800000"/>
            <a:headEnd/>
            <a:tailEnd/>
          </a:ln>
          <a:effectLst/>
        </p:spPr>
        <p:txBody>
          <a:bodyPr/>
          <a:lstStyle/>
          <a:p>
            <a:pPr algn="r">
              <a:defRPr/>
            </a:pPr>
            <a:endParaRPr lang="en-US" altLang="zh-CN" sz="1400" dirty="0">
              <a:solidFill>
                <a:srgbClr val="000000"/>
              </a:solidFill>
              <a:latin typeface="Arial" charset="0"/>
            </a:endParaRPr>
          </a:p>
          <a:p>
            <a:pPr algn="r">
              <a:defRPr/>
            </a:pPr>
            <a:r>
              <a:rPr lang="en-US" altLang="zh-CN" sz="1600" dirty="0">
                <a:solidFill>
                  <a:srgbClr val="000000"/>
                </a:solidFill>
                <a:latin typeface="Arial" charset="0"/>
              </a:rPr>
              <a:t>No. </a:t>
            </a:r>
            <a:fld id="{B88A25C2-1C2D-45A9-9F1C-0DEB3616AEE6}" type="slidenum">
              <a:rPr kumimoji="0" lang="en-US" altLang="zh-CN" sz="1600" smtClean="0">
                <a:solidFill>
                  <a:srgbClr val="000000"/>
                </a:solidFill>
                <a:latin typeface="Arial" charset="0"/>
              </a:rPr>
              <a:pPr algn="r">
                <a:defRPr/>
              </a:pPr>
              <a:t>‹#›</a:t>
            </a:fld>
            <a:r>
              <a:rPr kumimoji="0" lang="en-US" altLang="zh-CN" sz="1600" dirty="0">
                <a:solidFill>
                  <a:srgbClr val="000000"/>
                </a:solidFill>
                <a:latin typeface="Arial" charset="0"/>
              </a:rPr>
              <a:t>/59</a:t>
            </a:r>
          </a:p>
        </p:txBody>
      </p:sp>
      <p:sp>
        <p:nvSpPr>
          <p:cNvPr id="1049" name="Rectangle 117"/>
          <p:cNvSpPr>
            <a:spLocks noChangeArrowheads="1"/>
          </p:cNvSpPr>
          <p:nvPr/>
        </p:nvSpPr>
        <p:spPr bwMode="auto">
          <a:xfrm>
            <a:off x="1" y="765175"/>
            <a:ext cx="8532813" cy="71438"/>
          </a:xfrm>
          <a:prstGeom prst="rect">
            <a:avLst/>
          </a:prstGeom>
          <a:gradFill rotWithShape="1">
            <a:gsLst>
              <a:gs pos="0">
                <a:srgbClr val="084BC4"/>
              </a:gs>
              <a:gs pos="100000">
                <a:srgbClr val="D2DFF4">
                  <a:alpha val="0"/>
                </a:srgbClr>
              </a:gs>
            </a:gsLst>
            <a:lin ang="0" scaled="1"/>
          </a:gradFill>
          <a:ln w="9525">
            <a:noFill/>
            <a:miter lim="800000"/>
            <a:headEnd/>
            <a:tailEnd/>
          </a:ln>
        </p:spPr>
        <p:txBody>
          <a:bodyPr wrap="none" lIns="0" tIns="0" rIns="0" bIns="0" anchor="ctr"/>
          <a:lstStyle/>
          <a:p>
            <a:pPr algn="just" eaLnBrk="0" fontAlgn="t" hangingPunct="0">
              <a:lnSpc>
                <a:spcPct val="150000"/>
              </a:lnSpc>
              <a:spcBef>
                <a:spcPct val="20000"/>
              </a:spcBef>
              <a:defRPr/>
            </a:pPr>
            <a:endParaRPr kumimoji="0" lang="zh-CN" altLang="zh-CN" sz="1600">
              <a:latin typeface="黑体" pitchFamily="49" charset="-122"/>
              <a:ea typeface="黑体" pitchFamily="49" charset="-122"/>
            </a:endParaRPr>
          </a:p>
        </p:txBody>
      </p:sp>
      <p:sp>
        <p:nvSpPr>
          <p:cNvPr id="1066" name="Text Box 42"/>
          <p:cNvSpPr txBox="1">
            <a:spLocks noChangeArrowheads="1"/>
          </p:cNvSpPr>
          <p:nvPr/>
        </p:nvSpPr>
        <p:spPr bwMode="auto">
          <a:xfrm>
            <a:off x="468314" y="2"/>
            <a:ext cx="7559675"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 id="2147483650" r:id="rId13"/>
    <p:sldLayoutId id="2147483649" r:id="rId14"/>
  </p:sldLayoutIdLst>
  <p:txStyles>
    <p:titleStyle>
      <a:lvl1pPr algn="ctr" rtl="0" eaLnBrk="0" fontAlgn="base" hangingPunct="0">
        <a:spcBef>
          <a:spcPct val="0"/>
        </a:spcBef>
        <a:spcAft>
          <a:spcPct val="0"/>
        </a:spcAft>
        <a:defRPr kumimoji="1" sz="4400">
          <a:solidFill>
            <a:schemeClr val="tx2"/>
          </a:solidFill>
          <a:latin typeface="+mj-lt"/>
          <a:ea typeface="PMingLiU" pitchFamily="18" charset="-120"/>
          <a:cs typeface="+mj-cs"/>
        </a:defRPr>
      </a:lvl1pPr>
      <a:lvl2pPr algn="ctr" rtl="0" eaLnBrk="0" fontAlgn="base" hangingPunct="0">
        <a:spcBef>
          <a:spcPct val="0"/>
        </a:spcBef>
        <a:spcAft>
          <a:spcPct val="0"/>
        </a:spcAft>
        <a:defRPr kumimoji="1" sz="4400">
          <a:solidFill>
            <a:schemeClr val="tx2"/>
          </a:solidFill>
          <a:latin typeface="Arial" charset="0"/>
          <a:ea typeface="PMingLiU" pitchFamily="18" charset="-120"/>
        </a:defRPr>
      </a:lvl2pPr>
      <a:lvl3pPr algn="ctr" rtl="0" eaLnBrk="0" fontAlgn="base" hangingPunct="0">
        <a:spcBef>
          <a:spcPct val="0"/>
        </a:spcBef>
        <a:spcAft>
          <a:spcPct val="0"/>
        </a:spcAft>
        <a:defRPr kumimoji="1" sz="4400">
          <a:solidFill>
            <a:schemeClr val="tx2"/>
          </a:solidFill>
          <a:latin typeface="Arial" charset="0"/>
          <a:ea typeface="PMingLiU" pitchFamily="18" charset="-120"/>
        </a:defRPr>
      </a:lvl3pPr>
      <a:lvl4pPr algn="ctr" rtl="0" eaLnBrk="0" fontAlgn="base" hangingPunct="0">
        <a:spcBef>
          <a:spcPct val="0"/>
        </a:spcBef>
        <a:spcAft>
          <a:spcPct val="0"/>
        </a:spcAft>
        <a:defRPr kumimoji="1" sz="4400">
          <a:solidFill>
            <a:schemeClr val="tx2"/>
          </a:solidFill>
          <a:latin typeface="Arial" charset="0"/>
          <a:ea typeface="PMingLiU" pitchFamily="18" charset="-120"/>
        </a:defRPr>
      </a:lvl4pPr>
      <a:lvl5pPr algn="ctr" rtl="0" eaLnBrk="0" fontAlgn="base" hangingPunct="0">
        <a:spcBef>
          <a:spcPct val="0"/>
        </a:spcBef>
        <a:spcAft>
          <a:spcPct val="0"/>
        </a:spcAft>
        <a:defRPr kumimoji="1" sz="4400">
          <a:solidFill>
            <a:schemeClr val="tx2"/>
          </a:solidFill>
          <a:latin typeface="Arial" charset="0"/>
          <a:ea typeface="PMingLiU"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PMingLiU" pitchFamily="18" charset="-120"/>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PMingLiU" pitchFamily="18" charset="-120"/>
        </a:defRPr>
      </a:lvl2pPr>
      <a:lvl3pPr marL="1143000" indent="-228600" algn="l" rtl="0" eaLnBrk="0" fontAlgn="base" hangingPunct="0">
        <a:spcBef>
          <a:spcPct val="20000"/>
        </a:spcBef>
        <a:spcAft>
          <a:spcPct val="0"/>
        </a:spcAft>
        <a:buChar char="•"/>
        <a:defRPr kumimoji="1" sz="2400">
          <a:solidFill>
            <a:schemeClr val="tx1"/>
          </a:solidFill>
          <a:latin typeface="+mn-lt"/>
          <a:ea typeface="PMingLiU" pitchFamily="18" charset="-120"/>
        </a:defRPr>
      </a:lvl3pPr>
      <a:lvl4pPr marL="1600200" indent="-228600" algn="l" rtl="0" eaLnBrk="0" fontAlgn="base" hangingPunct="0">
        <a:spcBef>
          <a:spcPct val="20000"/>
        </a:spcBef>
        <a:spcAft>
          <a:spcPct val="0"/>
        </a:spcAft>
        <a:buChar char="–"/>
        <a:defRPr kumimoji="1" sz="2000">
          <a:solidFill>
            <a:schemeClr val="tx1"/>
          </a:solidFill>
          <a:latin typeface="+mn-lt"/>
          <a:ea typeface="PMingLiU" pitchFamily="18" charset="-120"/>
        </a:defRPr>
      </a:lvl4pPr>
      <a:lvl5pPr marL="2057400" indent="-228600" algn="l" rtl="0" eaLnBrk="0" fontAlgn="base" hangingPunct="0">
        <a:spcBef>
          <a:spcPct val="20000"/>
        </a:spcBef>
        <a:spcAft>
          <a:spcPct val="0"/>
        </a:spcAft>
        <a:buChar char="»"/>
        <a:defRPr kumimoji="1" sz="2000">
          <a:solidFill>
            <a:schemeClr val="tx1"/>
          </a:solidFill>
          <a:latin typeface="+mn-lt"/>
          <a:ea typeface="PMingLiU" pitchFamily="18" charset="-120"/>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8" cstate="email">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74811602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Lst>
  <p:transition/>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pitchFamily="34" charset="0"/>
          <a:ea typeface="宋体" pitchFamily="2" charset="-122"/>
        </a:defRPr>
      </a:lvl2pPr>
      <a:lvl3pPr algn="l" rtl="0" eaLnBrk="0" fontAlgn="base" hangingPunct="0">
        <a:spcBef>
          <a:spcPct val="0"/>
        </a:spcBef>
        <a:spcAft>
          <a:spcPct val="0"/>
        </a:spcAft>
        <a:defRPr sz="2400" b="1">
          <a:solidFill>
            <a:schemeClr val="tx2"/>
          </a:solidFill>
          <a:latin typeface="Arial" pitchFamily="34" charset="0"/>
          <a:ea typeface="宋体" pitchFamily="2" charset="-122"/>
        </a:defRPr>
      </a:lvl3pPr>
      <a:lvl4pPr algn="l" rtl="0" eaLnBrk="0" fontAlgn="base" hangingPunct="0">
        <a:spcBef>
          <a:spcPct val="0"/>
        </a:spcBef>
        <a:spcAft>
          <a:spcPct val="0"/>
        </a:spcAft>
        <a:defRPr sz="2400" b="1">
          <a:solidFill>
            <a:schemeClr val="tx2"/>
          </a:solidFill>
          <a:latin typeface="Arial" pitchFamily="34" charset="0"/>
          <a:ea typeface="宋体" pitchFamily="2" charset="-122"/>
        </a:defRPr>
      </a:lvl4pPr>
      <a:lvl5pPr algn="l" rtl="0" eaLnBrk="0" fontAlgn="base" hangingPunct="0">
        <a:spcBef>
          <a:spcPct val="0"/>
        </a:spcBef>
        <a:spcAft>
          <a:spcPct val="0"/>
        </a:spcAft>
        <a:defRPr sz="2400" b="1">
          <a:solidFill>
            <a:schemeClr val="tx2"/>
          </a:solidFill>
          <a:latin typeface="Arial" pitchFamily="34" charset="0"/>
          <a:ea typeface="宋体" pitchFamily="2" charset="-122"/>
        </a:defRPr>
      </a:lvl5pPr>
      <a:lvl6pPr marL="453543" algn="l" rtl="0" eaLnBrk="0" fontAlgn="base" hangingPunct="0">
        <a:spcBef>
          <a:spcPct val="0"/>
        </a:spcBef>
        <a:spcAft>
          <a:spcPct val="0"/>
        </a:spcAft>
        <a:defRPr sz="2400" b="1">
          <a:solidFill>
            <a:schemeClr val="tx2"/>
          </a:solidFill>
          <a:latin typeface="Arial" pitchFamily="34" charset="0"/>
          <a:ea typeface="宋体" pitchFamily="2" charset="-122"/>
        </a:defRPr>
      </a:lvl6pPr>
      <a:lvl7pPr marL="907114" algn="l" rtl="0" eaLnBrk="0" fontAlgn="base" hangingPunct="0">
        <a:spcBef>
          <a:spcPct val="0"/>
        </a:spcBef>
        <a:spcAft>
          <a:spcPct val="0"/>
        </a:spcAft>
        <a:defRPr sz="2400" b="1">
          <a:solidFill>
            <a:schemeClr val="tx2"/>
          </a:solidFill>
          <a:latin typeface="Arial" pitchFamily="34" charset="0"/>
          <a:ea typeface="宋体" pitchFamily="2" charset="-122"/>
        </a:defRPr>
      </a:lvl7pPr>
      <a:lvl8pPr marL="1360672" algn="l" rtl="0" eaLnBrk="0" fontAlgn="base" hangingPunct="0">
        <a:spcBef>
          <a:spcPct val="0"/>
        </a:spcBef>
        <a:spcAft>
          <a:spcPct val="0"/>
        </a:spcAft>
        <a:defRPr sz="2400" b="1">
          <a:solidFill>
            <a:schemeClr val="tx2"/>
          </a:solidFill>
          <a:latin typeface="Arial" pitchFamily="34" charset="0"/>
          <a:ea typeface="宋体" pitchFamily="2" charset="-122"/>
        </a:defRPr>
      </a:lvl8pPr>
      <a:lvl9pPr marL="1814239" algn="l" rtl="0" eaLnBrk="0" fontAlgn="base" hangingPunct="0">
        <a:spcBef>
          <a:spcPct val="0"/>
        </a:spcBef>
        <a:spcAft>
          <a:spcPct val="0"/>
        </a:spcAft>
        <a:defRPr sz="2400" b="1">
          <a:solidFill>
            <a:schemeClr val="tx2"/>
          </a:solidFill>
          <a:latin typeface="Arial" pitchFamily="34" charset="0"/>
          <a:ea typeface="宋体" pitchFamily="2" charset="-122"/>
        </a:defRPr>
      </a:lvl9pPr>
    </p:titleStyle>
    <p:bodyStyle>
      <a:lvl1pPr marL="163513" indent="-163513" algn="l" rtl="0" eaLnBrk="0" fontAlgn="ctr" hangingPunct="0">
        <a:lnSpc>
          <a:spcPct val="120000"/>
        </a:lnSpc>
        <a:spcBef>
          <a:spcPct val="20000"/>
        </a:spcBef>
        <a:spcAft>
          <a:spcPct val="0"/>
        </a:spcAft>
        <a:buSzPct val="60000"/>
        <a:buFont typeface="Wingdings" panose="05000000000000000000" pitchFamily="2" charset="2"/>
        <a:buChar char="l"/>
        <a:defRPr sz="2000">
          <a:solidFill>
            <a:schemeClr val="tx1"/>
          </a:solidFill>
          <a:latin typeface="+mn-lt"/>
          <a:ea typeface="+mn-ea"/>
          <a:cs typeface="+mn-cs"/>
        </a:defRPr>
      </a:lvl1pPr>
      <a:lvl2pPr marL="522288" indent="-163513" algn="l" rtl="0" eaLnBrk="0" fontAlgn="ctr" hangingPunct="0">
        <a:lnSpc>
          <a:spcPct val="120000"/>
        </a:lnSpc>
        <a:spcBef>
          <a:spcPct val="20000"/>
        </a:spcBef>
        <a:spcAft>
          <a:spcPct val="0"/>
        </a:spcAft>
        <a:buSzPct val="60000"/>
        <a:buFont typeface="Wingdings" panose="05000000000000000000" pitchFamily="2" charset="2"/>
        <a:buChar char="l"/>
        <a:defRPr sz="2800">
          <a:solidFill>
            <a:schemeClr val="tx1"/>
          </a:solidFill>
          <a:latin typeface="+mn-lt"/>
          <a:ea typeface="+mn-ea"/>
        </a:defRPr>
      </a:lvl2pPr>
      <a:lvl3pPr marL="873125" indent="-157163" algn="l" rtl="0" eaLnBrk="0" fontAlgn="ctr" hangingPunct="0">
        <a:lnSpc>
          <a:spcPct val="120000"/>
        </a:lnSpc>
        <a:spcBef>
          <a:spcPct val="20000"/>
        </a:spcBef>
        <a:spcAft>
          <a:spcPct val="0"/>
        </a:spcAft>
        <a:buSzPct val="60000"/>
        <a:buFont typeface="Wingdings" panose="05000000000000000000" pitchFamily="2" charset="2"/>
        <a:buChar char="l"/>
        <a:defRPr sz="1600">
          <a:solidFill>
            <a:schemeClr val="tx1"/>
          </a:solidFill>
          <a:latin typeface="+mn-lt"/>
          <a:ea typeface="+mn-ea"/>
        </a:defRPr>
      </a:lvl3pPr>
      <a:lvl4pPr marL="1231900" indent="-163513" algn="l" rtl="0" eaLnBrk="0" fontAlgn="ctr" hangingPunct="0">
        <a:lnSpc>
          <a:spcPct val="120000"/>
        </a:lnSpc>
        <a:spcBef>
          <a:spcPct val="20000"/>
        </a:spcBef>
        <a:spcAft>
          <a:spcPct val="0"/>
        </a:spcAft>
        <a:buSzPct val="60000"/>
        <a:buFont typeface="Wingdings" panose="05000000000000000000" pitchFamily="2" charset="2"/>
        <a:buChar char="l"/>
        <a:defRPr sz="1400">
          <a:solidFill>
            <a:schemeClr val="tx1"/>
          </a:solidFill>
          <a:latin typeface="+mn-lt"/>
          <a:ea typeface="+mn-ea"/>
        </a:defRPr>
      </a:lvl4pPr>
      <a:lvl5pPr marL="1590675" indent="-163513" algn="l" rtl="0" eaLnBrk="0" fontAlgn="ctr" hangingPunct="0">
        <a:lnSpc>
          <a:spcPct val="120000"/>
        </a:lnSpc>
        <a:spcBef>
          <a:spcPct val="20000"/>
        </a:spcBef>
        <a:spcAft>
          <a:spcPct val="0"/>
        </a:spcAft>
        <a:buSzPct val="60000"/>
        <a:buFont typeface="Wingdings" panose="05000000000000000000" pitchFamily="2" charset="2"/>
        <a:buChar char="l"/>
        <a:defRPr sz="1200">
          <a:solidFill>
            <a:schemeClr val="tx1"/>
          </a:solidFill>
          <a:latin typeface="+mn-lt"/>
          <a:ea typeface="+mn-ea"/>
        </a:defRPr>
      </a:lvl5pPr>
      <a:lvl6pPr marL="2047302" indent="-166926" algn="l" rtl="0" eaLnBrk="0" fontAlgn="ctr" hangingPunct="0">
        <a:lnSpc>
          <a:spcPct val="120000"/>
        </a:lnSpc>
        <a:spcBef>
          <a:spcPct val="20000"/>
        </a:spcBef>
        <a:spcAft>
          <a:spcPct val="0"/>
        </a:spcAft>
        <a:buSzPct val="60000"/>
        <a:buFont typeface="Wingdings" pitchFamily="2" charset="2"/>
        <a:buChar char="l"/>
        <a:defRPr sz="1200">
          <a:solidFill>
            <a:schemeClr val="tx1"/>
          </a:solidFill>
          <a:latin typeface="+mn-lt"/>
          <a:ea typeface="+mn-ea"/>
        </a:defRPr>
      </a:lvl6pPr>
      <a:lvl7pPr marL="2500860" indent="-166926" algn="l" rtl="0" eaLnBrk="0" fontAlgn="ctr" hangingPunct="0">
        <a:lnSpc>
          <a:spcPct val="120000"/>
        </a:lnSpc>
        <a:spcBef>
          <a:spcPct val="20000"/>
        </a:spcBef>
        <a:spcAft>
          <a:spcPct val="0"/>
        </a:spcAft>
        <a:buSzPct val="60000"/>
        <a:buFont typeface="Wingdings" pitchFamily="2" charset="2"/>
        <a:buChar char="l"/>
        <a:defRPr sz="1200">
          <a:solidFill>
            <a:schemeClr val="tx1"/>
          </a:solidFill>
          <a:latin typeface="+mn-lt"/>
          <a:ea typeface="+mn-ea"/>
        </a:defRPr>
      </a:lvl7pPr>
      <a:lvl8pPr marL="2954423" indent="-166926" algn="l" rtl="0" eaLnBrk="0" fontAlgn="ctr" hangingPunct="0">
        <a:lnSpc>
          <a:spcPct val="120000"/>
        </a:lnSpc>
        <a:spcBef>
          <a:spcPct val="20000"/>
        </a:spcBef>
        <a:spcAft>
          <a:spcPct val="0"/>
        </a:spcAft>
        <a:buSzPct val="60000"/>
        <a:buFont typeface="Wingdings" pitchFamily="2" charset="2"/>
        <a:buChar char="l"/>
        <a:defRPr sz="1200">
          <a:solidFill>
            <a:schemeClr val="tx1"/>
          </a:solidFill>
          <a:latin typeface="+mn-lt"/>
          <a:ea typeface="+mn-ea"/>
        </a:defRPr>
      </a:lvl8pPr>
      <a:lvl9pPr marL="3407987" indent="-166926" algn="l" rtl="0" eaLnBrk="0" fontAlgn="ctr" hangingPunct="0">
        <a:lnSpc>
          <a:spcPct val="120000"/>
        </a:lnSpc>
        <a:spcBef>
          <a:spcPct val="20000"/>
        </a:spcBef>
        <a:spcAft>
          <a:spcPct val="0"/>
        </a:spcAft>
        <a:buSzPct val="60000"/>
        <a:buFont typeface="Wingdings" pitchFamily="2" charset="2"/>
        <a:buChar char="l"/>
        <a:defRPr sz="1200">
          <a:solidFill>
            <a:schemeClr val="tx1"/>
          </a:solidFill>
          <a:latin typeface="+mn-lt"/>
          <a:ea typeface="+mn-ea"/>
        </a:defRPr>
      </a:lvl9pPr>
    </p:bodyStyle>
    <p:otherStyle>
      <a:defPPr>
        <a:defRPr lang="zh-CN"/>
      </a:defPPr>
      <a:lvl1pPr marL="0" algn="l" defTabSz="907114" rtl="0" eaLnBrk="1" latinLnBrk="0" hangingPunct="1">
        <a:defRPr sz="1800" kern="1200">
          <a:solidFill>
            <a:schemeClr val="tx1"/>
          </a:solidFill>
          <a:latin typeface="+mn-lt"/>
          <a:ea typeface="+mn-ea"/>
          <a:cs typeface="+mn-cs"/>
        </a:defRPr>
      </a:lvl1pPr>
      <a:lvl2pPr marL="453543" algn="l" defTabSz="907114" rtl="0" eaLnBrk="1" latinLnBrk="0" hangingPunct="1">
        <a:defRPr sz="1800" kern="1200">
          <a:solidFill>
            <a:schemeClr val="tx1"/>
          </a:solidFill>
          <a:latin typeface="+mn-lt"/>
          <a:ea typeface="+mn-ea"/>
          <a:cs typeface="+mn-cs"/>
        </a:defRPr>
      </a:lvl2pPr>
      <a:lvl3pPr marL="907114" algn="l" defTabSz="907114" rtl="0" eaLnBrk="1" latinLnBrk="0" hangingPunct="1">
        <a:defRPr sz="1800" kern="1200">
          <a:solidFill>
            <a:schemeClr val="tx1"/>
          </a:solidFill>
          <a:latin typeface="+mn-lt"/>
          <a:ea typeface="+mn-ea"/>
          <a:cs typeface="+mn-cs"/>
        </a:defRPr>
      </a:lvl3pPr>
      <a:lvl4pPr marL="1360672" algn="l" defTabSz="907114" rtl="0" eaLnBrk="1" latinLnBrk="0" hangingPunct="1">
        <a:defRPr sz="1800" kern="1200">
          <a:solidFill>
            <a:schemeClr val="tx1"/>
          </a:solidFill>
          <a:latin typeface="+mn-lt"/>
          <a:ea typeface="+mn-ea"/>
          <a:cs typeface="+mn-cs"/>
        </a:defRPr>
      </a:lvl4pPr>
      <a:lvl5pPr marL="1814239" algn="l" defTabSz="907114" rtl="0" eaLnBrk="1" latinLnBrk="0" hangingPunct="1">
        <a:defRPr sz="1800" kern="1200">
          <a:solidFill>
            <a:schemeClr val="tx1"/>
          </a:solidFill>
          <a:latin typeface="+mn-lt"/>
          <a:ea typeface="+mn-ea"/>
          <a:cs typeface="+mn-cs"/>
        </a:defRPr>
      </a:lvl5pPr>
      <a:lvl6pPr marL="2267789" algn="l" defTabSz="907114" rtl="0" eaLnBrk="1" latinLnBrk="0" hangingPunct="1">
        <a:defRPr sz="1800" kern="1200">
          <a:solidFill>
            <a:schemeClr val="tx1"/>
          </a:solidFill>
          <a:latin typeface="+mn-lt"/>
          <a:ea typeface="+mn-ea"/>
          <a:cs typeface="+mn-cs"/>
        </a:defRPr>
      </a:lvl6pPr>
      <a:lvl7pPr marL="2721333" algn="l" defTabSz="907114" rtl="0" eaLnBrk="1" latinLnBrk="0" hangingPunct="1">
        <a:defRPr sz="1800" kern="1200">
          <a:solidFill>
            <a:schemeClr val="tx1"/>
          </a:solidFill>
          <a:latin typeface="+mn-lt"/>
          <a:ea typeface="+mn-ea"/>
          <a:cs typeface="+mn-cs"/>
        </a:defRPr>
      </a:lvl7pPr>
      <a:lvl8pPr marL="3174888" algn="l" defTabSz="907114" rtl="0" eaLnBrk="1" latinLnBrk="0" hangingPunct="1">
        <a:defRPr sz="1800" kern="1200">
          <a:solidFill>
            <a:schemeClr val="tx1"/>
          </a:solidFill>
          <a:latin typeface="+mn-lt"/>
          <a:ea typeface="+mn-ea"/>
          <a:cs typeface="+mn-cs"/>
        </a:defRPr>
      </a:lvl8pPr>
      <a:lvl9pPr marL="3628450" algn="l" defTabSz="90711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4353" name="矩形 64"/>
          <p:cNvSpPr/>
          <p:nvPr userDrawn="1"/>
        </p:nvSpPr>
        <p:spPr>
          <a:xfrm>
            <a:off x="0" y="6742273"/>
            <a:ext cx="9144000" cy="127528"/>
          </a:xfrm>
          <a:prstGeom prst="rect">
            <a:avLst/>
          </a:prstGeom>
          <a:solidFill>
            <a:srgbClr val="A50021"/>
          </a:solidFill>
          <a:ln w="9525">
            <a:noFill/>
          </a:ln>
        </p:spPr>
        <p:txBody>
          <a:bodyPr anchor="ctr"/>
          <a:lstStyle/>
          <a:p>
            <a:pPr lvl="0" indent="0" algn="ctr" eaLnBrk="0" hangingPunct="0"/>
            <a:endParaRPr lang="zh-CN" altLang="zh-CN" u="none">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Tree>
    <p:extLst>
      <p:ext uri="{BB962C8B-B14F-4D97-AF65-F5344CB8AC3E}">
        <p14:creationId xmlns="" xmlns:p14="http://schemas.microsoft.com/office/powerpoint/2010/main" val="210282237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Lst>
  <p:transition spd="med"/>
  <p:hf hdr="0" ftr="0" dt="0"/>
  <p:txStyles>
    <p:titleStyle>
      <a:lvl1pPr algn="ctr" rtl="0" eaLnBrk="0" fontAlgn="base" hangingPunct="0">
        <a:spcBef>
          <a:spcPct val="0"/>
        </a:spcBef>
        <a:spcAft>
          <a:spcPct val="0"/>
        </a:spcAft>
        <a:defRPr sz="2670" b="1">
          <a:solidFill>
            <a:srgbClr val="E70803"/>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b="1">
          <a:solidFill>
            <a:srgbClr val="E70803"/>
          </a:solidFill>
          <a:effectLst>
            <a:outerShdw blurRad="38100" dist="38100" dir="2700000" algn="tl">
              <a:srgbClr val="C0C0C0"/>
            </a:outerShdw>
          </a:effectLst>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3200" b="1">
          <a:solidFill>
            <a:srgbClr val="E70803"/>
          </a:solidFill>
          <a:effectLst>
            <a:outerShdw blurRad="38100" dist="38100" dir="2700000" algn="tl">
              <a:srgbClr val="C0C0C0"/>
            </a:outerShdw>
          </a:effectLst>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3200" b="1">
          <a:solidFill>
            <a:srgbClr val="E70803"/>
          </a:solidFill>
          <a:effectLst>
            <a:outerShdw blurRad="38100" dist="38100" dir="2700000" algn="tl">
              <a:srgbClr val="C0C0C0"/>
            </a:outerShdw>
          </a:effectLst>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3200" b="1">
          <a:solidFill>
            <a:srgbClr val="E70803"/>
          </a:solidFill>
          <a:effectLst>
            <a:outerShdw blurRad="38100" dist="38100" dir="2700000" algn="tl">
              <a:srgbClr val="C0C0C0"/>
            </a:outerShdw>
          </a:effectLst>
          <a:latin typeface="Calibri" panose="020F0502020204030204" pitchFamily="34" charset="0"/>
          <a:ea typeface="宋体" panose="02010600030101010101" pitchFamily="2" charset="-122"/>
        </a:defRPr>
      </a:lvl5pPr>
      <a:lvl6pPr marL="457200" algn="ctr" rtl="0" fontAlgn="base">
        <a:spcBef>
          <a:spcPct val="0"/>
        </a:spcBef>
        <a:spcAft>
          <a:spcPct val="0"/>
        </a:spcAft>
        <a:defRPr sz="3200" b="1">
          <a:solidFill>
            <a:srgbClr val="E70803"/>
          </a:solidFill>
          <a:effectLst>
            <a:outerShdw blurRad="38100" dist="38100" dir="2700000" algn="tl">
              <a:srgbClr val="C0C0C0"/>
            </a:outerShdw>
          </a:effectLst>
          <a:latin typeface="Calibri" panose="020F0502020204030204" pitchFamily="34" charset="0"/>
          <a:ea typeface="宋体" panose="02010600030101010101" pitchFamily="2" charset="-122"/>
        </a:defRPr>
      </a:lvl6pPr>
      <a:lvl7pPr marL="914400" algn="ctr" rtl="0" fontAlgn="base">
        <a:spcBef>
          <a:spcPct val="0"/>
        </a:spcBef>
        <a:spcAft>
          <a:spcPct val="0"/>
        </a:spcAft>
        <a:defRPr sz="3200" b="1">
          <a:solidFill>
            <a:srgbClr val="E70803"/>
          </a:solidFill>
          <a:effectLst>
            <a:outerShdw blurRad="38100" dist="38100" dir="2700000" algn="tl">
              <a:srgbClr val="C0C0C0"/>
            </a:outerShdw>
          </a:effectLst>
          <a:latin typeface="Calibri" panose="020F0502020204030204" pitchFamily="34" charset="0"/>
          <a:ea typeface="宋体" panose="02010600030101010101" pitchFamily="2" charset="-122"/>
        </a:defRPr>
      </a:lvl7pPr>
      <a:lvl8pPr marL="1371600" algn="ctr" rtl="0" fontAlgn="base">
        <a:spcBef>
          <a:spcPct val="0"/>
        </a:spcBef>
        <a:spcAft>
          <a:spcPct val="0"/>
        </a:spcAft>
        <a:defRPr sz="3200" b="1">
          <a:solidFill>
            <a:srgbClr val="E70803"/>
          </a:solidFill>
          <a:effectLst>
            <a:outerShdw blurRad="38100" dist="38100" dir="2700000" algn="tl">
              <a:srgbClr val="C0C0C0"/>
            </a:outerShdw>
          </a:effectLst>
          <a:latin typeface="Calibri" panose="020F0502020204030204" pitchFamily="34" charset="0"/>
          <a:ea typeface="宋体" panose="02010600030101010101" pitchFamily="2" charset="-122"/>
        </a:defRPr>
      </a:lvl8pPr>
      <a:lvl9pPr marL="1828800" algn="ctr" rtl="0" fontAlgn="base">
        <a:spcBef>
          <a:spcPct val="0"/>
        </a:spcBef>
        <a:spcAft>
          <a:spcPct val="0"/>
        </a:spcAft>
        <a:defRPr sz="3200" b="1">
          <a:solidFill>
            <a:srgbClr val="E70803"/>
          </a:solidFill>
          <a:effectLst>
            <a:outerShdw blurRad="38100" dist="38100" dir="2700000" algn="tl">
              <a:srgbClr val="C0C0C0"/>
            </a:outerShdw>
          </a:effectLst>
          <a:latin typeface="Calibri" panose="020F0502020204030204" pitchFamily="34" charset="0"/>
          <a:ea typeface="宋体" panose="02010600030101010101" pitchFamily="2" charset="-122"/>
        </a:defRPr>
      </a:lvl9pPr>
    </p:titleStyle>
    <p:bodyStyle>
      <a:lvl1pPr marL="285750" indent="-285115" algn="l" rtl="0" eaLnBrk="0" fontAlgn="base" hangingPunct="0">
        <a:spcBef>
          <a:spcPts val="80"/>
        </a:spcBef>
        <a:spcAft>
          <a:spcPct val="0"/>
        </a:spcAft>
        <a:buFont typeface="Arial" panose="020B0604020202020204" pitchFamily="34" charset="0"/>
        <a:buChar char="•"/>
        <a:defRPr sz="2670">
          <a:solidFill>
            <a:schemeClr val="tx1"/>
          </a:solidFill>
          <a:latin typeface="+mn-lt"/>
          <a:ea typeface="+mn-ea"/>
          <a:cs typeface="+mn-cs"/>
        </a:defRPr>
      </a:lvl1pPr>
      <a:lvl2pPr marL="619760" indent="-237490" algn="l" rtl="0" eaLnBrk="0" fontAlgn="base" hangingPunct="0">
        <a:spcBef>
          <a:spcPts val="80"/>
        </a:spcBef>
        <a:spcAft>
          <a:spcPct val="0"/>
        </a:spcAft>
        <a:buFont typeface="Arial" panose="020B0604020202020204" pitchFamily="34" charset="0"/>
        <a:buChar char="–"/>
        <a:defRPr sz="2335">
          <a:solidFill>
            <a:schemeClr val="tx1"/>
          </a:solidFill>
          <a:latin typeface="+mn-lt"/>
          <a:ea typeface="+mn-ea"/>
        </a:defRPr>
      </a:lvl2pPr>
      <a:lvl3pPr marL="953135" indent="-189865" algn="l" rtl="0" eaLnBrk="0" fontAlgn="base" hangingPunct="0">
        <a:spcBef>
          <a:spcPts val="80"/>
        </a:spcBef>
        <a:spcAft>
          <a:spcPct val="0"/>
        </a:spcAft>
        <a:buFont typeface="Arial" panose="020B0604020202020204" pitchFamily="34" charset="0"/>
        <a:buChar char="•"/>
        <a:defRPr sz="2000">
          <a:solidFill>
            <a:schemeClr val="tx1"/>
          </a:solidFill>
          <a:latin typeface="+mn-lt"/>
          <a:ea typeface="+mn-ea"/>
        </a:defRPr>
      </a:lvl3pPr>
      <a:lvl4pPr marL="1334770" indent="-189865" algn="l" rtl="0" eaLnBrk="0" fontAlgn="base" hangingPunct="0">
        <a:spcBef>
          <a:spcPts val="80"/>
        </a:spcBef>
        <a:spcAft>
          <a:spcPct val="0"/>
        </a:spcAft>
        <a:buFont typeface="Arial" panose="020B0604020202020204" pitchFamily="34" charset="0"/>
        <a:buChar char="–"/>
        <a:defRPr sz="1670">
          <a:solidFill>
            <a:schemeClr val="tx1"/>
          </a:solidFill>
          <a:latin typeface="+mn-lt"/>
          <a:ea typeface="+mn-ea"/>
        </a:defRPr>
      </a:lvl4pPr>
      <a:lvl5pPr marL="1716405" indent="-189865" algn="l" rtl="0" eaLnBrk="0" fontAlgn="base" hangingPunct="0">
        <a:spcBef>
          <a:spcPts val="80"/>
        </a:spcBef>
        <a:spcAft>
          <a:spcPct val="0"/>
        </a:spcAft>
        <a:buFont typeface="Arial" panose="020B0604020202020204" pitchFamily="34" charset="0"/>
        <a:buChar char="»"/>
        <a:defRPr sz="1670">
          <a:solidFill>
            <a:schemeClr val="tx1"/>
          </a:solidFill>
          <a:latin typeface="+mn-lt"/>
          <a:ea typeface="+mn-ea"/>
        </a:defRPr>
      </a:lvl5pPr>
      <a:lvl6pPr marL="2097405" indent="-189865" algn="l" rtl="0" fontAlgn="base">
        <a:spcBef>
          <a:spcPts val="80"/>
        </a:spcBef>
        <a:spcAft>
          <a:spcPct val="0"/>
        </a:spcAft>
        <a:buFont typeface="Arial" panose="020B0604020202020204" pitchFamily="34" charset="0"/>
        <a:buChar char="»"/>
        <a:defRPr sz="1670">
          <a:solidFill>
            <a:schemeClr val="tx1"/>
          </a:solidFill>
          <a:latin typeface="+mn-lt"/>
          <a:ea typeface="+mn-ea"/>
        </a:defRPr>
      </a:lvl6pPr>
      <a:lvl7pPr marL="2479040" indent="-189865" algn="l" rtl="0" fontAlgn="base">
        <a:spcBef>
          <a:spcPts val="80"/>
        </a:spcBef>
        <a:spcAft>
          <a:spcPct val="0"/>
        </a:spcAft>
        <a:buFont typeface="Arial" panose="020B0604020202020204" pitchFamily="34" charset="0"/>
        <a:buChar char="»"/>
        <a:defRPr sz="1670">
          <a:solidFill>
            <a:schemeClr val="tx1"/>
          </a:solidFill>
          <a:latin typeface="+mn-lt"/>
          <a:ea typeface="+mn-ea"/>
        </a:defRPr>
      </a:lvl7pPr>
      <a:lvl8pPr marL="2860040" indent="-189865" algn="l" rtl="0" fontAlgn="base">
        <a:spcBef>
          <a:spcPts val="80"/>
        </a:spcBef>
        <a:spcAft>
          <a:spcPct val="0"/>
        </a:spcAft>
        <a:buFont typeface="Arial" panose="020B0604020202020204" pitchFamily="34" charset="0"/>
        <a:buChar char="»"/>
        <a:defRPr sz="1670">
          <a:solidFill>
            <a:schemeClr val="tx1"/>
          </a:solidFill>
          <a:latin typeface="+mn-lt"/>
          <a:ea typeface="+mn-ea"/>
        </a:defRPr>
      </a:lvl8pPr>
      <a:lvl9pPr marL="3241675" indent="-189865" algn="l" rtl="0" fontAlgn="base">
        <a:spcBef>
          <a:spcPts val="80"/>
        </a:spcBef>
        <a:spcAft>
          <a:spcPct val="0"/>
        </a:spcAft>
        <a:buFont typeface="Arial" panose="020B0604020202020204" pitchFamily="34" charset="0"/>
        <a:buChar char="»"/>
        <a:defRPr sz="1670">
          <a:solidFill>
            <a:schemeClr val="tx1"/>
          </a:solidFill>
          <a:latin typeface="+mn-lt"/>
          <a:ea typeface="+mn-ea"/>
        </a:defRPr>
      </a:lvl9pPr>
    </p:bodyStyle>
    <p:otherStyle>
      <a:defPPr>
        <a:defRPr lang="zh-CN"/>
      </a:defPPr>
      <a:lvl1pPr marL="0" algn="l" defTabSz="762635" rtl="0" eaLnBrk="1" latinLnBrk="0" hangingPunct="1">
        <a:defRPr sz="1500" kern="1200">
          <a:solidFill>
            <a:schemeClr val="tx1"/>
          </a:solidFill>
          <a:latin typeface="+mn-lt"/>
          <a:ea typeface="+mn-ea"/>
          <a:cs typeface="+mn-cs"/>
        </a:defRPr>
      </a:lvl1pPr>
      <a:lvl2pPr marL="381635" algn="l" defTabSz="762635" rtl="0" eaLnBrk="1" latinLnBrk="0" hangingPunct="1">
        <a:defRPr sz="1500" kern="1200">
          <a:solidFill>
            <a:schemeClr val="tx1"/>
          </a:solidFill>
          <a:latin typeface="+mn-lt"/>
          <a:ea typeface="+mn-ea"/>
          <a:cs typeface="+mn-cs"/>
        </a:defRPr>
      </a:lvl2pPr>
      <a:lvl3pPr marL="762635" algn="l" defTabSz="762635" rtl="0" eaLnBrk="1" latinLnBrk="0" hangingPunct="1">
        <a:defRPr sz="1500" kern="1200">
          <a:solidFill>
            <a:schemeClr val="tx1"/>
          </a:solidFill>
          <a:latin typeface="+mn-lt"/>
          <a:ea typeface="+mn-ea"/>
          <a:cs typeface="+mn-cs"/>
        </a:defRPr>
      </a:lvl3pPr>
      <a:lvl4pPr marL="1144270" algn="l" defTabSz="762635" rtl="0" eaLnBrk="1" latinLnBrk="0" hangingPunct="1">
        <a:defRPr sz="1500" kern="1200">
          <a:solidFill>
            <a:schemeClr val="tx1"/>
          </a:solidFill>
          <a:latin typeface="+mn-lt"/>
          <a:ea typeface="+mn-ea"/>
          <a:cs typeface="+mn-cs"/>
        </a:defRPr>
      </a:lvl4pPr>
      <a:lvl5pPr marL="1525270" algn="l" defTabSz="762635" rtl="0" eaLnBrk="1" latinLnBrk="0" hangingPunct="1">
        <a:defRPr sz="1500" kern="1200">
          <a:solidFill>
            <a:schemeClr val="tx1"/>
          </a:solidFill>
          <a:latin typeface="+mn-lt"/>
          <a:ea typeface="+mn-ea"/>
          <a:cs typeface="+mn-cs"/>
        </a:defRPr>
      </a:lvl5pPr>
      <a:lvl6pPr marL="1906905" algn="l" defTabSz="762635" rtl="0" eaLnBrk="1" latinLnBrk="0" hangingPunct="1">
        <a:defRPr sz="1500" kern="1200">
          <a:solidFill>
            <a:schemeClr val="tx1"/>
          </a:solidFill>
          <a:latin typeface="+mn-lt"/>
          <a:ea typeface="+mn-ea"/>
          <a:cs typeface="+mn-cs"/>
        </a:defRPr>
      </a:lvl6pPr>
      <a:lvl7pPr marL="2287905" algn="l" defTabSz="762635" rtl="0" eaLnBrk="1" latinLnBrk="0" hangingPunct="1">
        <a:defRPr sz="1500" kern="1200">
          <a:solidFill>
            <a:schemeClr val="tx1"/>
          </a:solidFill>
          <a:latin typeface="+mn-lt"/>
          <a:ea typeface="+mn-ea"/>
          <a:cs typeface="+mn-cs"/>
        </a:defRPr>
      </a:lvl7pPr>
      <a:lvl8pPr marL="2669540" algn="l" defTabSz="762635" rtl="0" eaLnBrk="1" latinLnBrk="0" hangingPunct="1">
        <a:defRPr sz="1500" kern="1200">
          <a:solidFill>
            <a:schemeClr val="tx1"/>
          </a:solidFill>
          <a:latin typeface="+mn-lt"/>
          <a:ea typeface="+mn-ea"/>
          <a:cs typeface="+mn-cs"/>
        </a:defRPr>
      </a:lvl8pPr>
      <a:lvl9pPr marL="3051175" algn="l" defTabSz="762635"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22235;&#24029;&#30465;DMS&#35268;&#27169;&#21270;&#25512;&#36827;&#26041;&#26696;&#30740;&#31350;&#25253;&#21578;&#65288;20130826&#65289;.word"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42.xml"/><Relationship Id="rId7" Type="http://schemas.openxmlformats.org/officeDocument/2006/relationships/slide" Target="slide4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slide" Target="slide46.xml"/><Relationship Id="rId5" Type="http://schemas.openxmlformats.org/officeDocument/2006/relationships/slide" Target="slide45.xml"/><Relationship Id="rId4" Type="http://schemas.openxmlformats.org/officeDocument/2006/relationships/slide" Target="slide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9"/>
          <p:cNvSpPr>
            <a:spLocks noChangeArrowheads="1"/>
          </p:cNvSpPr>
          <p:nvPr/>
        </p:nvSpPr>
        <p:spPr bwMode="auto">
          <a:xfrm>
            <a:off x="0" y="2357430"/>
            <a:ext cx="9144000" cy="1505943"/>
          </a:xfrm>
          <a:prstGeom prst="rect">
            <a:avLst/>
          </a:prstGeom>
          <a:solidFill>
            <a:srgbClr val="0169C7"/>
          </a:solidFill>
          <a:ln w="9525">
            <a:noFill/>
            <a:miter lim="800000"/>
            <a:headEnd/>
            <a:tailEnd/>
          </a:ln>
          <a:effectLst>
            <a:prstShdw prst="shdw17" dist="17961" dir="2700000">
              <a:srgbClr val="013F77"/>
            </a:prstShdw>
          </a:effectLst>
        </p:spPr>
        <p:txBody>
          <a:bodyPr wrap="none" anchor="ctr"/>
          <a:lstStyle/>
          <a:p>
            <a:pPr algn="ctr">
              <a:lnSpc>
                <a:spcPct val="110000"/>
              </a:lnSpc>
            </a:pPr>
            <a:endParaRPr lang="zh-CN" altLang="en-US" sz="4800" dirty="0">
              <a:solidFill>
                <a:srgbClr val="003399"/>
              </a:solidFill>
              <a:ea typeface="黑体" pitchFamily="49" charset="-122"/>
              <a:cs typeface="Arial" charset="0"/>
            </a:endParaRPr>
          </a:p>
        </p:txBody>
      </p:sp>
      <p:sp>
        <p:nvSpPr>
          <p:cNvPr id="13" name="TextBox 12"/>
          <p:cNvSpPr txBox="1"/>
          <p:nvPr/>
        </p:nvSpPr>
        <p:spPr>
          <a:xfrm>
            <a:off x="1043608" y="3003569"/>
            <a:ext cx="8100392" cy="769441"/>
          </a:xfrm>
          <a:prstGeom prst="rect">
            <a:avLst/>
          </a:prstGeom>
          <a:noFill/>
        </p:spPr>
        <p:txBody>
          <a:bodyPr wrap="square" rtlCol="0">
            <a:spAutoFit/>
          </a:bodyPr>
          <a:lstStyle/>
          <a:p>
            <a:pPr algn="r"/>
            <a:r>
              <a:rPr lang="zh-CN" altLang="en-US" sz="4400" dirty="0" smtClean="0">
                <a:solidFill>
                  <a:schemeClr val="bg1"/>
                </a:solidFill>
                <a:latin typeface="微软雅黑" panose="020B0503020204020204" pitchFamily="34" charset="-122"/>
                <a:ea typeface="微软雅黑" panose="020B0503020204020204" pitchFamily="34" charset="-122"/>
                <a:cs typeface="Arial" pitchFamily="34" charset="0"/>
              </a:rPr>
              <a:t>从高等教育教学改革谈教材出版</a:t>
            </a:r>
            <a:endParaRPr lang="zh-CN" altLang="en-US" sz="4400" b="1"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14" name="TextBox 13">
            <a:hlinkClick r:id="rId3" action="ppaction://hlinkfile"/>
          </p:cNvPr>
          <p:cNvSpPr txBox="1"/>
          <p:nvPr/>
        </p:nvSpPr>
        <p:spPr>
          <a:xfrm>
            <a:off x="3779912" y="4572008"/>
            <a:ext cx="5075791" cy="1754326"/>
          </a:xfrm>
          <a:prstGeom prst="rect">
            <a:avLst/>
          </a:prstGeom>
          <a:noFill/>
        </p:spPr>
        <p:txBody>
          <a:bodyPr wrap="square" rtlCol="0">
            <a:spAutoFit/>
          </a:bodyPr>
          <a:lstStyle/>
          <a:p>
            <a:pPr algn="r">
              <a:lnSpc>
                <a:spcPct val="150000"/>
              </a:lnSpc>
            </a:pPr>
            <a:r>
              <a:rPr lang="en-US" altLang="zh-CN" sz="2400" b="1" dirty="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400" b="1" dirty="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易树平  博士、教授、博士生导师</a:t>
            </a:r>
            <a:endParaRPr lang="en-US" altLang="zh-CN" sz="2400" b="1"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endParaRPr>
          </a:p>
          <a:p>
            <a:pPr algn="r">
              <a:lnSpc>
                <a:spcPct val="150000"/>
              </a:lnSpc>
            </a:pPr>
            <a:r>
              <a:rPr lang="zh-CN" altLang="en-US" sz="2400" dirty="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重庆大学机械工程学院</a:t>
            </a:r>
            <a:endParaRPr lang="en-US" altLang="zh-CN" sz="2400" dirty="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endParaRPr>
          </a:p>
          <a:p>
            <a:pPr algn="r">
              <a:lnSpc>
                <a:spcPct val="150000"/>
              </a:lnSpc>
            </a:pPr>
            <a:r>
              <a:rPr lang="en-US" altLang="zh-CN" sz="2400" dirty="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2020.11.19</a:t>
            </a:r>
            <a:endParaRPr lang="zh-CN" altLang="en-US" sz="2400"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5" name="图片 14"/>
          <p:cNvPicPr>
            <a:picLocks noChangeAspect="1"/>
          </p:cNvPicPr>
          <p:nvPr/>
        </p:nvPicPr>
        <p:blipFill>
          <a:blip r:embed="rId4" cstate="print"/>
          <a:stretch>
            <a:fillRect/>
          </a:stretch>
        </p:blipFill>
        <p:spPr>
          <a:xfrm>
            <a:off x="35496" y="1686540"/>
            <a:ext cx="2145178" cy="1238404"/>
          </a:xfrm>
          <a:prstGeom prst="rect">
            <a:avLst/>
          </a:prstGeom>
          <a:ln w="19050">
            <a:solidFill>
              <a:schemeClr val="accent4">
                <a:lumMod val="20000"/>
                <a:lumOff val="80000"/>
              </a:schemeClr>
            </a:solidFill>
          </a:ln>
        </p:spPr>
      </p:pic>
      <p:pic>
        <p:nvPicPr>
          <p:cNvPr id="16" name="图片 10"/>
          <p:cNvPicPr>
            <a:picLocks noChangeAspect="1" noChangeArrowheads="1"/>
          </p:cNvPicPr>
          <p:nvPr/>
        </p:nvPicPr>
        <p:blipFill>
          <a:blip r:embed="rId5" cstate="print"/>
          <a:srcRect/>
          <a:stretch>
            <a:fillRect/>
          </a:stretch>
        </p:blipFill>
        <p:spPr bwMode="auto">
          <a:xfrm>
            <a:off x="7929586" y="142852"/>
            <a:ext cx="1000100" cy="1022325"/>
          </a:xfrm>
          <a:prstGeom prst="rect">
            <a:avLst/>
          </a:prstGeom>
          <a:solidFill>
            <a:srgbClr val="355C8B"/>
          </a:solidFill>
          <a:ln w="9525">
            <a:noFill/>
            <a:miter lim="800000"/>
            <a:headEnd/>
            <a:tailEnd/>
          </a:ln>
        </p:spPr>
      </p:pic>
      <p:sp>
        <p:nvSpPr>
          <p:cNvPr id="17" name="矩形 16"/>
          <p:cNvSpPr/>
          <p:nvPr/>
        </p:nvSpPr>
        <p:spPr>
          <a:xfrm>
            <a:off x="0" y="3849918"/>
            <a:ext cx="9144000" cy="222024"/>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22" name="TextBox 11"/>
          <p:cNvSpPr txBox="1">
            <a:spLocks noChangeArrowheads="1"/>
          </p:cNvSpPr>
          <p:nvPr/>
        </p:nvSpPr>
        <p:spPr bwMode="auto">
          <a:xfrm>
            <a:off x="1763714" y="-243408"/>
            <a:ext cx="5545137" cy="1107996"/>
          </a:xfrm>
          <a:prstGeom prst="rect">
            <a:avLst/>
          </a:prstGeom>
          <a:noFill/>
          <a:ln>
            <a:noFill/>
          </a:ln>
          <a:extLst/>
        </p:spPr>
        <p:txBody>
          <a:bodyPr>
            <a:spAutoFit/>
          </a:bodyPr>
          <a:lstStyle>
            <a:lvl1pPr eaLnBrk="0" hangingPunct="0">
              <a:defRPr kumimoji="1">
                <a:solidFill>
                  <a:schemeClr val="tx1"/>
                </a:solidFill>
                <a:latin typeface="Arial" charset="0"/>
                <a:ea typeface="黑体" pitchFamily="49" charset="-122"/>
              </a:defRPr>
            </a:lvl1pPr>
            <a:lvl2pPr marL="742950" indent="-285750" eaLnBrk="0" hangingPunct="0">
              <a:defRPr kumimoji="1">
                <a:solidFill>
                  <a:schemeClr val="tx1"/>
                </a:solidFill>
                <a:latin typeface="Arial" charset="0"/>
                <a:ea typeface="黑体" pitchFamily="49" charset="-122"/>
              </a:defRPr>
            </a:lvl2pPr>
            <a:lvl3pPr marL="1143000" indent="-228600" eaLnBrk="0" hangingPunct="0">
              <a:defRPr kumimoji="1">
                <a:solidFill>
                  <a:schemeClr val="tx1"/>
                </a:solidFill>
                <a:latin typeface="Arial" charset="0"/>
                <a:ea typeface="黑体" pitchFamily="49" charset="-122"/>
              </a:defRPr>
            </a:lvl3pPr>
            <a:lvl4pPr marL="1600200" indent="-228600" eaLnBrk="0" hangingPunct="0">
              <a:defRPr kumimoji="1">
                <a:solidFill>
                  <a:schemeClr val="tx1"/>
                </a:solidFill>
                <a:latin typeface="Arial" charset="0"/>
                <a:ea typeface="黑体" pitchFamily="49" charset="-122"/>
              </a:defRPr>
            </a:lvl4pPr>
            <a:lvl5pPr marL="2057400" indent="-228600" eaLnBrk="0" hangingPunct="0">
              <a:defRPr kumimoji="1">
                <a:solidFill>
                  <a:schemeClr val="tx1"/>
                </a:solidFill>
                <a:latin typeface="Arial" charset="0"/>
                <a:ea typeface="黑体" pitchFamily="49" charset="-122"/>
              </a:defRPr>
            </a:lvl5pPr>
            <a:lvl6pPr marL="2514600" indent="-228600" eaLnBrk="0" fontAlgn="base" hangingPunct="0">
              <a:spcBef>
                <a:spcPct val="0"/>
              </a:spcBef>
              <a:spcAft>
                <a:spcPct val="0"/>
              </a:spcAft>
              <a:defRPr kumimoji="1">
                <a:solidFill>
                  <a:schemeClr val="tx1"/>
                </a:solidFill>
                <a:latin typeface="Arial" charset="0"/>
                <a:ea typeface="黑体" pitchFamily="49" charset="-122"/>
              </a:defRPr>
            </a:lvl6pPr>
            <a:lvl7pPr marL="2971800" indent="-228600" eaLnBrk="0" fontAlgn="base" hangingPunct="0">
              <a:spcBef>
                <a:spcPct val="0"/>
              </a:spcBef>
              <a:spcAft>
                <a:spcPct val="0"/>
              </a:spcAft>
              <a:defRPr kumimoji="1">
                <a:solidFill>
                  <a:schemeClr val="tx1"/>
                </a:solidFill>
                <a:latin typeface="Arial" charset="0"/>
                <a:ea typeface="黑体" pitchFamily="49" charset="-122"/>
              </a:defRPr>
            </a:lvl7pPr>
            <a:lvl8pPr marL="3429000" indent="-228600" eaLnBrk="0" fontAlgn="base" hangingPunct="0">
              <a:spcBef>
                <a:spcPct val="0"/>
              </a:spcBef>
              <a:spcAft>
                <a:spcPct val="0"/>
              </a:spcAft>
              <a:defRPr kumimoji="1">
                <a:solidFill>
                  <a:schemeClr val="tx1"/>
                </a:solidFill>
                <a:latin typeface="Arial" charset="0"/>
                <a:ea typeface="黑体" pitchFamily="49" charset="-122"/>
              </a:defRPr>
            </a:lvl8pPr>
            <a:lvl9pPr marL="3886200" indent="-228600" eaLnBrk="0" fontAlgn="base" hangingPunct="0">
              <a:spcBef>
                <a:spcPct val="0"/>
              </a:spcBef>
              <a:spcAft>
                <a:spcPct val="0"/>
              </a:spcAft>
              <a:defRPr kumimoji="1">
                <a:solidFill>
                  <a:schemeClr val="tx1"/>
                </a:solidFill>
                <a:latin typeface="Arial" charset="0"/>
                <a:ea typeface="黑体" pitchFamily="49" charset="-122"/>
              </a:defRPr>
            </a:lvl9pPr>
          </a:lstStyle>
          <a:p>
            <a:pPr algn="ctr" fontAlgn="t">
              <a:lnSpc>
                <a:spcPct val="150000"/>
              </a:lnSpc>
              <a:spcBef>
                <a:spcPct val="20000"/>
              </a:spcBef>
              <a:defRPr/>
            </a:pPr>
            <a:r>
              <a:rPr kumimoji="0" lang="zh-CN" altLang="en-US" sz="4400" dirty="0">
                <a:effectLst>
                  <a:outerShdw blurRad="38100" dist="38100" dir="2700000" algn="tl">
                    <a:srgbClr val="C0C0C0"/>
                  </a:outerShdw>
                </a:effectLst>
                <a:latin typeface="黑体" pitchFamily="49" charset="-122"/>
              </a:rPr>
              <a:t>提 纲</a:t>
            </a:r>
          </a:p>
        </p:txBody>
      </p:sp>
      <p:sp>
        <p:nvSpPr>
          <p:cNvPr id="19460" name="Rectangle 117"/>
          <p:cNvSpPr>
            <a:spLocks noChangeArrowheads="1"/>
          </p:cNvSpPr>
          <p:nvPr/>
        </p:nvSpPr>
        <p:spPr bwMode="auto">
          <a:xfrm>
            <a:off x="1" y="765175"/>
            <a:ext cx="8532813" cy="71438"/>
          </a:xfrm>
          <a:prstGeom prst="rect">
            <a:avLst/>
          </a:prstGeom>
          <a:gradFill rotWithShape="1">
            <a:gsLst>
              <a:gs pos="0">
                <a:srgbClr val="084BC4"/>
              </a:gs>
              <a:gs pos="100000">
                <a:srgbClr val="D2DFF4">
                  <a:alpha val="0"/>
                </a:srgbClr>
              </a:gs>
            </a:gsLst>
            <a:lin ang="0" scaled="1"/>
          </a:gradFill>
          <a:ln w="9525">
            <a:noFill/>
            <a:miter lim="800000"/>
            <a:headEnd/>
            <a:tailEnd/>
          </a:ln>
        </p:spPr>
        <p:txBody>
          <a:bodyPr wrap="none" lIns="0" tIns="0" rIns="0" bIns="0" anchor="ctr"/>
          <a:lstStyle/>
          <a:p>
            <a:pPr algn="just" eaLnBrk="0" fontAlgn="t" hangingPunct="0">
              <a:lnSpc>
                <a:spcPct val="150000"/>
              </a:lnSpc>
              <a:spcBef>
                <a:spcPct val="20000"/>
              </a:spcBef>
            </a:pPr>
            <a:endParaRPr kumimoji="0" lang="zh-CN" altLang="en-US" sz="1600">
              <a:latin typeface="黑体" pitchFamily="49" charset="-122"/>
              <a:ea typeface="黑体" pitchFamily="49" charset="-122"/>
            </a:endParaRPr>
          </a:p>
        </p:txBody>
      </p:sp>
      <p:sp>
        <p:nvSpPr>
          <p:cNvPr id="19476" name="AutoShape 20"/>
          <p:cNvSpPr>
            <a:spLocks noChangeArrowheads="1"/>
          </p:cNvSpPr>
          <p:nvPr/>
        </p:nvSpPr>
        <p:spPr bwMode="auto">
          <a:xfrm>
            <a:off x="1566567" y="1916832"/>
            <a:ext cx="6934523" cy="649287"/>
          </a:xfrm>
          <a:prstGeom prst="roundRect">
            <a:avLst>
              <a:gd name="adj" fmla="val 16667"/>
            </a:avLst>
          </a:prstGeom>
          <a:solidFill>
            <a:schemeClr val="bg1"/>
          </a:solidFill>
          <a:ln w="12700">
            <a:solidFill>
              <a:schemeClr val="accent1"/>
            </a:solidFill>
            <a:round/>
            <a:headEnd/>
            <a:tailEnd/>
          </a:ln>
          <a:effectLst>
            <a:outerShdw dist="35921" dir="2700000" algn="ctr" rotWithShape="0">
              <a:srgbClr val="808080">
                <a:alpha val="50000"/>
              </a:srgbClr>
            </a:outerShdw>
          </a:effectLst>
        </p:spPr>
        <p:txBody>
          <a:bodyPr wrap="none" anchor="ctr"/>
          <a:lstStyle/>
          <a:p>
            <a:pPr>
              <a:defRPr/>
            </a:pPr>
            <a:endParaRPr lang="zh-CN" altLang="en-US" sz="2400"/>
          </a:p>
        </p:txBody>
      </p:sp>
      <p:sp>
        <p:nvSpPr>
          <p:cNvPr id="19477" name="AutoShape 21"/>
          <p:cNvSpPr>
            <a:spLocks noChangeArrowheads="1"/>
          </p:cNvSpPr>
          <p:nvPr/>
        </p:nvSpPr>
        <p:spPr bwMode="auto">
          <a:xfrm>
            <a:off x="611560" y="1916832"/>
            <a:ext cx="736600" cy="684212"/>
          </a:xfrm>
          <a:prstGeom prst="roundRect">
            <a:avLst>
              <a:gd name="adj" fmla="val 16667"/>
            </a:avLst>
          </a:prstGeom>
          <a:solidFill>
            <a:srgbClr val="084BC4"/>
          </a:solidFill>
          <a:ln w="38100">
            <a:solidFill>
              <a:srgbClr val="FFFFFF"/>
            </a:solidFill>
            <a:round/>
            <a:headEnd/>
            <a:tailEnd/>
          </a:ln>
          <a:effectLst>
            <a:outerShdw dist="35921" dir="2700000" algn="ctr" rotWithShape="0">
              <a:srgbClr val="808080"/>
            </a:outerShdw>
          </a:effectLst>
        </p:spPr>
        <p:txBody>
          <a:bodyPr wrap="none" anchor="ctr"/>
          <a:lstStyle/>
          <a:p>
            <a:pPr algn="ctr">
              <a:defRPr/>
            </a:pPr>
            <a:r>
              <a:rPr lang="zh-CN" altLang="en-US" sz="4000" dirty="0">
                <a:solidFill>
                  <a:schemeClr val="bg1"/>
                </a:solidFill>
                <a:latin typeface="Arial" charset="0"/>
                <a:ea typeface="黑体" pitchFamily="49" charset="-122"/>
              </a:rPr>
              <a:t>一</a:t>
            </a:r>
          </a:p>
        </p:txBody>
      </p:sp>
      <p:sp>
        <p:nvSpPr>
          <p:cNvPr id="19482" name="AutoShape 26"/>
          <p:cNvSpPr>
            <a:spLocks noChangeArrowheads="1"/>
          </p:cNvSpPr>
          <p:nvPr/>
        </p:nvSpPr>
        <p:spPr bwMode="auto">
          <a:xfrm>
            <a:off x="613148" y="3071810"/>
            <a:ext cx="736600" cy="684212"/>
          </a:xfrm>
          <a:prstGeom prst="roundRect">
            <a:avLst>
              <a:gd name="adj" fmla="val 16667"/>
            </a:avLst>
          </a:prstGeom>
          <a:solidFill>
            <a:srgbClr val="084BC4"/>
          </a:solidFill>
          <a:ln w="38100">
            <a:solidFill>
              <a:srgbClr val="FFFFFF"/>
            </a:solidFill>
            <a:round/>
            <a:headEnd/>
            <a:tailEnd/>
          </a:ln>
          <a:effectLst>
            <a:outerShdw dist="35921" dir="2700000" algn="ctr" rotWithShape="0">
              <a:srgbClr val="808080"/>
            </a:outerShdw>
          </a:effectLst>
        </p:spPr>
        <p:txBody>
          <a:bodyPr wrap="none" anchor="ctr"/>
          <a:lstStyle/>
          <a:p>
            <a:pPr algn="ctr">
              <a:defRPr/>
            </a:pPr>
            <a:r>
              <a:rPr lang="zh-CN" altLang="en-US" sz="4000" dirty="0">
                <a:solidFill>
                  <a:schemeClr val="bg1"/>
                </a:solidFill>
                <a:latin typeface="Arial" charset="0"/>
                <a:ea typeface="黑体" pitchFamily="49" charset="-122"/>
              </a:rPr>
              <a:t>二</a:t>
            </a:r>
            <a:endParaRPr lang="en-US" altLang="zh-CN" sz="4000" dirty="0">
              <a:solidFill>
                <a:schemeClr val="bg1"/>
              </a:solidFill>
              <a:latin typeface="Arial" charset="0"/>
              <a:ea typeface="黑体" pitchFamily="49" charset="-122"/>
            </a:endParaRPr>
          </a:p>
        </p:txBody>
      </p:sp>
      <p:sp>
        <p:nvSpPr>
          <p:cNvPr id="20" name="AutoShape 26"/>
          <p:cNvSpPr>
            <a:spLocks noChangeArrowheads="1"/>
          </p:cNvSpPr>
          <p:nvPr/>
        </p:nvSpPr>
        <p:spPr bwMode="auto">
          <a:xfrm>
            <a:off x="613148" y="4357694"/>
            <a:ext cx="736600" cy="684212"/>
          </a:xfrm>
          <a:prstGeom prst="roundRect">
            <a:avLst>
              <a:gd name="adj" fmla="val 16667"/>
            </a:avLst>
          </a:prstGeom>
          <a:solidFill>
            <a:srgbClr val="084BC4"/>
          </a:solidFill>
          <a:ln w="38100">
            <a:solidFill>
              <a:srgbClr val="FFFFFF"/>
            </a:solidFill>
            <a:round/>
            <a:headEnd/>
            <a:tailEnd/>
          </a:ln>
          <a:effectLst>
            <a:outerShdw dist="35921" dir="2700000" algn="ctr" rotWithShape="0">
              <a:srgbClr val="808080"/>
            </a:outerShdw>
          </a:effectLst>
        </p:spPr>
        <p:txBody>
          <a:bodyPr wrap="none" anchor="ctr"/>
          <a:lstStyle/>
          <a:p>
            <a:pPr algn="ctr">
              <a:defRPr/>
            </a:pPr>
            <a:r>
              <a:rPr lang="zh-CN" altLang="en-US" sz="4000" dirty="0">
                <a:solidFill>
                  <a:schemeClr val="bg1"/>
                </a:solidFill>
                <a:latin typeface="Arial" charset="0"/>
                <a:ea typeface="黑体" pitchFamily="49" charset="-122"/>
              </a:rPr>
              <a:t>三</a:t>
            </a:r>
            <a:endParaRPr lang="en-US" altLang="zh-CN" sz="4000" dirty="0">
              <a:solidFill>
                <a:schemeClr val="bg1"/>
              </a:solidFill>
              <a:latin typeface="Arial" charset="0"/>
              <a:ea typeface="黑体" pitchFamily="49" charset="-122"/>
            </a:endParaRPr>
          </a:p>
        </p:txBody>
      </p:sp>
      <p:sp>
        <p:nvSpPr>
          <p:cNvPr id="21" name="TextBox 5"/>
          <p:cNvSpPr txBox="1">
            <a:spLocks noChangeArrowheads="1"/>
          </p:cNvSpPr>
          <p:nvPr/>
        </p:nvSpPr>
        <p:spPr bwMode="auto">
          <a:xfrm>
            <a:off x="1331640" y="4400714"/>
            <a:ext cx="7116142" cy="646331"/>
          </a:xfrm>
          <a:prstGeom prst="rect">
            <a:avLst/>
          </a:prstGeom>
          <a:noFill/>
          <a:ln w="9525">
            <a:noFill/>
            <a:miter lim="800000"/>
            <a:headEnd/>
            <a:tailEnd/>
          </a:ln>
        </p:spPr>
        <p:txBody>
          <a:bodyPr wrap="square">
            <a:spAutoFit/>
          </a:bodyPr>
          <a:lstStyle/>
          <a:p>
            <a:r>
              <a:rPr kumimoji="0" lang="zh-CN" altLang="en-US" sz="3600" dirty="0" smtClean="0">
                <a:solidFill>
                  <a:srgbClr val="1C1C1C"/>
                </a:solidFill>
                <a:latin typeface="黑体" pitchFamily="49" charset="-122"/>
                <a:ea typeface="黑体" pitchFamily="49" charset="-122"/>
              </a:rPr>
              <a:t> </a:t>
            </a:r>
            <a:endParaRPr kumimoji="0" lang="zh-CN" altLang="en-US" sz="3600" dirty="0">
              <a:solidFill>
                <a:srgbClr val="1C1C1C"/>
              </a:solidFill>
              <a:latin typeface="黑体" pitchFamily="49" charset="-122"/>
              <a:ea typeface="黑体" pitchFamily="49" charset="-122"/>
            </a:endParaRPr>
          </a:p>
        </p:txBody>
      </p:sp>
      <p:sp>
        <p:nvSpPr>
          <p:cNvPr id="15" name="AutoShape 20"/>
          <p:cNvSpPr>
            <a:spLocks noChangeArrowheads="1"/>
          </p:cNvSpPr>
          <p:nvPr/>
        </p:nvSpPr>
        <p:spPr bwMode="auto">
          <a:xfrm>
            <a:off x="1571604" y="3071810"/>
            <a:ext cx="6934523" cy="649287"/>
          </a:xfrm>
          <a:prstGeom prst="roundRect">
            <a:avLst>
              <a:gd name="adj" fmla="val 16667"/>
            </a:avLst>
          </a:prstGeom>
          <a:solidFill>
            <a:schemeClr val="bg1"/>
          </a:solidFill>
          <a:ln w="12700">
            <a:solidFill>
              <a:schemeClr val="accent1"/>
            </a:solidFill>
            <a:round/>
            <a:headEnd/>
            <a:tailEnd/>
          </a:ln>
          <a:effectLst>
            <a:outerShdw dist="35921" dir="2700000" algn="ctr" rotWithShape="0">
              <a:srgbClr val="808080">
                <a:alpha val="50000"/>
              </a:srgbClr>
            </a:outerShdw>
          </a:effectLst>
        </p:spPr>
        <p:txBody>
          <a:bodyPr wrap="none" anchor="ctr"/>
          <a:lstStyle/>
          <a:p>
            <a:pPr>
              <a:defRPr/>
            </a:pPr>
            <a:endParaRPr lang="zh-CN" altLang="en-US" sz="2400"/>
          </a:p>
        </p:txBody>
      </p:sp>
      <p:sp>
        <p:nvSpPr>
          <p:cNvPr id="17" name="AutoShape 20"/>
          <p:cNvSpPr>
            <a:spLocks noChangeArrowheads="1"/>
          </p:cNvSpPr>
          <p:nvPr/>
        </p:nvSpPr>
        <p:spPr bwMode="auto">
          <a:xfrm>
            <a:off x="1571604" y="4357694"/>
            <a:ext cx="6934523" cy="649287"/>
          </a:xfrm>
          <a:prstGeom prst="roundRect">
            <a:avLst>
              <a:gd name="adj" fmla="val 16667"/>
            </a:avLst>
          </a:prstGeom>
          <a:solidFill>
            <a:schemeClr val="bg1"/>
          </a:solidFill>
          <a:ln w="12700">
            <a:solidFill>
              <a:schemeClr val="accent1"/>
            </a:solidFill>
            <a:round/>
            <a:headEnd/>
            <a:tailEnd/>
          </a:ln>
          <a:effectLst>
            <a:outerShdw dist="35921" dir="2700000" algn="ctr" rotWithShape="0">
              <a:srgbClr val="808080">
                <a:alpha val="50000"/>
              </a:srgbClr>
            </a:outerShdw>
          </a:effectLst>
        </p:spPr>
        <p:txBody>
          <a:bodyPr wrap="none" anchor="ctr"/>
          <a:lstStyle/>
          <a:p>
            <a:pPr>
              <a:defRPr/>
            </a:pPr>
            <a:endParaRPr lang="zh-CN" altLang="en-US" sz="2400"/>
          </a:p>
        </p:txBody>
      </p:sp>
      <p:sp>
        <p:nvSpPr>
          <p:cNvPr id="22" name="矩形 21"/>
          <p:cNvSpPr/>
          <p:nvPr/>
        </p:nvSpPr>
        <p:spPr>
          <a:xfrm>
            <a:off x="1691680" y="3143248"/>
            <a:ext cx="4152099" cy="523220"/>
          </a:xfrm>
          <a:prstGeom prst="rect">
            <a:avLst/>
          </a:prstGeom>
        </p:spPr>
        <p:txBody>
          <a:bodyPr wrap="none">
            <a:spAutoFit/>
          </a:bodyPr>
          <a:lstStyle/>
          <a:p>
            <a:pPr algn="ctr" eaLnBrk="1" hangingPunct="1"/>
            <a:r>
              <a:rPr lang="zh-CN" altLang="en-US" sz="2800" u="sng" dirty="0" smtClean="0">
                <a:solidFill>
                  <a:srgbClr val="FF0000"/>
                </a:solidFill>
                <a:latin typeface="宋体" charset="-122"/>
              </a:rPr>
              <a:t>高等教育改革及国家要求</a:t>
            </a:r>
            <a:endParaRPr lang="zh-CN" altLang="en-US" sz="2800" u="sng" dirty="0">
              <a:solidFill>
                <a:srgbClr val="FF0000"/>
              </a:solidFill>
              <a:latin typeface="宋体" charset="-122"/>
            </a:endParaRPr>
          </a:p>
        </p:txBody>
      </p:sp>
      <p:sp>
        <p:nvSpPr>
          <p:cNvPr id="19" name="矩形 18"/>
          <p:cNvSpPr/>
          <p:nvPr/>
        </p:nvSpPr>
        <p:spPr>
          <a:xfrm>
            <a:off x="1691680" y="4429132"/>
            <a:ext cx="5594801" cy="523220"/>
          </a:xfrm>
          <a:prstGeom prst="rect">
            <a:avLst/>
          </a:prstGeom>
        </p:spPr>
        <p:txBody>
          <a:bodyPr wrap="none">
            <a:spAutoFit/>
          </a:bodyPr>
          <a:lstStyle/>
          <a:p>
            <a:pPr algn="ctr" eaLnBrk="1" hangingPunct="1"/>
            <a:r>
              <a:rPr lang="zh-CN" altLang="en-US" sz="2800" dirty="0" smtClean="0">
                <a:solidFill>
                  <a:srgbClr val="003399"/>
                </a:solidFill>
                <a:latin typeface="宋体" charset="-122"/>
              </a:rPr>
              <a:t>面向新要求的课程教学与教材编写</a:t>
            </a:r>
            <a:endParaRPr lang="zh-CN" altLang="en-US" sz="2800" dirty="0">
              <a:solidFill>
                <a:srgbClr val="003399"/>
              </a:solidFill>
              <a:latin typeface="宋体" charset="-122"/>
            </a:endParaRPr>
          </a:p>
        </p:txBody>
      </p:sp>
      <p:pic>
        <p:nvPicPr>
          <p:cNvPr id="51202" name="Picture 2" descr="C:\Users\ADMINI~1\AppData\Local\Temp\SGPicFaceTpBq\4700\00DAD52D.png"/>
          <p:cNvPicPr>
            <a:picLocks noChangeAspect="1" noChangeArrowheads="1"/>
          </p:cNvPicPr>
          <p:nvPr/>
        </p:nvPicPr>
        <p:blipFill>
          <a:blip r:embed="rId3" cstate="print"/>
          <a:srcRect/>
          <a:stretch>
            <a:fillRect/>
          </a:stretch>
        </p:blipFill>
        <p:spPr bwMode="auto">
          <a:xfrm>
            <a:off x="155575" y="-212725"/>
            <a:ext cx="457200" cy="457200"/>
          </a:xfrm>
          <a:prstGeom prst="rect">
            <a:avLst/>
          </a:prstGeom>
          <a:noFill/>
        </p:spPr>
      </p:pic>
      <p:sp>
        <p:nvSpPr>
          <p:cNvPr id="18" name="AutoShape 26"/>
          <p:cNvSpPr>
            <a:spLocks noChangeArrowheads="1"/>
          </p:cNvSpPr>
          <p:nvPr/>
        </p:nvSpPr>
        <p:spPr bwMode="auto">
          <a:xfrm>
            <a:off x="613148" y="5572140"/>
            <a:ext cx="736600" cy="684212"/>
          </a:xfrm>
          <a:prstGeom prst="roundRect">
            <a:avLst>
              <a:gd name="adj" fmla="val 16667"/>
            </a:avLst>
          </a:prstGeom>
          <a:solidFill>
            <a:srgbClr val="084BC4"/>
          </a:solidFill>
          <a:ln w="38100">
            <a:solidFill>
              <a:srgbClr val="FFFFFF"/>
            </a:solidFill>
            <a:round/>
            <a:headEnd/>
            <a:tailEnd/>
          </a:ln>
          <a:effectLst>
            <a:outerShdw dist="35921" dir="2700000" algn="ctr" rotWithShape="0">
              <a:srgbClr val="808080"/>
            </a:outerShdw>
          </a:effectLst>
        </p:spPr>
        <p:txBody>
          <a:bodyPr wrap="none" anchor="ctr"/>
          <a:lstStyle/>
          <a:p>
            <a:pPr algn="ctr">
              <a:defRPr/>
            </a:pPr>
            <a:r>
              <a:rPr lang="zh-CN" altLang="en-US" sz="4000" dirty="0" smtClean="0">
                <a:solidFill>
                  <a:schemeClr val="bg1"/>
                </a:solidFill>
                <a:latin typeface="Arial" charset="0"/>
                <a:ea typeface="黑体" pitchFamily="49" charset="-122"/>
              </a:rPr>
              <a:t>四</a:t>
            </a:r>
            <a:endParaRPr lang="en-US" altLang="zh-CN" sz="4000" dirty="0">
              <a:solidFill>
                <a:schemeClr val="bg1"/>
              </a:solidFill>
              <a:latin typeface="Arial" charset="0"/>
              <a:ea typeface="黑体" pitchFamily="49" charset="-122"/>
            </a:endParaRPr>
          </a:p>
        </p:txBody>
      </p:sp>
      <p:sp>
        <p:nvSpPr>
          <p:cNvPr id="23" name="TextBox 5"/>
          <p:cNvSpPr txBox="1">
            <a:spLocks noChangeArrowheads="1"/>
          </p:cNvSpPr>
          <p:nvPr/>
        </p:nvSpPr>
        <p:spPr bwMode="auto">
          <a:xfrm>
            <a:off x="1331640" y="5615160"/>
            <a:ext cx="7116142" cy="646331"/>
          </a:xfrm>
          <a:prstGeom prst="rect">
            <a:avLst/>
          </a:prstGeom>
          <a:noFill/>
          <a:ln w="9525">
            <a:noFill/>
            <a:miter lim="800000"/>
            <a:headEnd/>
            <a:tailEnd/>
          </a:ln>
        </p:spPr>
        <p:txBody>
          <a:bodyPr wrap="square">
            <a:spAutoFit/>
          </a:bodyPr>
          <a:lstStyle/>
          <a:p>
            <a:r>
              <a:rPr kumimoji="0" lang="zh-CN" altLang="en-US" sz="3600" dirty="0" smtClean="0">
                <a:solidFill>
                  <a:srgbClr val="1C1C1C"/>
                </a:solidFill>
                <a:latin typeface="黑体" pitchFamily="49" charset="-122"/>
                <a:ea typeface="黑体" pitchFamily="49" charset="-122"/>
              </a:rPr>
              <a:t> </a:t>
            </a:r>
            <a:endParaRPr kumimoji="0" lang="zh-CN" altLang="en-US" sz="3600" dirty="0">
              <a:solidFill>
                <a:srgbClr val="1C1C1C"/>
              </a:solidFill>
              <a:latin typeface="黑体" pitchFamily="49" charset="-122"/>
              <a:ea typeface="黑体" pitchFamily="49" charset="-122"/>
            </a:endParaRPr>
          </a:p>
        </p:txBody>
      </p:sp>
      <p:sp>
        <p:nvSpPr>
          <p:cNvPr id="24" name="AutoShape 20"/>
          <p:cNvSpPr>
            <a:spLocks noChangeArrowheads="1"/>
          </p:cNvSpPr>
          <p:nvPr/>
        </p:nvSpPr>
        <p:spPr bwMode="auto">
          <a:xfrm>
            <a:off x="1571604" y="5572140"/>
            <a:ext cx="6934523" cy="649287"/>
          </a:xfrm>
          <a:prstGeom prst="roundRect">
            <a:avLst>
              <a:gd name="adj" fmla="val 16667"/>
            </a:avLst>
          </a:prstGeom>
          <a:solidFill>
            <a:schemeClr val="bg1"/>
          </a:solidFill>
          <a:ln w="12700">
            <a:solidFill>
              <a:schemeClr val="accent1"/>
            </a:solidFill>
            <a:round/>
            <a:headEnd/>
            <a:tailEnd/>
          </a:ln>
          <a:effectLst>
            <a:outerShdw dist="35921" dir="2700000" algn="ctr" rotWithShape="0">
              <a:srgbClr val="808080">
                <a:alpha val="50000"/>
              </a:srgbClr>
            </a:outerShdw>
          </a:effectLst>
        </p:spPr>
        <p:txBody>
          <a:bodyPr wrap="none" anchor="ctr"/>
          <a:lstStyle/>
          <a:p>
            <a:pPr>
              <a:defRPr/>
            </a:pPr>
            <a:endParaRPr lang="zh-CN" altLang="en-US" sz="2400"/>
          </a:p>
        </p:txBody>
      </p:sp>
      <p:sp>
        <p:nvSpPr>
          <p:cNvPr id="25" name="矩形 24"/>
          <p:cNvSpPr/>
          <p:nvPr/>
        </p:nvSpPr>
        <p:spPr>
          <a:xfrm>
            <a:off x="1763688" y="5643578"/>
            <a:ext cx="2348720" cy="523220"/>
          </a:xfrm>
          <a:prstGeom prst="rect">
            <a:avLst/>
          </a:prstGeom>
        </p:spPr>
        <p:txBody>
          <a:bodyPr wrap="none">
            <a:spAutoFit/>
          </a:bodyPr>
          <a:lstStyle/>
          <a:p>
            <a:pPr algn="ctr" eaLnBrk="1" hangingPunct="1"/>
            <a:r>
              <a:rPr lang="zh-CN" altLang="en-US" sz="2800" dirty="0" smtClean="0">
                <a:solidFill>
                  <a:srgbClr val="003399"/>
                </a:solidFill>
                <a:latin typeface="宋体" charset="-122"/>
              </a:rPr>
              <a:t>教材建设思考</a:t>
            </a:r>
            <a:endParaRPr lang="zh-CN" altLang="en-US" sz="2800" dirty="0">
              <a:solidFill>
                <a:srgbClr val="003399"/>
              </a:solidFill>
              <a:latin typeface="宋体" charset="-122"/>
            </a:endParaRPr>
          </a:p>
        </p:txBody>
      </p:sp>
      <p:sp>
        <p:nvSpPr>
          <p:cNvPr id="26" name="矩形 25"/>
          <p:cNvSpPr/>
          <p:nvPr/>
        </p:nvSpPr>
        <p:spPr>
          <a:xfrm>
            <a:off x="1691680" y="2000240"/>
            <a:ext cx="3791423" cy="523220"/>
          </a:xfrm>
          <a:prstGeom prst="rect">
            <a:avLst/>
          </a:prstGeom>
        </p:spPr>
        <p:txBody>
          <a:bodyPr wrap="none">
            <a:spAutoFit/>
          </a:bodyPr>
          <a:lstStyle/>
          <a:p>
            <a:pPr algn="ctr" eaLnBrk="1" hangingPunct="1"/>
            <a:r>
              <a:rPr lang="zh-CN" altLang="en-US" sz="2800" dirty="0" smtClean="0">
                <a:solidFill>
                  <a:srgbClr val="003399"/>
                </a:solidFill>
                <a:latin typeface="宋体" charset="-122"/>
              </a:rPr>
              <a:t>中国高等教育发展概览</a:t>
            </a:r>
            <a:endParaRPr lang="zh-CN" altLang="en-US" sz="2800" dirty="0">
              <a:solidFill>
                <a:srgbClr val="003399"/>
              </a:solidFill>
              <a:latin typeface="宋体" charset="-122"/>
            </a:endParaRPr>
          </a:p>
        </p:txBody>
      </p:sp>
    </p:spTree>
    <p:extLst>
      <p:ext uri="{BB962C8B-B14F-4D97-AF65-F5344CB8AC3E}">
        <p14:creationId xmlns="" xmlns:p14="http://schemas.microsoft.com/office/powerpoint/2010/main" val="3015592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 xmlns:p14="http://schemas.microsoft.com/office/powerpoint/2010/main" val="2267581998"/>
              </p:ext>
            </p:extLst>
          </p:nvPr>
        </p:nvGraphicFramePr>
        <p:xfrm>
          <a:off x="357158" y="928670"/>
          <a:ext cx="8072494" cy="5783886"/>
        </p:xfrm>
        <a:graphic>
          <a:graphicData uri="http://schemas.openxmlformats.org/drawingml/2006/table">
            <a:tbl>
              <a:tblPr firstRow="1" bandRow="1">
                <a:tableStyleId>{5C22544A-7EE6-4342-B048-85BDC9FD1C3A}</a:tableStyleId>
              </a:tblPr>
              <a:tblGrid>
                <a:gridCol w="785818">
                  <a:extLst>
                    <a:ext uri="{9D8B030D-6E8A-4147-A177-3AD203B41FA5}">
                      <a16:colId xmlns="" xmlns:a16="http://schemas.microsoft.com/office/drawing/2014/main" val="20000"/>
                    </a:ext>
                  </a:extLst>
                </a:gridCol>
                <a:gridCol w="6215106">
                  <a:extLst>
                    <a:ext uri="{9D8B030D-6E8A-4147-A177-3AD203B41FA5}">
                      <a16:colId xmlns="" xmlns:a16="http://schemas.microsoft.com/office/drawing/2014/main" val="20001"/>
                    </a:ext>
                  </a:extLst>
                </a:gridCol>
                <a:gridCol w="1071570">
                  <a:extLst>
                    <a:ext uri="{9D8B030D-6E8A-4147-A177-3AD203B41FA5}">
                      <a16:colId xmlns="" xmlns:a16="http://schemas.microsoft.com/office/drawing/2014/main" val="20002"/>
                    </a:ext>
                  </a:extLst>
                </a:gridCol>
              </a:tblGrid>
              <a:tr h="388926">
                <a:tc>
                  <a:txBody>
                    <a:bodyPr/>
                    <a:lstStyle/>
                    <a:p>
                      <a:r>
                        <a:rPr lang="zh-CN" altLang="en-US" dirty="0" smtClean="0"/>
                        <a:t>序号</a:t>
                      </a:r>
                      <a:endParaRPr lang="zh-CN" altLang="en-US" dirty="0"/>
                    </a:p>
                  </a:txBody>
                  <a:tcPr>
                    <a:solidFill>
                      <a:srgbClr val="0070C0"/>
                    </a:solidFill>
                  </a:tcPr>
                </a:tc>
                <a:tc>
                  <a:txBody>
                    <a:bodyPr/>
                    <a:lstStyle/>
                    <a:p>
                      <a:pPr algn="ctr"/>
                      <a:r>
                        <a:rPr lang="zh-CN" altLang="en-US" dirty="0" smtClean="0"/>
                        <a:t>文件名</a:t>
                      </a:r>
                      <a:endParaRPr lang="zh-CN" altLang="en-US" dirty="0"/>
                    </a:p>
                  </a:txBody>
                  <a:tcPr>
                    <a:solidFill>
                      <a:srgbClr val="0070C0"/>
                    </a:solidFill>
                  </a:tcPr>
                </a:tc>
                <a:tc>
                  <a:txBody>
                    <a:bodyPr/>
                    <a:lstStyle/>
                    <a:p>
                      <a:r>
                        <a:rPr lang="zh-CN" altLang="en-US" dirty="0" smtClean="0"/>
                        <a:t>时间</a:t>
                      </a:r>
                      <a:endParaRPr lang="zh-CN" altLang="en-US" dirty="0"/>
                    </a:p>
                  </a:txBody>
                  <a:tcPr>
                    <a:solidFill>
                      <a:srgbClr val="0070C0"/>
                    </a:solidFill>
                  </a:tcPr>
                </a:tc>
                <a:extLst>
                  <a:ext uri="{0D108BD9-81ED-4DB2-BD59-A6C34878D82A}">
                    <a16:rowId xmlns="" xmlns:a16="http://schemas.microsoft.com/office/drawing/2014/main" val="10000"/>
                  </a:ext>
                </a:extLst>
              </a:tr>
              <a:tr h="370840">
                <a:tc>
                  <a:txBody>
                    <a:bodyPr/>
                    <a:lstStyle/>
                    <a:p>
                      <a:pPr algn="ctr"/>
                      <a:r>
                        <a:rPr lang="en-US" altLang="zh-CN" dirty="0" smtClean="0"/>
                        <a:t>1</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dirty="0" smtClean="0">
                          <a:latin typeface="+mn-ea"/>
                          <a:ea typeface="+mn-ea"/>
                        </a:rPr>
                        <a:t>党中央､国务院召开了新世纪第一次全国教育工作会议</a:t>
                      </a:r>
                      <a:r>
                        <a:rPr lang="en-US" altLang="zh-CN" dirty="0" smtClean="0">
                          <a:latin typeface="+mn-ea"/>
                          <a:ea typeface="+mn-ea"/>
                        </a:rPr>
                        <a:t>, </a:t>
                      </a:r>
                      <a:r>
                        <a:rPr lang="zh-CN" altLang="zh-CN" dirty="0" smtClean="0">
                          <a:latin typeface="+mn-ea"/>
                          <a:ea typeface="+mn-ea"/>
                        </a:rPr>
                        <a:t>发布了《国家中长期教育改革和发展规划纲要</a:t>
                      </a:r>
                      <a:r>
                        <a:rPr lang="en-US" altLang="zh-CN" dirty="0" smtClean="0">
                          <a:latin typeface="+mn-ea"/>
                          <a:ea typeface="+mn-ea"/>
                        </a:rPr>
                        <a:t>(2010-2020</a:t>
                      </a:r>
                      <a:r>
                        <a:rPr lang="zh-CN" altLang="zh-CN" dirty="0" smtClean="0">
                          <a:latin typeface="+mn-ea"/>
                          <a:ea typeface="+mn-ea"/>
                        </a:rPr>
                        <a:t>年</a:t>
                      </a:r>
                      <a:r>
                        <a:rPr lang="en-US" altLang="zh-CN" dirty="0" smtClean="0">
                          <a:latin typeface="+mn-ea"/>
                          <a:ea typeface="+mn-ea"/>
                        </a:rPr>
                        <a:t>)</a:t>
                      </a:r>
                      <a:r>
                        <a:rPr lang="zh-CN" altLang="zh-CN" dirty="0" smtClean="0">
                          <a:latin typeface="+mn-ea"/>
                          <a:ea typeface="+mn-ea"/>
                        </a:rPr>
                        <a:t>》</a:t>
                      </a:r>
                      <a:endParaRPr lang="en-US" altLang="zh-CN" dirty="0" smtClean="0">
                        <a:solidFill>
                          <a:srgbClr val="333333"/>
                        </a:solidFill>
                        <a:latin typeface="+mn-ea"/>
                        <a:ea typeface="+mn-ea"/>
                      </a:endParaRPr>
                    </a:p>
                  </a:txBody>
                  <a:tcPr/>
                </a:tc>
                <a:tc>
                  <a:txBody>
                    <a:bodyPr/>
                    <a:lstStyle/>
                    <a:p>
                      <a:r>
                        <a:rPr lang="en-US" altLang="zh-CN" dirty="0" smtClean="0">
                          <a:latin typeface="+mn-ea"/>
                          <a:ea typeface="+mn-ea"/>
                        </a:rPr>
                        <a:t>2010.7</a:t>
                      </a:r>
                      <a:endParaRPr lang="zh-CN" altLang="en-US" dirty="0">
                        <a:latin typeface="+mn-ea"/>
                        <a:ea typeface="+mn-ea"/>
                      </a:endParaRPr>
                    </a:p>
                  </a:txBody>
                  <a:tcPr/>
                </a:tc>
                <a:extLst>
                  <a:ext uri="{0D108BD9-81ED-4DB2-BD59-A6C34878D82A}">
                    <a16:rowId xmlns="" xmlns:a16="http://schemas.microsoft.com/office/drawing/2014/main" val="10001"/>
                  </a:ext>
                </a:extLst>
              </a:tr>
              <a:tr h="370840">
                <a:tc>
                  <a:txBody>
                    <a:bodyPr/>
                    <a:lstStyle/>
                    <a:p>
                      <a:pPr algn="ctr"/>
                      <a:r>
                        <a:rPr lang="en-US" altLang="zh-CN" dirty="0" smtClean="0"/>
                        <a:t>2</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dirty="0" smtClean="0">
                          <a:latin typeface="+mn-ea"/>
                          <a:ea typeface="+mn-ea"/>
                        </a:rPr>
                        <a:t>教育部､财政部印发《教育部､财政部关于“十二五”期间实施“高等学校本科教学质量与教学改革工程”的意见》</a:t>
                      </a:r>
                      <a:r>
                        <a:rPr lang="en-US" altLang="zh-CN" dirty="0" smtClean="0">
                          <a:latin typeface="+mn-ea"/>
                          <a:ea typeface="+mn-ea"/>
                        </a:rPr>
                        <a:t>(</a:t>
                      </a:r>
                      <a:r>
                        <a:rPr lang="zh-CN" altLang="zh-CN" dirty="0" smtClean="0">
                          <a:latin typeface="+mn-ea"/>
                          <a:ea typeface="+mn-ea"/>
                        </a:rPr>
                        <a:t>教高</a:t>
                      </a:r>
                      <a:r>
                        <a:rPr lang="en-US" altLang="zh-CN" dirty="0" smtClean="0">
                          <a:latin typeface="+mn-ea"/>
                          <a:ea typeface="+mn-ea"/>
                        </a:rPr>
                        <a:t>[2011]6</a:t>
                      </a:r>
                      <a:r>
                        <a:rPr lang="zh-CN" altLang="zh-CN" dirty="0" smtClean="0">
                          <a:latin typeface="+mn-ea"/>
                          <a:ea typeface="+mn-ea"/>
                        </a:rPr>
                        <a:t>号</a:t>
                      </a:r>
                      <a:r>
                        <a:rPr lang="en-US" altLang="zh-CN" dirty="0" smtClean="0">
                          <a:latin typeface="+mn-ea"/>
                          <a:ea typeface="+mn-ea"/>
                        </a:rPr>
                        <a:t>)</a:t>
                      </a:r>
                      <a:endParaRPr lang="zh-CN" altLang="en-US" dirty="0" smtClean="0">
                        <a:solidFill>
                          <a:srgbClr val="333333"/>
                        </a:solidFill>
                        <a:latin typeface="+mn-ea"/>
                        <a:ea typeface="+mn-ea"/>
                      </a:endParaRPr>
                    </a:p>
                  </a:txBody>
                  <a:tcPr/>
                </a:tc>
                <a:tc>
                  <a:txBody>
                    <a:bodyPr/>
                    <a:lstStyle/>
                    <a:p>
                      <a:r>
                        <a:rPr lang="en-US" altLang="zh-CN" dirty="0" smtClean="0">
                          <a:latin typeface="+mn-ea"/>
                          <a:ea typeface="+mn-ea"/>
                        </a:rPr>
                        <a:t>2011.7</a:t>
                      </a:r>
                      <a:endParaRPr lang="zh-CN" altLang="en-US" dirty="0">
                        <a:latin typeface="+mn-ea"/>
                        <a:ea typeface="+mn-ea"/>
                      </a:endParaRPr>
                    </a:p>
                  </a:txBody>
                  <a:tcPr/>
                </a:tc>
                <a:extLst>
                  <a:ext uri="{0D108BD9-81ED-4DB2-BD59-A6C34878D82A}">
                    <a16:rowId xmlns="" xmlns:a16="http://schemas.microsoft.com/office/drawing/2014/main" val="10002"/>
                  </a:ext>
                </a:extLst>
              </a:tr>
              <a:tr h="370840">
                <a:tc>
                  <a:txBody>
                    <a:bodyPr/>
                    <a:lstStyle/>
                    <a:p>
                      <a:pPr algn="ctr"/>
                      <a:r>
                        <a:rPr lang="en-US" altLang="zh-CN" dirty="0" smtClean="0"/>
                        <a:t>3</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dirty="0" smtClean="0">
                          <a:latin typeface="+mn-ea"/>
                          <a:ea typeface="+mn-ea"/>
                        </a:rPr>
                        <a:t>教育部发布《教育部关于全面提高高等教育质量的若干意见》</a:t>
                      </a:r>
                      <a:r>
                        <a:rPr lang="en-US" altLang="zh-CN" dirty="0" smtClean="0">
                          <a:latin typeface="+mn-ea"/>
                          <a:ea typeface="+mn-ea"/>
                        </a:rPr>
                        <a:t>(</a:t>
                      </a:r>
                      <a:r>
                        <a:rPr lang="zh-CN" altLang="zh-CN" dirty="0" smtClean="0">
                          <a:latin typeface="+mn-ea"/>
                          <a:ea typeface="+mn-ea"/>
                        </a:rPr>
                        <a:t>教高</a:t>
                      </a:r>
                      <a:r>
                        <a:rPr lang="en-US" altLang="zh-CN" dirty="0" smtClean="0">
                          <a:latin typeface="+mn-ea"/>
                          <a:ea typeface="+mn-ea"/>
                        </a:rPr>
                        <a:t>[2012]4</a:t>
                      </a:r>
                      <a:r>
                        <a:rPr lang="zh-CN" altLang="zh-CN" dirty="0" smtClean="0">
                          <a:latin typeface="+mn-ea"/>
                          <a:ea typeface="+mn-ea"/>
                        </a:rPr>
                        <a:t>号</a:t>
                      </a:r>
                      <a:r>
                        <a:rPr lang="en-US" altLang="zh-CN" dirty="0" smtClean="0">
                          <a:latin typeface="+mn-ea"/>
                          <a:ea typeface="+mn-ea"/>
                        </a:rPr>
                        <a:t>)</a:t>
                      </a:r>
                      <a:endParaRPr lang="en-US" altLang="zh-CN" dirty="0" smtClean="0">
                        <a:solidFill>
                          <a:srgbClr val="333333"/>
                        </a:solidFill>
                        <a:latin typeface="+mn-ea"/>
                        <a:ea typeface="+mn-ea"/>
                      </a:endParaRPr>
                    </a:p>
                  </a:txBody>
                  <a:tcPr/>
                </a:tc>
                <a:tc>
                  <a:txBody>
                    <a:bodyPr/>
                    <a:lstStyle/>
                    <a:p>
                      <a:r>
                        <a:rPr lang="en-US" altLang="zh-CN" dirty="0" smtClean="0">
                          <a:latin typeface="+mn-ea"/>
                          <a:ea typeface="+mn-ea"/>
                        </a:rPr>
                        <a:t>2012.3</a:t>
                      </a:r>
                      <a:endParaRPr lang="zh-CN" altLang="en-US" dirty="0">
                        <a:latin typeface="+mn-ea"/>
                        <a:ea typeface="+mn-ea"/>
                      </a:endParaRPr>
                    </a:p>
                  </a:txBody>
                  <a:tcPr/>
                </a:tc>
                <a:extLst>
                  <a:ext uri="{0D108BD9-81ED-4DB2-BD59-A6C34878D82A}">
                    <a16:rowId xmlns="" xmlns:a16="http://schemas.microsoft.com/office/drawing/2014/main" val="10003"/>
                  </a:ext>
                </a:extLst>
              </a:tr>
              <a:tr h="370840">
                <a:tc>
                  <a:txBody>
                    <a:bodyPr/>
                    <a:lstStyle/>
                    <a:p>
                      <a:pPr algn="ctr"/>
                      <a:r>
                        <a:rPr lang="en-US" altLang="zh-CN" dirty="0" smtClean="0"/>
                        <a:t>4</a:t>
                      </a:r>
                      <a:endParaRPr lang="zh-CN" altLang="en-US" dirty="0"/>
                    </a:p>
                  </a:txBody>
                  <a:tcPr/>
                </a:tc>
                <a:tc>
                  <a:txBody>
                    <a:bodyPr/>
                    <a:lstStyle/>
                    <a:p>
                      <a:pPr eaLnBrk="1" hangingPunct="1">
                        <a:spcBef>
                          <a:spcPct val="50000"/>
                        </a:spcBef>
                        <a:buClr>
                          <a:srgbClr val="1C1C1C"/>
                        </a:buClr>
                      </a:pPr>
                      <a:r>
                        <a:rPr lang="zh-CN" altLang="en-US" dirty="0" smtClean="0">
                          <a:latin typeface="+mn-ea"/>
                          <a:ea typeface="+mn-ea"/>
                        </a:rPr>
                        <a:t>国务院办公厅关于深化高等学校创新创业教育改革的实施意见国办发</a:t>
                      </a:r>
                      <a:r>
                        <a:rPr lang="en-US" altLang="zh-CN" dirty="0" smtClean="0">
                          <a:latin typeface="+mn-ea"/>
                          <a:ea typeface="+mn-ea"/>
                        </a:rPr>
                        <a:t>〔2015〕36</a:t>
                      </a:r>
                      <a:r>
                        <a:rPr lang="zh-CN" altLang="en-US" dirty="0" smtClean="0">
                          <a:latin typeface="+mn-ea"/>
                          <a:ea typeface="+mn-ea"/>
                        </a:rPr>
                        <a:t>号 </a:t>
                      </a:r>
                    </a:p>
                  </a:txBody>
                  <a:tcPr/>
                </a:tc>
                <a:tc>
                  <a:txBody>
                    <a:bodyPr/>
                    <a:lstStyle/>
                    <a:p>
                      <a:r>
                        <a:rPr lang="en-US" altLang="zh-CN" dirty="0" smtClean="0">
                          <a:latin typeface="+mn-ea"/>
                          <a:ea typeface="+mn-ea"/>
                        </a:rPr>
                        <a:t>2015.5</a:t>
                      </a:r>
                      <a:endParaRPr lang="zh-CN" altLang="en-US" dirty="0">
                        <a:latin typeface="+mn-ea"/>
                        <a:ea typeface="+mn-ea"/>
                      </a:endParaRPr>
                    </a:p>
                  </a:txBody>
                  <a:tcPr/>
                </a:tc>
                <a:extLst>
                  <a:ext uri="{0D108BD9-81ED-4DB2-BD59-A6C34878D82A}">
                    <a16:rowId xmlns="" xmlns:a16="http://schemas.microsoft.com/office/drawing/2014/main" val="10004"/>
                  </a:ext>
                </a:extLst>
              </a:tr>
              <a:tr h="370840">
                <a:tc>
                  <a:txBody>
                    <a:bodyPr/>
                    <a:lstStyle/>
                    <a:p>
                      <a:pPr algn="ctr"/>
                      <a:r>
                        <a:rPr lang="en-US" altLang="zh-CN" dirty="0" smtClean="0"/>
                        <a:t>5</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600" dirty="0" smtClean="0">
                          <a:latin typeface="+mn-ea"/>
                          <a:ea typeface="+mn-ea"/>
                        </a:rPr>
                        <a:t>国务院关于印发</a:t>
                      </a:r>
                      <a:r>
                        <a:rPr lang="zh-CN" altLang="zh-CN" dirty="0" smtClean="0">
                          <a:latin typeface="+mn-ea"/>
                          <a:ea typeface="+mn-ea"/>
                        </a:rPr>
                        <a:t>《统筹推进世界一流大学和一流学科建设总体方案》国发〔</a:t>
                      </a:r>
                      <a:r>
                        <a:rPr lang="en-US" altLang="zh-CN" dirty="0" smtClean="0">
                          <a:latin typeface="+mn-ea"/>
                          <a:ea typeface="+mn-ea"/>
                        </a:rPr>
                        <a:t>2015</a:t>
                      </a:r>
                      <a:r>
                        <a:rPr lang="zh-CN" altLang="zh-CN" dirty="0" smtClean="0">
                          <a:latin typeface="+mn-ea"/>
                          <a:ea typeface="+mn-ea"/>
                        </a:rPr>
                        <a:t>〕</a:t>
                      </a:r>
                      <a:r>
                        <a:rPr lang="en-US" altLang="zh-CN" dirty="0" smtClean="0">
                          <a:latin typeface="+mn-ea"/>
                          <a:ea typeface="+mn-ea"/>
                        </a:rPr>
                        <a:t>64</a:t>
                      </a:r>
                      <a:r>
                        <a:rPr lang="zh-CN" altLang="zh-CN" dirty="0" smtClean="0">
                          <a:latin typeface="+mn-ea"/>
                          <a:ea typeface="+mn-ea"/>
                        </a:rPr>
                        <a:t>号</a:t>
                      </a:r>
                      <a:endParaRPr lang="zh-CN" altLang="en-US" dirty="0" smtClean="0">
                        <a:solidFill>
                          <a:srgbClr val="333333"/>
                        </a:solidFill>
                        <a:latin typeface="+mn-ea"/>
                        <a:ea typeface="+mn-ea"/>
                      </a:endParaRPr>
                    </a:p>
                  </a:txBody>
                  <a:tcPr/>
                </a:tc>
                <a:tc>
                  <a:txBody>
                    <a:bodyPr/>
                    <a:lstStyle/>
                    <a:p>
                      <a:r>
                        <a:rPr lang="en-US" altLang="zh-CN" dirty="0" smtClean="0">
                          <a:latin typeface="+mn-ea"/>
                          <a:ea typeface="+mn-ea"/>
                        </a:rPr>
                        <a:t>2015.11</a:t>
                      </a:r>
                      <a:endParaRPr lang="zh-CN" altLang="en-US" dirty="0">
                        <a:latin typeface="+mn-ea"/>
                        <a:ea typeface="+mn-ea"/>
                      </a:endParaRPr>
                    </a:p>
                  </a:txBody>
                  <a:tcPr/>
                </a:tc>
                <a:extLst>
                  <a:ext uri="{0D108BD9-81ED-4DB2-BD59-A6C34878D82A}">
                    <a16:rowId xmlns="" xmlns:a16="http://schemas.microsoft.com/office/drawing/2014/main" val="10005"/>
                  </a:ext>
                </a:extLst>
              </a:tr>
              <a:tr h="370840">
                <a:tc>
                  <a:txBody>
                    <a:bodyPr/>
                    <a:lstStyle/>
                    <a:p>
                      <a:pPr algn="ctr"/>
                      <a:r>
                        <a:rPr lang="en-US" altLang="zh-CN" dirty="0" smtClean="0"/>
                        <a:t>6</a:t>
                      </a:r>
                      <a:endParaRPr lang="zh-CN" altLang="en-US" dirty="0"/>
                    </a:p>
                  </a:txBody>
                  <a:tcPr/>
                </a:tc>
                <a:tc>
                  <a:txBody>
                    <a:bodyPr/>
                    <a:lstStyle/>
                    <a:p>
                      <a:r>
                        <a:rPr lang="en-US" altLang="zh-CN" b="0" dirty="0" smtClean="0">
                          <a:latin typeface="+mn-ea"/>
                          <a:ea typeface="+mn-ea"/>
                        </a:rPr>
                        <a:t>《</a:t>
                      </a:r>
                      <a:r>
                        <a:rPr lang="zh-CN" altLang="en-US" b="0" dirty="0" smtClean="0">
                          <a:latin typeface="+mn-ea"/>
                          <a:ea typeface="+mn-ea"/>
                        </a:rPr>
                        <a:t>教育部关于一流本科课程建设的实施意见</a:t>
                      </a:r>
                      <a:r>
                        <a:rPr lang="en-US" altLang="zh-CN" b="0" dirty="0" smtClean="0">
                          <a:latin typeface="+mn-ea"/>
                          <a:ea typeface="+mn-ea"/>
                        </a:rPr>
                        <a:t>》</a:t>
                      </a:r>
                      <a:r>
                        <a:rPr lang="zh-CN" altLang="en-US" b="0" dirty="0" smtClean="0">
                          <a:latin typeface="+mn-ea"/>
                          <a:ea typeface="+mn-ea"/>
                        </a:rPr>
                        <a:t>教高</a:t>
                      </a:r>
                      <a:r>
                        <a:rPr lang="en-US" altLang="zh-CN" b="0" dirty="0" smtClean="0">
                          <a:latin typeface="+mn-ea"/>
                          <a:ea typeface="+mn-ea"/>
                        </a:rPr>
                        <a:t>〔2019〕8</a:t>
                      </a:r>
                      <a:r>
                        <a:rPr lang="zh-CN" altLang="en-US" b="0" dirty="0" smtClean="0">
                          <a:latin typeface="+mn-ea"/>
                          <a:ea typeface="+mn-ea"/>
                        </a:rPr>
                        <a:t>号</a:t>
                      </a:r>
                      <a:endParaRPr lang="zh-CN" altLang="en-US" dirty="0">
                        <a:latin typeface="+mn-ea"/>
                        <a:ea typeface="+mn-ea"/>
                      </a:endParaRPr>
                    </a:p>
                  </a:txBody>
                  <a:tcPr/>
                </a:tc>
                <a:tc>
                  <a:txBody>
                    <a:bodyPr/>
                    <a:lstStyle/>
                    <a:p>
                      <a:r>
                        <a:rPr lang="en-US" altLang="zh-CN" dirty="0" smtClean="0">
                          <a:latin typeface="+mn-ea"/>
                          <a:ea typeface="+mn-ea"/>
                        </a:rPr>
                        <a:t>2019.10</a:t>
                      </a:r>
                      <a:endParaRPr lang="zh-CN" altLang="en-US" dirty="0">
                        <a:latin typeface="+mn-ea"/>
                        <a:ea typeface="+mn-ea"/>
                      </a:endParaRPr>
                    </a:p>
                  </a:txBody>
                  <a:tcPr/>
                </a:tc>
                <a:extLst>
                  <a:ext uri="{0D108BD9-81ED-4DB2-BD59-A6C34878D82A}">
                    <a16:rowId xmlns="" xmlns:a16="http://schemas.microsoft.com/office/drawing/2014/main" val="10006"/>
                  </a:ext>
                </a:extLst>
              </a:tr>
              <a:tr h="370840">
                <a:tc>
                  <a:txBody>
                    <a:bodyPr/>
                    <a:lstStyle/>
                    <a:p>
                      <a:pPr algn="ctr"/>
                      <a:r>
                        <a:rPr lang="en-US" altLang="zh-CN" dirty="0" smtClean="0"/>
                        <a:t>7</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latin typeface="+mn-ea"/>
                          <a:ea typeface="+mn-ea"/>
                        </a:rPr>
                        <a:t>《</a:t>
                      </a:r>
                      <a:r>
                        <a:rPr lang="zh-CN" altLang="en-US" dirty="0" smtClean="0">
                          <a:latin typeface="+mn-ea"/>
                          <a:ea typeface="+mn-ea"/>
                        </a:rPr>
                        <a:t>关于深化本科教育教学改革 全面提高人才培养质量的意见</a:t>
                      </a:r>
                      <a:r>
                        <a:rPr lang="en-US" altLang="zh-CN" dirty="0" smtClean="0">
                          <a:latin typeface="+mn-ea"/>
                          <a:ea typeface="+mn-ea"/>
                        </a:rPr>
                        <a:t>》</a:t>
                      </a:r>
                      <a:r>
                        <a:rPr lang="zh-CN" altLang="en-US" dirty="0" smtClean="0">
                          <a:latin typeface="+mn-ea"/>
                          <a:ea typeface="+mn-ea"/>
                        </a:rPr>
                        <a:t>教高</a:t>
                      </a:r>
                      <a:r>
                        <a:rPr lang="en-US" altLang="zh-CN" dirty="0" smtClean="0">
                          <a:latin typeface="+mn-ea"/>
                          <a:ea typeface="+mn-ea"/>
                        </a:rPr>
                        <a:t>〔2019〕6</a:t>
                      </a:r>
                      <a:r>
                        <a:rPr lang="zh-CN" altLang="en-US" dirty="0" smtClean="0">
                          <a:latin typeface="+mn-ea"/>
                          <a:ea typeface="+mn-ea"/>
                        </a:rPr>
                        <a:t>号</a:t>
                      </a:r>
                    </a:p>
                  </a:txBody>
                  <a:tcPr/>
                </a:tc>
                <a:tc>
                  <a:txBody>
                    <a:bodyPr/>
                    <a:lstStyle/>
                    <a:p>
                      <a:r>
                        <a:rPr lang="en-US" altLang="zh-CN" dirty="0" smtClean="0">
                          <a:latin typeface="+mn-ea"/>
                          <a:ea typeface="+mn-ea"/>
                        </a:rPr>
                        <a:t>2019.12</a:t>
                      </a:r>
                      <a:endParaRPr lang="zh-CN" altLang="en-US" dirty="0">
                        <a:latin typeface="+mn-ea"/>
                        <a:ea typeface="+mn-ea"/>
                      </a:endParaRPr>
                    </a:p>
                  </a:txBody>
                  <a:tcPr/>
                </a:tc>
                <a:extLst>
                  <a:ext uri="{0D108BD9-81ED-4DB2-BD59-A6C34878D82A}">
                    <a16:rowId xmlns="" xmlns:a16="http://schemas.microsoft.com/office/drawing/2014/main" val="10007"/>
                  </a:ext>
                </a:extLst>
              </a:tr>
              <a:tr h="370840">
                <a:tc>
                  <a:txBody>
                    <a:bodyPr/>
                    <a:lstStyle/>
                    <a:p>
                      <a:pPr algn="ctr"/>
                      <a:r>
                        <a:rPr lang="en-US" altLang="zh-CN" dirty="0" smtClean="0"/>
                        <a:t>8</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latin typeface="+mn-ea"/>
                          <a:ea typeface="+mn-ea"/>
                        </a:rPr>
                        <a:t>国务院印发</a:t>
                      </a:r>
                      <a:r>
                        <a:rPr lang="en-US" altLang="zh-CN" dirty="0" smtClean="0">
                          <a:latin typeface="+mn-ea"/>
                          <a:ea typeface="+mn-ea"/>
                        </a:rPr>
                        <a:t>《</a:t>
                      </a:r>
                      <a:r>
                        <a:rPr lang="zh-CN" altLang="en-US" dirty="0" smtClean="0">
                          <a:latin typeface="+mn-ea"/>
                          <a:ea typeface="+mn-ea"/>
                        </a:rPr>
                        <a:t>深化新时代教育评价改革总体方案</a:t>
                      </a:r>
                      <a:r>
                        <a:rPr lang="en-US" altLang="zh-CN" dirty="0" smtClean="0">
                          <a:latin typeface="+mn-ea"/>
                          <a:ea typeface="+mn-ea"/>
                        </a:rPr>
                        <a:t>》</a:t>
                      </a:r>
                    </a:p>
                  </a:txBody>
                  <a:tcPr/>
                </a:tc>
                <a:tc>
                  <a:txBody>
                    <a:bodyPr/>
                    <a:lstStyle/>
                    <a:p>
                      <a:r>
                        <a:rPr lang="en-US" altLang="zh-CN" dirty="0" smtClean="0">
                          <a:latin typeface="+mn-ea"/>
                          <a:ea typeface="+mn-ea"/>
                        </a:rPr>
                        <a:t>2020.10</a:t>
                      </a:r>
                    </a:p>
                    <a:p>
                      <a:endParaRPr lang="zh-CN" altLang="en-US" dirty="0">
                        <a:latin typeface="+mn-ea"/>
                        <a:ea typeface="+mn-ea"/>
                      </a:endParaRPr>
                    </a:p>
                  </a:txBody>
                  <a:tcPr/>
                </a:tc>
                <a:extLst>
                  <a:ext uri="{0D108BD9-81ED-4DB2-BD59-A6C34878D82A}">
                    <a16:rowId xmlns="" xmlns:a16="http://schemas.microsoft.com/office/drawing/2014/main" val="10008"/>
                  </a:ext>
                </a:extLst>
              </a:tr>
            </a:tbl>
          </a:graphicData>
        </a:graphic>
      </p:graphicFrame>
      <p:sp>
        <p:nvSpPr>
          <p:cNvPr id="9" name="文本框 4"/>
          <p:cNvSpPr txBox="1">
            <a:spLocks noChangeArrowheads="1"/>
          </p:cNvSpPr>
          <p:nvPr/>
        </p:nvSpPr>
        <p:spPr bwMode="auto">
          <a:xfrm>
            <a:off x="346622" y="262574"/>
            <a:ext cx="4873450" cy="523220"/>
          </a:xfrm>
          <a:prstGeom prst="rect">
            <a:avLst/>
          </a:prstGeom>
          <a:noFill/>
          <a:ln w="9525">
            <a:noFill/>
            <a:miter lim="800000"/>
            <a:headEnd/>
            <a:tailEnd/>
          </a:ln>
        </p:spPr>
        <p:txBody>
          <a:bodyPr wrap="none">
            <a:spAutoFit/>
          </a:bodyPr>
          <a:lstStyle/>
          <a:p>
            <a:pPr algn="ctr" eaLnBrk="1" hangingPunct="1"/>
            <a:r>
              <a:rPr lang="zh-CN" altLang="en-US" sz="2800" dirty="0" smtClean="0">
                <a:solidFill>
                  <a:srgbClr val="003399"/>
                </a:solidFill>
                <a:latin typeface="宋体" charset="-122"/>
              </a:rPr>
              <a:t>二、高等教育改革及国家要求</a:t>
            </a:r>
            <a:endParaRPr lang="zh-CN" altLang="en-US" sz="2800" dirty="0">
              <a:solidFill>
                <a:srgbClr val="003399"/>
              </a:solidFill>
              <a:latin typeface="宋体" charset="-122"/>
            </a:endParaRPr>
          </a:p>
        </p:txBody>
      </p:sp>
      <p:sp>
        <p:nvSpPr>
          <p:cNvPr id="6" name="动作按钮: 前进或下一项 5">
            <a:hlinkClick r:id="rId3" action="ppaction://hlinksldjump" highlightClick="1"/>
          </p:cNvPr>
          <p:cNvSpPr/>
          <p:nvPr/>
        </p:nvSpPr>
        <p:spPr bwMode="auto">
          <a:xfrm>
            <a:off x="7429520" y="1714488"/>
            <a:ext cx="285752" cy="214314"/>
          </a:xfrm>
          <a:prstGeom prst="actionButtonForwardNex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1800" b="0" i="0" u="none" strike="noStrike" cap="none" normalizeH="0" baseline="0" smtClean="0">
              <a:ln>
                <a:noFill/>
              </a:ln>
              <a:solidFill>
                <a:schemeClr val="tx1"/>
              </a:solidFill>
              <a:effectLst/>
              <a:latin typeface="Arial" charset="0"/>
              <a:ea typeface="新細明體" pitchFamily="18" charset="-120"/>
            </a:endParaRPr>
          </a:p>
        </p:txBody>
      </p:sp>
      <p:sp>
        <p:nvSpPr>
          <p:cNvPr id="7" name="动作按钮: 前进或下一项 6">
            <a:hlinkClick r:id="rId4" action="ppaction://hlinksldjump" highlightClick="1"/>
          </p:cNvPr>
          <p:cNvSpPr/>
          <p:nvPr/>
        </p:nvSpPr>
        <p:spPr bwMode="auto">
          <a:xfrm>
            <a:off x="7358082" y="3286124"/>
            <a:ext cx="285752" cy="214314"/>
          </a:xfrm>
          <a:prstGeom prst="actionButtonForwardNex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1800" b="0" i="0" u="none" strike="noStrike" cap="none" normalizeH="0" baseline="0" smtClean="0">
              <a:ln>
                <a:noFill/>
              </a:ln>
              <a:solidFill>
                <a:schemeClr val="tx1"/>
              </a:solidFill>
              <a:effectLst/>
              <a:latin typeface="Arial" charset="0"/>
              <a:ea typeface="新細明體" pitchFamily="18" charset="-120"/>
            </a:endParaRPr>
          </a:p>
        </p:txBody>
      </p:sp>
      <p:sp>
        <p:nvSpPr>
          <p:cNvPr id="13" name="动作按钮: 前进或下一项 12">
            <a:hlinkClick r:id="rId5" action="ppaction://hlinksldjump" highlightClick="1"/>
          </p:cNvPr>
          <p:cNvSpPr/>
          <p:nvPr/>
        </p:nvSpPr>
        <p:spPr bwMode="auto">
          <a:xfrm>
            <a:off x="7429520" y="5786454"/>
            <a:ext cx="285752" cy="214314"/>
          </a:xfrm>
          <a:prstGeom prst="actionButtonForwardNex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1800" b="0" i="0" u="none" strike="noStrike" cap="none" normalizeH="0" baseline="0" smtClean="0">
              <a:ln>
                <a:noFill/>
              </a:ln>
              <a:solidFill>
                <a:schemeClr val="tx1"/>
              </a:solidFill>
              <a:effectLst/>
              <a:latin typeface="Arial" charset="0"/>
              <a:ea typeface="新細明體" pitchFamily="18" charset="-120"/>
            </a:endParaRPr>
          </a:p>
        </p:txBody>
      </p:sp>
      <p:sp>
        <p:nvSpPr>
          <p:cNvPr id="14" name="动作按钮: 前进或下一项 13">
            <a:hlinkClick r:id="rId6" action="ppaction://hlinksldjump" highlightClick="1"/>
          </p:cNvPr>
          <p:cNvSpPr/>
          <p:nvPr/>
        </p:nvSpPr>
        <p:spPr bwMode="auto">
          <a:xfrm>
            <a:off x="7454600" y="6500834"/>
            <a:ext cx="285752" cy="214314"/>
          </a:xfrm>
          <a:prstGeom prst="actionButtonForwardNex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1800" b="0" i="0" u="none" strike="noStrike" cap="none" normalizeH="0" baseline="0" smtClean="0">
              <a:ln>
                <a:noFill/>
              </a:ln>
              <a:solidFill>
                <a:schemeClr val="tx1"/>
              </a:solidFill>
              <a:effectLst/>
              <a:latin typeface="Arial" charset="0"/>
              <a:ea typeface="新細明體" pitchFamily="18" charset="-120"/>
            </a:endParaRPr>
          </a:p>
        </p:txBody>
      </p:sp>
      <p:sp>
        <p:nvSpPr>
          <p:cNvPr id="15" name="动作按钮: 前进或下一项 14">
            <a:hlinkClick r:id="rId7" action="ppaction://hlinksldjump" highlightClick="1"/>
          </p:cNvPr>
          <p:cNvSpPr/>
          <p:nvPr/>
        </p:nvSpPr>
        <p:spPr bwMode="auto">
          <a:xfrm>
            <a:off x="7380312" y="3929066"/>
            <a:ext cx="285752" cy="214314"/>
          </a:xfrm>
          <a:prstGeom prst="actionButtonForwardNex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1800" b="0" i="0" u="none" strike="noStrike" cap="none" normalizeH="0" baseline="0" smtClean="0">
              <a:ln>
                <a:noFill/>
              </a:ln>
              <a:solidFill>
                <a:schemeClr val="tx1"/>
              </a:solidFill>
              <a:effectLst/>
              <a:latin typeface="Arial" charset="0"/>
              <a:ea typeface="新細明體" pitchFamily="18" charset="-12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2"/>
          <p:cNvSpPr>
            <a:spLocks noChangeArrowheads="1"/>
          </p:cNvSpPr>
          <p:nvPr/>
        </p:nvSpPr>
        <p:spPr bwMode="gray">
          <a:xfrm>
            <a:off x="3994968" y="2357430"/>
            <a:ext cx="4778376" cy="3789241"/>
          </a:xfrm>
          <a:prstGeom prst="roundRect">
            <a:avLst>
              <a:gd name="adj" fmla="val 10347"/>
            </a:avLst>
          </a:prstGeom>
          <a:solidFill>
            <a:schemeClr val="bg2"/>
          </a:solidFill>
          <a:ln w="50800">
            <a:solidFill>
              <a:schemeClr val="tx1"/>
            </a:solidFill>
            <a:round/>
            <a:headEnd/>
            <a:tailEnd/>
          </a:ln>
          <a:effectLst>
            <a:outerShdw dist="107763" dir="2700000" algn="ctr" rotWithShape="0">
              <a:schemeClr val="bg1">
                <a:alpha val="50000"/>
              </a:schemeClr>
            </a:outerShdw>
          </a:effectLst>
        </p:spPr>
        <p:txBody>
          <a:bodyPr wrap="none" anchor="ctr"/>
          <a:lstStyle/>
          <a:p>
            <a:pPr>
              <a:defRPr/>
            </a:pPr>
            <a:endParaRPr lang="zh-CN" altLang="en-US" dirty="0">
              <a:ea typeface="宋体" pitchFamily="2" charset="-122"/>
            </a:endParaRPr>
          </a:p>
        </p:txBody>
      </p:sp>
      <p:sp>
        <p:nvSpPr>
          <p:cNvPr id="21" name="AutoShape 4"/>
          <p:cNvSpPr>
            <a:spLocks noChangeArrowheads="1"/>
          </p:cNvSpPr>
          <p:nvPr/>
        </p:nvSpPr>
        <p:spPr bwMode="gray">
          <a:xfrm>
            <a:off x="467544" y="2409812"/>
            <a:ext cx="3352800" cy="3805270"/>
          </a:xfrm>
          <a:prstGeom prst="roundRect">
            <a:avLst>
              <a:gd name="adj" fmla="val 10347"/>
            </a:avLst>
          </a:prstGeom>
          <a:solidFill>
            <a:schemeClr val="bg2"/>
          </a:solidFill>
          <a:ln w="50800">
            <a:solidFill>
              <a:schemeClr val="tx1"/>
            </a:solidFill>
            <a:round/>
            <a:headEnd/>
            <a:tailEnd/>
          </a:ln>
          <a:effectLst>
            <a:outerShdw dist="107763" dir="8100000" algn="ctr" rotWithShape="0">
              <a:schemeClr val="bg1">
                <a:alpha val="50000"/>
              </a:schemeClr>
            </a:outerShdw>
          </a:effectLst>
        </p:spPr>
        <p:txBody>
          <a:bodyPr wrap="none" anchor="ctr"/>
          <a:lstStyle/>
          <a:p>
            <a:pPr>
              <a:defRPr/>
            </a:pPr>
            <a:endParaRPr lang="zh-CN" altLang="en-US">
              <a:ea typeface="宋体" pitchFamily="2" charset="-122"/>
            </a:endParaRPr>
          </a:p>
        </p:txBody>
      </p:sp>
      <p:grpSp>
        <p:nvGrpSpPr>
          <p:cNvPr id="22" name="Group 5"/>
          <p:cNvGrpSpPr>
            <a:grpSpLocks/>
          </p:cNvGrpSpPr>
          <p:nvPr/>
        </p:nvGrpSpPr>
        <p:grpSpPr bwMode="auto">
          <a:xfrm>
            <a:off x="3058344" y="1571612"/>
            <a:ext cx="790575" cy="2116456"/>
            <a:chOff x="2304" y="1344"/>
            <a:chExt cx="498" cy="1245"/>
          </a:xfrm>
        </p:grpSpPr>
        <p:sp>
          <p:nvSpPr>
            <p:cNvPr id="23" name="Freeform 6"/>
            <p:cNvSpPr>
              <a:spLocks/>
            </p:cNvSpPr>
            <p:nvPr/>
          </p:nvSpPr>
          <p:spPr bwMode="gray">
            <a:xfrm>
              <a:off x="2425" y="1344"/>
              <a:ext cx="233" cy="254"/>
            </a:xfrm>
            <a:custGeom>
              <a:avLst/>
              <a:gdLst/>
              <a:ahLst/>
              <a:cxnLst>
                <a:cxn ang="0">
                  <a:pos x="133" y="0"/>
                </a:cxn>
                <a:cxn ang="0">
                  <a:pos x="161" y="3"/>
                </a:cxn>
                <a:cxn ang="0">
                  <a:pos x="186" y="12"/>
                </a:cxn>
                <a:cxn ang="0">
                  <a:pos x="209" y="25"/>
                </a:cxn>
                <a:cxn ang="0">
                  <a:pos x="228" y="42"/>
                </a:cxn>
                <a:cxn ang="0">
                  <a:pos x="245" y="64"/>
                </a:cxn>
                <a:cxn ang="0">
                  <a:pos x="257" y="88"/>
                </a:cxn>
                <a:cxn ang="0">
                  <a:pos x="265" y="116"/>
                </a:cxn>
                <a:cxn ang="0">
                  <a:pos x="267" y="146"/>
                </a:cxn>
                <a:cxn ang="0">
                  <a:pos x="265" y="175"/>
                </a:cxn>
                <a:cxn ang="0">
                  <a:pos x="257" y="203"/>
                </a:cxn>
                <a:cxn ang="0">
                  <a:pos x="245" y="227"/>
                </a:cxn>
                <a:cxn ang="0">
                  <a:pos x="228" y="249"/>
                </a:cxn>
                <a:cxn ang="0">
                  <a:pos x="209" y="267"/>
                </a:cxn>
                <a:cxn ang="0">
                  <a:pos x="186" y="281"/>
                </a:cxn>
                <a:cxn ang="0">
                  <a:pos x="161" y="289"/>
                </a:cxn>
                <a:cxn ang="0">
                  <a:pos x="133" y="292"/>
                </a:cxn>
                <a:cxn ang="0">
                  <a:pos x="103" y="288"/>
                </a:cxn>
                <a:cxn ang="0">
                  <a:pos x="75" y="277"/>
                </a:cxn>
                <a:cxn ang="0">
                  <a:pos x="51" y="260"/>
                </a:cxn>
                <a:cxn ang="0">
                  <a:pos x="29" y="237"/>
                </a:cxn>
                <a:cxn ang="0">
                  <a:pos x="13" y="210"/>
                </a:cxn>
                <a:cxn ang="0">
                  <a:pos x="4" y="178"/>
                </a:cxn>
                <a:cxn ang="0">
                  <a:pos x="0" y="146"/>
                </a:cxn>
                <a:cxn ang="0">
                  <a:pos x="4" y="113"/>
                </a:cxn>
                <a:cxn ang="0">
                  <a:pos x="13" y="81"/>
                </a:cxn>
                <a:cxn ang="0">
                  <a:pos x="29" y="54"/>
                </a:cxn>
                <a:cxn ang="0">
                  <a:pos x="51" y="32"/>
                </a:cxn>
                <a:cxn ang="0">
                  <a:pos x="75" y="14"/>
                </a:cxn>
                <a:cxn ang="0">
                  <a:pos x="103" y="3"/>
                </a:cxn>
                <a:cxn ang="0">
                  <a:pos x="133" y="0"/>
                </a:cxn>
              </a:cxnLst>
              <a:rect l="0" t="0" r="r" b="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gradFill rotWithShape="1">
              <a:gsLst>
                <a:gs pos="0">
                  <a:schemeClr val="hlink"/>
                </a:gs>
                <a:gs pos="100000">
                  <a:schemeClr val="hlink">
                    <a:gamma/>
                    <a:tint val="0"/>
                    <a:invGamma/>
                  </a:schemeClr>
                </a:gs>
              </a:gsLst>
              <a:lin ang="5400000" scaled="1"/>
            </a:gradFill>
            <a:ln w="0">
              <a:noFill/>
              <a:prstDash val="solid"/>
              <a:round/>
              <a:headEnd/>
              <a:tailEnd/>
            </a:ln>
            <a:effectLst/>
          </p:spPr>
          <p:txBody>
            <a:bodyPr/>
            <a:lstStyle/>
            <a:p>
              <a:pPr>
                <a:defRPr/>
              </a:pPr>
              <a:endParaRPr lang="zh-CN" altLang="en-US">
                <a:ea typeface="宋体" pitchFamily="2" charset="-122"/>
              </a:endParaRPr>
            </a:p>
          </p:txBody>
        </p:sp>
        <p:sp>
          <p:nvSpPr>
            <p:cNvPr id="24" name="Freeform 7"/>
            <p:cNvSpPr>
              <a:spLocks/>
            </p:cNvSpPr>
            <p:nvPr/>
          </p:nvSpPr>
          <p:spPr bwMode="gray">
            <a:xfrm>
              <a:off x="2304" y="1625"/>
              <a:ext cx="498" cy="964"/>
            </a:xfrm>
            <a:custGeom>
              <a:avLst/>
              <a:gdLst/>
              <a:ahLst/>
              <a:cxnLst>
                <a:cxn ang="0">
                  <a:pos x="72" y="5"/>
                </a:cxn>
                <a:cxn ang="0">
                  <a:pos x="30" y="32"/>
                </a:cxn>
                <a:cxn ang="0">
                  <a:pos x="4" y="75"/>
                </a:cxn>
                <a:cxn ang="0">
                  <a:pos x="0" y="509"/>
                </a:cxn>
                <a:cxn ang="0">
                  <a:pos x="1" y="516"/>
                </a:cxn>
                <a:cxn ang="0">
                  <a:pos x="9" y="533"/>
                </a:cxn>
                <a:cxn ang="0">
                  <a:pos x="26" y="550"/>
                </a:cxn>
                <a:cxn ang="0">
                  <a:pos x="56" y="557"/>
                </a:cxn>
                <a:cxn ang="0">
                  <a:pos x="84" y="551"/>
                </a:cxn>
                <a:cxn ang="0">
                  <a:pos x="100" y="534"/>
                </a:cxn>
                <a:cxn ang="0">
                  <a:pos x="106" y="516"/>
                </a:cxn>
                <a:cxn ang="0">
                  <a:pos x="108" y="503"/>
                </a:cxn>
                <a:cxn ang="0">
                  <a:pos x="108" y="166"/>
                </a:cxn>
                <a:cxn ang="0">
                  <a:pos x="135" y="1066"/>
                </a:cxn>
                <a:cxn ang="0">
                  <a:pos x="138" y="1073"/>
                </a:cxn>
                <a:cxn ang="0">
                  <a:pos x="151" y="1089"/>
                </a:cxn>
                <a:cxn ang="0">
                  <a:pos x="174" y="1105"/>
                </a:cxn>
                <a:cxn ang="0">
                  <a:pos x="199" y="1111"/>
                </a:cxn>
                <a:cxn ang="0">
                  <a:pos x="227" y="1110"/>
                </a:cxn>
                <a:cxn ang="0">
                  <a:pos x="255" y="1097"/>
                </a:cxn>
                <a:cxn ang="0">
                  <a:pos x="272" y="1080"/>
                </a:cxn>
                <a:cxn ang="0">
                  <a:pos x="278" y="1068"/>
                </a:cxn>
                <a:cxn ang="0">
                  <a:pos x="279" y="499"/>
                </a:cxn>
                <a:cxn ang="0">
                  <a:pos x="302" y="503"/>
                </a:cxn>
                <a:cxn ang="0">
                  <a:pos x="302" y="534"/>
                </a:cxn>
                <a:cxn ang="0">
                  <a:pos x="304" y="590"/>
                </a:cxn>
                <a:cxn ang="0">
                  <a:pos x="304" y="664"/>
                </a:cxn>
                <a:cxn ang="0">
                  <a:pos x="304" y="750"/>
                </a:cxn>
                <a:cxn ang="0">
                  <a:pos x="304" y="838"/>
                </a:cxn>
                <a:cxn ang="0">
                  <a:pos x="305" y="926"/>
                </a:cxn>
                <a:cxn ang="0">
                  <a:pos x="305" y="1004"/>
                </a:cxn>
                <a:cxn ang="0">
                  <a:pos x="305" y="1066"/>
                </a:cxn>
                <a:cxn ang="0">
                  <a:pos x="306" y="1073"/>
                </a:cxn>
                <a:cxn ang="0">
                  <a:pos x="315" y="1088"/>
                </a:cxn>
                <a:cxn ang="0">
                  <a:pos x="335" y="1103"/>
                </a:cxn>
                <a:cxn ang="0">
                  <a:pos x="372" y="1111"/>
                </a:cxn>
                <a:cxn ang="0">
                  <a:pos x="408" y="1103"/>
                </a:cxn>
                <a:cxn ang="0">
                  <a:pos x="429" y="1089"/>
                </a:cxn>
                <a:cxn ang="0">
                  <a:pos x="437" y="1073"/>
                </a:cxn>
                <a:cxn ang="0">
                  <a:pos x="438" y="1067"/>
                </a:cxn>
                <a:cxn ang="0">
                  <a:pos x="466" y="166"/>
                </a:cxn>
                <a:cxn ang="0">
                  <a:pos x="468" y="503"/>
                </a:cxn>
                <a:cxn ang="0">
                  <a:pos x="472" y="517"/>
                </a:cxn>
                <a:cxn ang="0">
                  <a:pos x="483" y="537"/>
                </a:cxn>
                <a:cxn ang="0">
                  <a:pos x="505" y="551"/>
                </a:cxn>
                <a:cxn ang="0">
                  <a:pos x="536" y="551"/>
                </a:cxn>
                <a:cxn ang="0">
                  <a:pos x="557" y="537"/>
                </a:cxn>
                <a:cxn ang="0">
                  <a:pos x="570" y="517"/>
                </a:cxn>
                <a:cxn ang="0">
                  <a:pos x="573" y="508"/>
                </a:cxn>
                <a:cxn ang="0">
                  <a:pos x="572" y="68"/>
                </a:cxn>
                <a:cxn ang="0">
                  <a:pos x="546" y="28"/>
                </a:cxn>
                <a:cxn ang="0">
                  <a:pos x="506" y="4"/>
                </a:cxn>
                <a:cxn ang="0">
                  <a:pos x="94" y="0"/>
                </a:cxn>
              </a:cxnLst>
              <a:rect l="0" t="0" r="r" b="b"/>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lnTo>
                    <a:pt x="94" y="0"/>
                  </a:lnTo>
                  <a:close/>
                </a:path>
              </a:pathLst>
            </a:custGeom>
            <a:gradFill rotWithShape="1">
              <a:gsLst>
                <a:gs pos="0">
                  <a:schemeClr val="hlink"/>
                </a:gs>
                <a:gs pos="100000">
                  <a:schemeClr val="hlink">
                    <a:gamma/>
                    <a:tint val="0"/>
                    <a:invGamma/>
                  </a:schemeClr>
                </a:gs>
              </a:gsLst>
              <a:lin ang="5400000" scaled="1"/>
            </a:gradFill>
            <a:ln w="0">
              <a:noFill/>
              <a:prstDash val="solid"/>
              <a:round/>
              <a:headEnd/>
              <a:tailEnd/>
            </a:ln>
            <a:effectLst/>
          </p:spPr>
          <p:txBody>
            <a:bodyPr/>
            <a:lstStyle/>
            <a:p>
              <a:pPr>
                <a:defRPr/>
              </a:pPr>
              <a:endParaRPr lang="zh-CN" altLang="en-US">
                <a:ea typeface="宋体" pitchFamily="2" charset="-122"/>
              </a:endParaRPr>
            </a:p>
          </p:txBody>
        </p:sp>
      </p:grpSp>
      <p:sp>
        <p:nvSpPr>
          <p:cNvPr id="25" name="Text Box 8"/>
          <p:cNvSpPr txBox="1">
            <a:spLocks noChangeArrowheads="1"/>
          </p:cNvSpPr>
          <p:nvPr/>
        </p:nvSpPr>
        <p:spPr bwMode="gray">
          <a:xfrm>
            <a:off x="558006" y="2857496"/>
            <a:ext cx="2714644" cy="2308324"/>
          </a:xfrm>
          <a:prstGeom prst="rect">
            <a:avLst/>
          </a:prstGeom>
          <a:noFill/>
          <a:ln w="9525" algn="ctr">
            <a:noFill/>
            <a:miter lim="800000"/>
            <a:headEnd/>
            <a:tailEnd/>
          </a:ln>
        </p:spPr>
        <p:txBody>
          <a:bodyPr wrap="square">
            <a:spAutoFit/>
          </a:bodyPr>
          <a:lstStyle/>
          <a:p>
            <a:pPr>
              <a:lnSpc>
                <a:spcPct val="150000"/>
              </a:lnSpc>
            </a:pPr>
            <a:r>
              <a:rPr lang="zh-CN" altLang="en-US" sz="2400" dirty="0" smtClean="0">
                <a:solidFill>
                  <a:srgbClr val="FF0000"/>
                </a:solidFill>
              </a:rPr>
              <a:t>落实立德树人：</a:t>
            </a:r>
            <a:endParaRPr lang="en-US" altLang="zh-CN" sz="2400" dirty="0" smtClean="0">
              <a:solidFill>
                <a:srgbClr val="FF0000"/>
              </a:solidFill>
            </a:endParaRPr>
          </a:p>
          <a:p>
            <a:pPr>
              <a:lnSpc>
                <a:spcPct val="150000"/>
              </a:lnSpc>
            </a:pPr>
            <a:r>
              <a:rPr lang="zh-CN" altLang="en-US" sz="2400" dirty="0" smtClean="0">
                <a:solidFill>
                  <a:srgbClr val="FF0000"/>
                </a:solidFill>
              </a:rPr>
              <a:t>  </a:t>
            </a:r>
            <a:r>
              <a:rPr lang="zh-CN" altLang="en-US" sz="2400" dirty="0" smtClean="0"/>
              <a:t>价值塑造</a:t>
            </a:r>
            <a:r>
              <a:rPr lang="zh-CN" altLang="en-US" sz="2400" b="0" dirty="0" smtClean="0"/>
              <a:t>、</a:t>
            </a:r>
            <a:r>
              <a:rPr lang="zh-CN" altLang="en-US" sz="2400" dirty="0" smtClean="0"/>
              <a:t>知识传授</a:t>
            </a:r>
            <a:r>
              <a:rPr lang="zh-CN" altLang="en-US" sz="2400" b="0" dirty="0" smtClean="0"/>
              <a:t>和</a:t>
            </a:r>
            <a:r>
              <a:rPr lang="zh-CN" altLang="en-US" sz="2400" dirty="0" smtClean="0"/>
              <a:t>能力培养</a:t>
            </a:r>
            <a:r>
              <a:rPr lang="zh-CN" altLang="en-US" sz="2400" b="0" dirty="0" smtClean="0"/>
              <a:t>三者融为一体</a:t>
            </a:r>
            <a:r>
              <a:rPr lang="en-US" altLang="zh-CN" sz="2400" b="0" dirty="0" smtClean="0"/>
              <a:t>.</a:t>
            </a:r>
            <a:endParaRPr lang="zh-CN" altLang="en-US" sz="2400" dirty="0" smtClean="0">
              <a:solidFill>
                <a:srgbClr val="FF0000"/>
              </a:solidFill>
            </a:endParaRPr>
          </a:p>
        </p:txBody>
      </p:sp>
      <p:sp>
        <p:nvSpPr>
          <p:cNvPr id="30" name="矩形 29"/>
          <p:cNvSpPr/>
          <p:nvPr/>
        </p:nvSpPr>
        <p:spPr>
          <a:xfrm>
            <a:off x="4487096" y="2786058"/>
            <a:ext cx="3643338" cy="646331"/>
          </a:xfrm>
          <a:prstGeom prst="rect">
            <a:avLst/>
          </a:prstGeom>
        </p:spPr>
        <p:txBody>
          <a:bodyPr wrap="square">
            <a:spAutoFit/>
          </a:bodyPr>
          <a:lstStyle/>
          <a:p>
            <a:pPr>
              <a:lnSpc>
                <a:spcPct val="150000"/>
              </a:lnSpc>
            </a:pPr>
            <a:r>
              <a:rPr lang="zh-CN" altLang="en-US" sz="2400" dirty="0" smtClean="0">
                <a:solidFill>
                  <a:srgbClr val="FF0000"/>
                </a:solidFill>
              </a:rPr>
              <a:t>全面推进课程思政：</a:t>
            </a:r>
          </a:p>
        </p:txBody>
      </p:sp>
      <p:grpSp>
        <p:nvGrpSpPr>
          <p:cNvPr id="32" name="Group 5"/>
          <p:cNvGrpSpPr>
            <a:grpSpLocks/>
          </p:cNvGrpSpPr>
          <p:nvPr/>
        </p:nvGrpSpPr>
        <p:grpSpPr bwMode="auto">
          <a:xfrm>
            <a:off x="3915592" y="1571612"/>
            <a:ext cx="790575" cy="2116456"/>
            <a:chOff x="2304" y="1344"/>
            <a:chExt cx="498" cy="1245"/>
          </a:xfrm>
        </p:grpSpPr>
        <p:sp>
          <p:nvSpPr>
            <p:cNvPr id="33" name="Freeform 6"/>
            <p:cNvSpPr>
              <a:spLocks/>
            </p:cNvSpPr>
            <p:nvPr/>
          </p:nvSpPr>
          <p:spPr bwMode="gray">
            <a:xfrm>
              <a:off x="2425" y="1344"/>
              <a:ext cx="233" cy="254"/>
            </a:xfrm>
            <a:custGeom>
              <a:avLst/>
              <a:gdLst/>
              <a:ahLst/>
              <a:cxnLst>
                <a:cxn ang="0">
                  <a:pos x="133" y="0"/>
                </a:cxn>
                <a:cxn ang="0">
                  <a:pos x="161" y="3"/>
                </a:cxn>
                <a:cxn ang="0">
                  <a:pos x="186" y="12"/>
                </a:cxn>
                <a:cxn ang="0">
                  <a:pos x="209" y="25"/>
                </a:cxn>
                <a:cxn ang="0">
                  <a:pos x="228" y="42"/>
                </a:cxn>
                <a:cxn ang="0">
                  <a:pos x="245" y="64"/>
                </a:cxn>
                <a:cxn ang="0">
                  <a:pos x="257" y="88"/>
                </a:cxn>
                <a:cxn ang="0">
                  <a:pos x="265" y="116"/>
                </a:cxn>
                <a:cxn ang="0">
                  <a:pos x="267" y="146"/>
                </a:cxn>
                <a:cxn ang="0">
                  <a:pos x="265" y="175"/>
                </a:cxn>
                <a:cxn ang="0">
                  <a:pos x="257" y="203"/>
                </a:cxn>
                <a:cxn ang="0">
                  <a:pos x="245" y="227"/>
                </a:cxn>
                <a:cxn ang="0">
                  <a:pos x="228" y="249"/>
                </a:cxn>
                <a:cxn ang="0">
                  <a:pos x="209" y="267"/>
                </a:cxn>
                <a:cxn ang="0">
                  <a:pos x="186" y="281"/>
                </a:cxn>
                <a:cxn ang="0">
                  <a:pos x="161" y="289"/>
                </a:cxn>
                <a:cxn ang="0">
                  <a:pos x="133" y="292"/>
                </a:cxn>
                <a:cxn ang="0">
                  <a:pos x="103" y="288"/>
                </a:cxn>
                <a:cxn ang="0">
                  <a:pos x="75" y="277"/>
                </a:cxn>
                <a:cxn ang="0">
                  <a:pos x="51" y="260"/>
                </a:cxn>
                <a:cxn ang="0">
                  <a:pos x="29" y="237"/>
                </a:cxn>
                <a:cxn ang="0">
                  <a:pos x="13" y="210"/>
                </a:cxn>
                <a:cxn ang="0">
                  <a:pos x="4" y="178"/>
                </a:cxn>
                <a:cxn ang="0">
                  <a:pos x="0" y="146"/>
                </a:cxn>
                <a:cxn ang="0">
                  <a:pos x="4" y="113"/>
                </a:cxn>
                <a:cxn ang="0">
                  <a:pos x="13" y="81"/>
                </a:cxn>
                <a:cxn ang="0">
                  <a:pos x="29" y="54"/>
                </a:cxn>
                <a:cxn ang="0">
                  <a:pos x="51" y="32"/>
                </a:cxn>
                <a:cxn ang="0">
                  <a:pos x="75" y="14"/>
                </a:cxn>
                <a:cxn ang="0">
                  <a:pos x="103" y="3"/>
                </a:cxn>
                <a:cxn ang="0">
                  <a:pos x="133" y="0"/>
                </a:cxn>
              </a:cxnLst>
              <a:rect l="0" t="0" r="r" b="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gradFill rotWithShape="1">
              <a:gsLst>
                <a:gs pos="0">
                  <a:schemeClr val="hlink"/>
                </a:gs>
                <a:gs pos="100000">
                  <a:schemeClr val="hlink">
                    <a:gamma/>
                    <a:tint val="0"/>
                    <a:invGamma/>
                  </a:schemeClr>
                </a:gs>
              </a:gsLst>
              <a:lin ang="5400000" scaled="1"/>
            </a:gradFill>
            <a:ln w="0">
              <a:noFill/>
              <a:prstDash val="solid"/>
              <a:round/>
              <a:headEnd/>
              <a:tailEnd/>
            </a:ln>
            <a:effectLst/>
          </p:spPr>
          <p:txBody>
            <a:bodyPr/>
            <a:lstStyle/>
            <a:p>
              <a:pPr>
                <a:defRPr/>
              </a:pPr>
              <a:endParaRPr lang="zh-CN" altLang="en-US">
                <a:ea typeface="宋体" pitchFamily="2" charset="-122"/>
              </a:endParaRPr>
            </a:p>
          </p:txBody>
        </p:sp>
        <p:sp>
          <p:nvSpPr>
            <p:cNvPr id="34" name="Freeform 7"/>
            <p:cNvSpPr>
              <a:spLocks/>
            </p:cNvSpPr>
            <p:nvPr/>
          </p:nvSpPr>
          <p:spPr bwMode="gray">
            <a:xfrm>
              <a:off x="2304" y="1625"/>
              <a:ext cx="498" cy="964"/>
            </a:xfrm>
            <a:custGeom>
              <a:avLst/>
              <a:gdLst/>
              <a:ahLst/>
              <a:cxnLst>
                <a:cxn ang="0">
                  <a:pos x="72" y="5"/>
                </a:cxn>
                <a:cxn ang="0">
                  <a:pos x="30" y="32"/>
                </a:cxn>
                <a:cxn ang="0">
                  <a:pos x="4" y="75"/>
                </a:cxn>
                <a:cxn ang="0">
                  <a:pos x="0" y="509"/>
                </a:cxn>
                <a:cxn ang="0">
                  <a:pos x="1" y="516"/>
                </a:cxn>
                <a:cxn ang="0">
                  <a:pos x="9" y="533"/>
                </a:cxn>
                <a:cxn ang="0">
                  <a:pos x="26" y="550"/>
                </a:cxn>
                <a:cxn ang="0">
                  <a:pos x="56" y="557"/>
                </a:cxn>
                <a:cxn ang="0">
                  <a:pos x="84" y="551"/>
                </a:cxn>
                <a:cxn ang="0">
                  <a:pos x="100" y="534"/>
                </a:cxn>
                <a:cxn ang="0">
                  <a:pos x="106" y="516"/>
                </a:cxn>
                <a:cxn ang="0">
                  <a:pos x="108" y="503"/>
                </a:cxn>
                <a:cxn ang="0">
                  <a:pos x="108" y="166"/>
                </a:cxn>
                <a:cxn ang="0">
                  <a:pos x="135" y="1066"/>
                </a:cxn>
                <a:cxn ang="0">
                  <a:pos x="138" y="1073"/>
                </a:cxn>
                <a:cxn ang="0">
                  <a:pos x="151" y="1089"/>
                </a:cxn>
                <a:cxn ang="0">
                  <a:pos x="174" y="1105"/>
                </a:cxn>
                <a:cxn ang="0">
                  <a:pos x="199" y="1111"/>
                </a:cxn>
                <a:cxn ang="0">
                  <a:pos x="227" y="1110"/>
                </a:cxn>
                <a:cxn ang="0">
                  <a:pos x="255" y="1097"/>
                </a:cxn>
                <a:cxn ang="0">
                  <a:pos x="272" y="1080"/>
                </a:cxn>
                <a:cxn ang="0">
                  <a:pos x="278" y="1068"/>
                </a:cxn>
                <a:cxn ang="0">
                  <a:pos x="279" y="499"/>
                </a:cxn>
                <a:cxn ang="0">
                  <a:pos x="302" y="503"/>
                </a:cxn>
                <a:cxn ang="0">
                  <a:pos x="302" y="534"/>
                </a:cxn>
                <a:cxn ang="0">
                  <a:pos x="304" y="590"/>
                </a:cxn>
                <a:cxn ang="0">
                  <a:pos x="304" y="664"/>
                </a:cxn>
                <a:cxn ang="0">
                  <a:pos x="304" y="750"/>
                </a:cxn>
                <a:cxn ang="0">
                  <a:pos x="304" y="838"/>
                </a:cxn>
                <a:cxn ang="0">
                  <a:pos x="305" y="926"/>
                </a:cxn>
                <a:cxn ang="0">
                  <a:pos x="305" y="1004"/>
                </a:cxn>
                <a:cxn ang="0">
                  <a:pos x="305" y="1066"/>
                </a:cxn>
                <a:cxn ang="0">
                  <a:pos x="306" y="1073"/>
                </a:cxn>
                <a:cxn ang="0">
                  <a:pos x="315" y="1088"/>
                </a:cxn>
                <a:cxn ang="0">
                  <a:pos x="335" y="1103"/>
                </a:cxn>
                <a:cxn ang="0">
                  <a:pos x="372" y="1111"/>
                </a:cxn>
                <a:cxn ang="0">
                  <a:pos x="408" y="1103"/>
                </a:cxn>
                <a:cxn ang="0">
                  <a:pos x="429" y="1089"/>
                </a:cxn>
                <a:cxn ang="0">
                  <a:pos x="437" y="1073"/>
                </a:cxn>
                <a:cxn ang="0">
                  <a:pos x="438" y="1067"/>
                </a:cxn>
                <a:cxn ang="0">
                  <a:pos x="466" y="166"/>
                </a:cxn>
                <a:cxn ang="0">
                  <a:pos x="468" y="503"/>
                </a:cxn>
                <a:cxn ang="0">
                  <a:pos x="472" y="517"/>
                </a:cxn>
                <a:cxn ang="0">
                  <a:pos x="483" y="537"/>
                </a:cxn>
                <a:cxn ang="0">
                  <a:pos x="505" y="551"/>
                </a:cxn>
                <a:cxn ang="0">
                  <a:pos x="536" y="551"/>
                </a:cxn>
                <a:cxn ang="0">
                  <a:pos x="557" y="537"/>
                </a:cxn>
                <a:cxn ang="0">
                  <a:pos x="570" y="517"/>
                </a:cxn>
                <a:cxn ang="0">
                  <a:pos x="573" y="508"/>
                </a:cxn>
                <a:cxn ang="0">
                  <a:pos x="572" y="68"/>
                </a:cxn>
                <a:cxn ang="0">
                  <a:pos x="546" y="28"/>
                </a:cxn>
                <a:cxn ang="0">
                  <a:pos x="506" y="4"/>
                </a:cxn>
                <a:cxn ang="0">
                  <a:pos x="94" y="0"/>
                </a:cxn>
              </a:cxnLst>
              <a:rect l="0" t="0" r="r" b="b"/>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lnTo>
                    <a:pt x="94" y="0"/>
                  </a:lnTo>
                  <a:close/>
                </a:path>
              </a:pathLst>
            </a:custGeom>
            <a:gradFill rotWithShape="1">
              <a:gsLst>
                <a:gs pos="0">
                  <a:schemeClr val="hlink"/>
                </a:gs>
                <a:gs pos="100000">
                  <a:schemeClr val="hlink">
                    <a:gamma/>
                    <a:tint val="0"/>
                    <a:invGamma/>
                  </a:schemeClr>
                </a:gs>
              </a:gsLst>
              <a:lin ang="5400000" scaled="1"/>
            </a:gradFill>
            <a:ln w="0">
              <a:noFill/>
              <a:prstDash val="solid"/>
              <a:round/>
              <a:headEnd/>
              <a:tailEnd/>
            </a:ln>
            <a:effectLst/>
          </p:spPr>
          <p:txBody>
            <a:bodyPr/>
            <a:lstStyle/>
            <a:p>
              <a:pPr>
                <a:defRPr/>
              </a:pPr>
              <a:endParaRPr lang="zh-CN" altLang="en-US">
                <a:ea typeface="宋体" pitchFamily="2" charset="-122"/>
              </a:endParaRPr>
            </a:p>
          </p:txBody>
        </p:sp>
      </p:grpSp>
      <p:sp>
        <p:nvSpPr>
          <p:cNvPr id="13" name="矩形 12"/>
          <p:cNvSpPr/>
          <p:nvPr/>
        </p:nvSpPr>
        <p:spPr>
          <a:xfrm>
            <a:off x="3987030" y="3727270"/>
            <a:ext cx="5786478" cy="461665"/>
          </a:xfrm>
          <a:prstGeom prst="rect">
            <a:avLst/>
          </a:prstGeom>
        </p:spPr>
        <p:txBody>
          <a:bodyPr wrap="square">
            <a:spAutoFit/>
          </a:bodyPr>
          <a:lstStyle/>
          <a:p>
            <a:pPr>
              <a:lnSpc>
                <a:spcPct val="150000"/>
              </a:lnSpc>
              <a:buFont typeface="Wingdings" pitchFamily="2" charset="2"/>
              <a:buChar char="Ø"/>
            </a:pPr>
            <a:r>
              <a:rPr lang="zh-CN" altLang="en-US" sz="1600" dirty="0" smtClean="0">
                <a:solidFill>
                  <a:prstClr val="black"/>
                </a:solidFill>
              </a:rPr>
              <a:t>推进习近平新时代中国特色社会主义思想“三进”</a:t>
            </a:r>
            <a:endParaRPr lang="zh-CN" altLang="en-US" sz="1600" dirty="0"/>
          </a:p>
        </p:txBody>
      </p:sp>
      <p:sp>
        <p:nvSpPr>
          <p:cNvPr id="14" name="TextBox 13"/>
          <p:cNvSpPr txBox="1"/>
          <p:nvPr/>
        </p:nvSpPr>
        <p:spPr>
          <a:xfrm>
            <a:off x="3987030" y="4162016"/>
            <a:ext cx="4646320" cy="2062103"/>
          </a:xfrm>
          <a:prstGeom prst="rect">
            <a:avLst/>
          </a:prstGeom>
          <a:noFill/>
        </p:spPr>
        <p:txBody>
          <a:bodyPr wrap="square" rtlCol="0">
            <a:spAutoFit/>
          </a:bodyPr>
          <a:lstStyle/>
          <a:p>
            <a:pPr>
              <a:lnSpc>
                <a:spcPct val="150000"/>
              </a:lnSpc>
              <a:buFont typeface="Wingdings" pitchFamily="2" charset="2"/>
              <a:buChar char="Ø"/>
              <a:defRPr/>
            </a:pPr>
            <a:r>
              <a:rPr lang="zh-CN" altLang="en-US" sz="1600" dirty="0" smtClean="0">
                <a:solidFill>
                  <a:prstClr val="black"/>
                </a:solidFill>
              </a:rPr>
              <a:t>培育和践行社会主义核心价值观</a:t>
            </a:r>
            <a:endParaRPr lang="en-US" altLang="zh-CN" sz="1600" dirty="0" smtClean="0">
              <a:solidFill>
                <a:prstClr val="black"/>
              </a:solidFill>
            </a:endParaRPr>
          </a:p>
          <a:p>
            <a:pPr>
              <a:lnSpc>
                <a:spcPct val="150000"/>
              </a:lnSpc>
              <a:buFont typeface="Wingdings" pitchFamily="2" charset="2"/>
              <a:buChar char="Ø"/>
              <a:defRPr/>
            </a:pPr>
            <a:r>
              <a:rPr lang="zh-CN" altLang="en-US" sz="1600" dirty="0" smtClean="0">
                <a:solidFill>
                  <a:prstClr val="black"/>
                </a:solidFill>
              </a:rPr>
              <a:t>加强中华优秀传统文化教育</a:t>
            </a:r>
            <a:endParaRPr lang="en-US" altLang="zh-CN" sz="1600" dirty="0" smtClean="0">
              <a:solidFill>
                <a:prstClr val="black"/>
              </a:solidFill>
            </a:endParaRPr>
          </a:p>
          <a:p>
            <a:pPr>
              <a:lnSpc>
                <a:spcPct val="150000"/>
              </a:lnSpc>
              <a:buFont typeface="Wingdings" pitchFamily="2" charset="2"/>
              <a:buChar char="Ø"/>
              <a:defRPr/>
            </a:pPr>
            <a:r>
              <a:rPr lang="zh-CN" altLang="en-US" sz="1600" dirty="0" smtClean="0">
                <a:solidFill>
                  <a:prstClr val="black"/>
                </a:solidFill>
              </a:rPr>
              <a:t>深入开展宪法法治教育</a:t>
            </a:r>
            <a:endParaRPr lang="en-US" altLang="zh-CN" sz="1600" dirty="0" smtClean="0">
              <a:solidFill>
                <a:prstClr val="black"/>
              </a:solidFill>
            </a:endParaRPr>
          </a:p>
          <a:p>
            <a:pPr>
              <a:lnSpc>
                <a:spcPct val="150000"/>
              </a:lnSpc>
              <a:buFont typeface="Wingdings" pitchFamily="2" charset="2"/>
              <a:buChar char="Ø"/>
              <a:defRPr/>
            </a:pPr>
            <a:r>
              <a:rPr lang="zh-CN" altLang="en-US" sz="1600" dirty="0" smtClean="0">
                <a:solidFill>
                  <a:prstClr val="black"/>
                </a:solidFill>
              </a:rPr>
              <a:t>深化职业理想和职业道德教育</a:t>
            </a:r>
          </a:p>
          <a:p>
            <a:pPr>
              <a:defRPr/>
            </a:pPr>
            <a:endParaRPr lang="zh-CN" altLang="en-US" sz="1600" dirty="0" smtClean="0">
              <a:solidFill>
                <a:prstClr val="black"/>
              </a:solidFill>
            </a:endParaRPr>
          </a:p>
          <a:p>
            <a:pPr>
              <a:buFont typeface="Wingdings" pitchFamily="2" charset="2"/>
              <a:buChar char="Ø"/>
              <a:defRPr/>
            </a:pPr>
            <a:endParaRPr lang="en-US" altLang="zh-CN" sz="1600" dirty="0">
              <a:solidFill>
                <a:prstClr val="black"/>
              </a:solidFill>
            </a:endParaRPr>
          </a:p>
        </p:txBody>
      </p:sp>
      <p:sp>
        <p:nvSpPr>
          <p:cNvPr id="15" name="矩形 14"/>
          <p:cNvSpPr/>
          <p:nvPr/>
        </p:nvSpPr>
        <p:spPr>
          <a:xfrm>
            <a:off x="4429124" y="4500570"/>
            <a:ext cx="5117891" cy="461665"/>
          </a:xfrm>
          <a:prstGeom prst="rect">
            <a:avLst/>
          </a:prstGeom>
        </p:spPr>
        <p:txBody>
          <a:bodyPr wrap="square">
            <a:spAutoFit/>
          </a:bodyPr>
          <a:lstStyle/>
          <a:p>
            <a:r>
              <a:rPr lang="zh-CN" altLang="en-US" sz="2400" b="0" dirty="0" smtClean="0"/>
              <a:t> </a:t>
            </a:r>
            <a:endParaRPr lang="zh-CN" altLang="en-US" sz="1600" dirty="0">
              <a:solidFill>
                <a:prstClr val="black"/>
              </a:solidFill>
            </a:endParaRPr>
          </a:p>
        </p:txBody>
      </p:sp>
      <p:sp>
        <p:nvSpPr>
          <p:cNvPr id="16" name="文本框 4"/>
          <p:cNvSpPr txBox="1">
            <a:spLocks noChangeArrowheads="1"/>
          </p:cNvSpPr>
          <p:nvPr/>
        </p:nvSpPr>
        <p:spPr bwMode="auto">
          <a:xfrm>
            <a:off x="323528" y="262574"/>
            <a:ext cx="6316153" cy="523220"/>
          </a:xfrm>
          <a:prstGeom prst="rect">
            <a:avLst/>
          </a:prstGeom>
          <a:noFill/>
          <a:ln w="9525">
            <a:noFill/>
            <a:miter lim="800000"/>
            <a:headEnd/>
            <a:tailEnd/>
          </a:ln>
        </p:spPr>
        <p:txBody>
          <a:bodyPr wrap="none">
            <a:spAutoFit/>
          </a:bodyPr>
          <a:lstStyle/>
          <a:p>
            <a:pPr algn="ctr" eaLnBrk="1" hangingPunct="1"/>
            <a:r>
              <a:rPr lang="zh-CN" altLang="en-US" sz="2800" dirty="0" smtClean="0">
                <a:solidFill>
                  <a:srgbClr val="003399"/>
                </a:solidFill>
                <a:latin typeface="宋体" charset="-122"/>
              </a:rPr>
              <a:t>二、高等教育</a:t>
            </a:r>
            <a:r>
              <a:rPr lang="zh-CN" altLang="en-US" sz="2800" dirty="0">
                <a:solidFill>
                  <a:srgbClr val="003399"/>
                </a:solidFill>
                <a:latin typeface="宋体" charset="-122"/>
              </a:rPr>
              <a:t>改革</a:t>
            </a:r>
            <a:r>
              <a:rPr lang="zh-CN" altLang="en-US" sz="2800" dirty="0" smtClean="0">
                <a:solidFill>
                  <a:srgbClr val="003399"/>
                </a:solidFill>
                <a:latin typeface="宋体" charset="-122"/>
              </a:rPr>
              <a:t>对教材的整体要求：</a:t>
            </a:r>
            <a:endParaRPr lang="zh-CN" altLang="en-US" sz="2800" dirty="0">
              <a:solidFill>
                <a:srgbClr val="003399"/>
              </a:solidFill>
              <a:latin typeface="宋体" charset="-122"/>
            </a:endParaRPr>
          </a:p>
        </p:txBody>
      </p:sp>
    </p:spTree>
    <p:extLst>
      <p:ext uri="{BB962C8B-B14F-4D97-AF65-F5344CB8AC3E}">
        <p14:creationId xmlns="" xmlns:p14="http://schemas.microsoft.com/office/powerpoint/2010/main" val="4184088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51520" y="2152139"/>
            <a:ext cx="3429000" cy="3520440"/>
          </a:xfrm>
          <a:prstGeom prst="rect">
            <a:avLst/>
          </a:prstGeom>
          <a:effectLst>
            <a:outerShdw blurRad="63500" sx="102000" sy="102000" algn="ctr" rotWithShape="0">
              <a:prstClr val="black">
                <a:alpha val="40000"/>
              </a:prstClr>
            </a:outerShdw>
          </a:effectLst>
        </p:spPr>
      </p:pic>
      <p:sp>
        <p:nvSpPr>
          <p:cNvPr id="44" name="椭圆 43"/>
          <p:cNvSpPr>
            <a:spLocks noChangeAspect="1"/>
          </p:cNvSpPr>
          <p:nvPr/>
        </p:nvSpPr>
        <p:spPr>
          <a:xfrm>
            <a:off x="702340" y="2685476"/>
            <a:ext cx="2458278" cy="2458278"/>
          </a:xfrm>
          <a:prstGeom prst="ellipse">
            <a:avLst/>
          </a:prstGeom>
          <a:solidFill>
            <a:sysClr val="window" lastClr="FFFFFF"/>
          </a:solidFill>
          <a:ln w="25400" cap="flat" cmpd="sng" algn="ctr">
            <a:solidFill>
              <a:sysClr val="window" lastClr="FFFFFF">
                <a:lumMod val="95000"/>
              </a:sysClr>
            </a:solidFill>
            <a:prstDash val="solid"/>
          </a:ln>
          <a:effectLst>
            <a:innerShdw blurRad="469900">
              <a:prstClr val="black">
                <a:alpha val="68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endParaRPr lang="zh-CN" altLang="en-US" sz="2400" dirty="0" smtClean="0"/>
          </a:p>
        </p:txBody>
      </p:sp>
      <p:sp>
        <p:nvSpPr>
          <p:cNvPr id="45" name="椭圆 7"/>
          <p:cNvSpPr>
            <a:spLocks noChangeAspect="1"/>
          </p:cNvSpPr>
          <p:nvPr/>
        </p:nvSpPr>
        <p:spPr>
          <a:xfrm rot="19620000">
            <a:off x="266057" y="1490642"/>
            <a:ext cx="4053625" cy="4634419"/>
          </a:xfrm>
          <a:custGeom>
            <a:avLst/>
            <a:gdLst/>
            <a:ahLst/>
            <a:cxnLst/>
            <a:rect l="l" t="t" r="r" b="b"/>
            <a:pathLst>
              <a:path w="3356326" h="3837212">
                <a:moveTo>
                  <a:pt x="2407028" y="0"/>
                </a:moveTo>
                <a:cubicBezTo>
                  <a:pt x="2978865" y="371534"/>
                  <a:pt x="3356326" y="1016176"/>
                  <a:pt x="3356326" y="1748980"/>
                </a:cubicBezTo>
                <a:cubicBezTo>
                  <a:pt x="3356326" y="2902279"/>
                  <a:pt x="2421393" y="3837212"/>
                  <a:pt x="1268094" y="3837212"/>
                </a:cubicBezTo>
                <a:cubicBezTo>
                  <a:pt x="790540" y="3837212"/>
                  <a:pt x="350427" y="3676909"/>
                  <a:pt x="0" y="3405390"/>
                </a:cubicBezTo>
                <a:cubicBezTo>
                  <a:pt x="326972" y="3620357"/>
                  <a:pt x="718439" y="3744642"/>
                  <a:pt x="1138934" y="3744642"/>
                </a:cubicBezTo>
                <a:cubicBezTo>
                  <a:pt x="2292233" y="3744642"/>
                  <a:pt x="3227166" y="2809709"/>
                  <a:pt x="3227166" y="1656410"/>
                </a:cubicBezTo>
                <a:cubicBezTo>
                  <a:pt x="3227166" y="980665"/>
                  <a:pt x="2906198" y="379886"/>
                  <a:pt x="2407028" y="0"/>
                </a:cubicBezTo>
                <a:close/>
              </a:path>
            </a:pathLst>
          </a:custGeom>
          <a:solidFill>
            <a:srgbClr val="0070C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46" name="图片 4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286116" y="1928802"/>
            <a:ext cx="761998" cy="782317"/>
          </a:xfrm>
          <a:prstGeom prst="rect">
            <a:avLst/>
          </a:prstGeom>
        </p:spPr>
      </p:pic>
      <p:pic>
        <p:nvPicPr>
          <p:cNvPr id="47" name="图片 4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792154" y="2928934"/>
            <a:ext cx="761998" cy="782317"/>
          </a:xfrm>
          <a:prstGeom prst="rect">
            <a:avLst/>
          </a:prstGeom>
        </p:spPr>
      </p:pic>
      <p:pic>
        <p:nvPicPr>
          <p:cNvPr id="48" name="图片 4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810002" y="4071942"/>
            <a:ext cx="761998" cy="782317"/>
          </a:xfrm>
          <a:prstGeom prst="rect">
            <a:avLst/>
          </a:prstGeom>
        </p:spPr>
      </p:pic>
      <p:pic>
        <p:nvPicPr>
          <p:cNvPr id="49" name="图片 4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307416" y="5072074"/>
            <a:ext cx="761998" cy="782317"/>
          </a:xfrm>
          <a:prstGeom prst="rect">
            <a:avLst/>
          </a:prstGeom>
        </p:spPr>
      </p:pic>
      <p:sp>
        <p:nvSpPr>
          <p:cNvPr id="51" name="TextBox 50"/>
          <p:cNvSpPr txBox="1"/>
          <p:nvPr/>
        </p:nvSpPr>
        <p:spPr>
          <a:xfrm>
            <a:off x="3294743" y="2046708"/>
            <a:ext cx="759044" cy="523220"/>
          </a:xfrm>
          <a:prstGeom prst="rect">
            <a:avLst/>
          </a:prstGeom>
          <a:noFill/>
        </p:spPr>
        <p:txBody>
          <a:bodyPr wrap="square" rtlCol="0">
            <a:spAutoFit/>
          </a:bodyPr>
          <a:lstStyle>
            <a:defPPr>
              <a:defRPr lang="en-US"/>
            </a:defPPr>
            <a:lvl1pPr marR="0" lvl="0" indent="0" fontAlgn="auto">
              <a:lnSpc>
                <a:spcPct val="80000"/>
              </a:lnSpc>
              <a:spcBef>
                <a:spcPts val="0"/>
              </a:spcBef>
              <a:spcAft>
                <a:spcPts val="0"/>
              </a:spcAft>
              <a:buClrTx/>
              <a:buSzTx/>
              <a:buFontTx/>
              <a:buNone/>
              <a:tabLst/>
              <a:defRPr kumimoji="0" sz="2800" b="1" i="0" u="none" strike="noStrike" kern="0" cap="none" spc="0" normalizeH="0" baseline="0">
                <a:ln w="18415" cmpd="sng">
                  <a:noFill/>
                  <a:prstDash val="solid"/>
                </a:ln>
                <a:solidFill>
                  <a:srgbClr val="C0504D">
                    <a:lumMod val="75000"/>
                  </a:srgbClr>
                </a:solidFill>
                <a:effectLst/>
                <a:uLnTx/>
                <a:uFillTx/>
                <a:latin typeface="Arial Rounded MT Bold" pitchFamily="34" charset="0"/>
                <a:ea typeface="微软雅黑" pitchFamily="34" charset="-122"/>
                <a:cs typeface="Times New Roman" pitchFamily="18"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w="18415" cmpd="sng">
                  <a:noFill/>
                  <a:prstDash val="solid"/>
                </a:ln>
                <a:solidFill>
                  <a:sysClr val="window" lastClr="FFFFFF"/>
                </a:solidFill>
                <a:effectLst>
                  <a:glow rad="101600">
                    <a:srgbClr val="4BACC6">
                      <a:satMod val="175000"/>
                      <a:alpha val="40000"/>
                    </a:srgbClr>
                  </a:glow>
                </a:effectLst>
                <a:uLnTx/>
                <a:uFillTx/>
                <a:latin typeface="Arial Rounded MT Bold" pitchFamily="34" charset="0"/>
                <a:ea typeface="微软雅黑" pitchFamily="34" charset="-122"/>
                <a:cs typeface="Times New Roman" pitchFamily="18" charset="0"/>
              </a:rPr>
              <a:t>02</a:t>
            </a:r>
          </a:p>
        </p:txBody>
      </p:sp>
      <p:sp>
        <p:nvSpPr>
          <p:cNvPr id="52" name="TextBox 51"/>
          <p:cNvSpPr txBox="1"/>
          <p:nvPr/>
        </p:nvSpPr>
        <p:spPr>
          <a:xfrm>
            <a:off x="3792154" y="3039188"/>
            <a:ext cx="759044" cy="523220"/>
          </a:xfrm>
          <a:prstGeom prst="rect">
            <a:avLst/>
          </a:prstGeom>
          <a:noFill/>
        </p:spPr>
        <p:txBody>
          <a:bodyPr wrap="square" rtlCol="0">
            <a:spAutoFit/>
          </a:bodyPr>
          <a:lstStyle>
            <a:defPPr>
              <a:defRPr lang="en-US"/>
            </a:defPPr>
            <a:lvl1pPr marR="0" lvl="0" indent="0" fontAlgn="auto">
              <a:lnSpc>
                <a:spcPct val="80000"/>
              </a:lnSpc>
              <a:spcBef>
                <a:spcPts val="0"/>
              </a:spcBef>
              <a:spcAft>
                <a:spcPts val="0"/>
              </a:spcAft>
              <a:buClrTx/>
              <a:buSzTx/>
              <a:buFontTx/>
              <a:buNone/>
              <a:tabLst/>
              <a:defRPr kumimoji="0" sz="2800" b="1" i="0" u="none" strike="noStrike" kern="0" cap="none" spc="0" normalizeH="0" baseline="0">
                <a:ln w="18415" cmpd="sng">
                  <a:noFill/>
                  <a:prstDash val="solid"/>
                </a:ln>
                <a:solidFill>
                  <a:srgbClr val="C0504D">
                    <a:lumMod val="75000"/>
                  </a:srgbClr>
                </a:solidFill>
                <a:effectLst/>
                <a:uLnTx/>
                <a:uFillTx/>
                <a:latin typeface="Arial Rounded MT Bold" pitchFamily="34" charset="0"/>
                <a:ea typeface="微软雅黑" pitchFamily="34" charset="-122"/>
                <a:cs typeface="Times New Roman" pitchFamily="18"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w="18415" cmpd="sng">
                  <a:noFill/>
                  <a:prstDash val="solid"/>
                </a:ln>
                <a:solidFill>
                  <a:sysClr val="window" lastClr="FFFFFF"/>
                </a:solidFill>
                <a:effectLst>
                  <a:glow rad="101600">
                    <a:srgbClr val="4BACC6">
                      <a:satMod val="175000"/>
                      <a:alpha val="40000"/>
                    </a:srgbClr>
                  </a:glow>
                </a:effectLst>
                <a:uLnTx/>
                <a:uFillTx/>
                <a:latin typeface="Arial Rounded MT Bold" pitchFamily="34" charset="0"/>
                <a:ea typeface="微软雅黑" pitchFamily="34" charset="-122"/>
                <a:cs typeface="Times New Roman" pitchFamily="18" charset="0"/>
              </a:rPr>
              <a:t>03</a:t>
            </a:r>
          </a:p>
        </p:txBody>
      </p:sp>
      <p:sp>
        <p:nvSpPr>
          <p:cNvPr id="53" name="TextBox 52"/>
          <p:cNvSpPr txBox="1"/>
          <p:nvPr/>
        </p:nvSpPr>
        <p:spPr>
          <a:xfrm>
            <a:off x="3810002" y="4143380"/>
            <a:ext cx="759044" cy="523220"/>
          </a:xfrm>
          <a:prstGeom prst="rect">
            <a:avLst/>
          </a:prstGeom>
          <a:noFill/>
        </p:spPr>
        <p:txBody>
          <a:bodyPr wrap="square" rtlCol="0">
            <a:spAutoFit/>
          </a:bodyPr>
          <a:lstStyle>
            <a:defPPr>
              <a:defRPr lang="en-US"/>
            </a:defPPr>
            <a:lvl1pPr marR="0" lvl="0" indent="0" fontAlgn="auto">
              <a:lnSpc>
                <a:spcPct val="80000"/>
              </a:lnSpc>
              <a:spcBef>
                <a:spcPts val="0"/>
              </a:spcBef>
              <a:spcAft>
                <a:spcPts val="0"/>
              </a:spcAft>
              <a:buClrTx/>
              <a:buSzTx/>
              <a:buFontTx/>
              <a:buNone/>
              <a:tabLst/>
              <a:defRPr kumimoji="0" sz="2800" b="1" i="0" u="none" strike="noStrike" kern="0" cap="none" spc="0" normalizeH="0" baseline="0">
                <a:ln w="18415" cmpd="sng">
                  <a:noFill/>
                  <a:prstDash val="solid"/>
                </a:ln>
                <a:solidFill>
                  <a:srgbClr val="C0504D">
                    <a:lumMod val="75000"/>
                  </a:srgbClr>
                </a:solidFill>
                <a:effectLst/>
                <a:uLnTx/>
                <a:uFillTx/>
                <a:latin typeface="Arial Rounded MT Bold" pitchFamily="34" charset="0"/>
                <a:ea typeface="微软雅黑" pitchFamily="34" charset="-122"/>
                <a:cs typeface="Times New Roman" pitchFamily="18"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w="18415" cmpd="sng">
                  <a:noFill/>
                  <a:prstDash val="solid"/>
                </a:ln>
                <a:solidFill>
                  <a:sysClr val="window" lastClr="FFFFFF"/>
                </a:solidFill>
                <a:effectLst>
                  <a:glow rad="101600">
                    <a:srgbClr val="4BACC6">
                      <a:satMod val="175000"/>
                      <a:alpha val="40000"/>
                    </a:srgbClr>
                  </a:glow>
                </a:effectLst>
                <a:uLnTx/>
                <a:uFillTx/>
                <a:latin typeface="Arial Rounded MT Bold" pitchFamily="34" charset="0"/>
                <a:ea typeface="微软雅黑" pitchFamily="34" charset="-122"/>
                <a:cs typeface="Times New Roman" pitchFamily="18" charset="0"/>
              </a:rPr>
              <a:t>04</a:t>
            </a:r>
          </a:p>
        </p:txBody>
      </p:sp>
      <p:sp>
        <p:nvSpPr>
          <p:cNvPr id="54" name="TextBox 53"/>
          <p:cNvSpPr txBox="1"/>
          <p:nvPr/>
        </p:nvSpPr>
        <p:spPr>
          <a:xfrm>
            <a:off x="3312890" y="5191708"/>
            <a:ext cx="759044" cy="523220"/>
          </a:xfrm>
          <a:prstGeom prst="rect">
            <a:avLst/>
          </a:prstGeom>
          <a:noFill/>
        </p:spPr>
        <p:txBody>
          <a:bodyPr wrap="square" rtlCol="0">
            <a:spAutoFit/>
          </a:bodyPr>
          <a:lstStyle>
            <a:defPPr>
              <a:defRPr lang="en-US"/>
            </a:defPPr>
            <a:lvl1pPr marR="0" lvl="0" indent="0" fontAlgn="auto">
              <a:lnSpc>
                <a:spcPct val="80000"/>
              </a:lnSpc>
              <a:spcBef>
                <a:spcPts val="0"/>
              </a:spcBef>
              <a:spcAft>
                <a:spcPts val="0"/>
              </a:spcAft>
              <a:buClrTx/>
              <a:buSzTx/>
              <a:buFontTx/>
              <a:buNone/>
              <a:tabLst/>
              <a:defRPr kumimoji="0" sz="2800" b="1" i="0" u="none" strike="noStrike" kern="0" cap="none" spc="0" normalizeH="0" baseline="0">
                <a:ln w="18415" cmpd="sng">
                  <a:noFill/>
                  <a:prstDash val="solid"/>
                </a:ln>
                <a:solidFill>
                  <a:srgbClr val="C0504D">
                    <a:lumMod val="75000"/>
                  </a:srgbClr>
                </a:solidFill>
                <a:effectLst/>
                <a:uLnTx/>
                <a:uFillTx/>
                <a:latin typeface="Arial Rounded MT Bold" pitchFamily="34" charset="0"/>
                <a:ea typeface="微软雅黑" pitchFamily="34" charset="-122"/>
                <a:cs typeface="Times New Roman" pitchFamily="18"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w="18415" cmpd="sng">
                  <a:noFill/>
                  <a:prstDash val="solid"/>
                </a:ln>
                <a:solidFill>
                  <a:sysClr val="window" lastClr="FFFFFF"/>
                </a:solidFill>
                <a:effectLst>
                  <a:glow rad="101600">
                    <a:srgbClr val="4BACC6">
                      <a:satMod val="175000"/>
                      <a:alpha val="40000"/>
                    </a:srgbClr>
                  </a:glow>
                </a:effectLst>
                <a:uLnTx/>
                <a:uFillTx/>
                <a:latin typeface="Arial Rounded MT Bold" pitchFamily="34" charset="0"/>
                <a:ea typeface="微软雅黑" pitchFamily="34" charset="-122"/>
                <a:cs typeface="Times New Roman" pitchFamily="18" charset="0"/>
              </a:rPr>
              <a:t>05</a:t>
            </a:r>
          </a:p>
        </p:txBody>
      </p:sp>
      <p:pic>
        <p:nvPicPr>
          <p:cNvPr id="59" name="图片 5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508482" y="1268760"/>
            <a:ext cx="761998" cy="782317"/>
          </a:xfrm>
          <a:prstGeom prst="rect">
            <a:avLst/>
          </a:prstGeom>
        </p:spPr>
      </p:pic>
      <p:sp>
        <p:nvSpPr>
          <p:cNvPr id="60" name="TextBox 59"/>
          <p:cNvSpPr txBox="1"/>
          <p:nvPr/>
        </p:nvSpPr>
        <p:spPr>
          <a:xfrm>
            <a:off x="2517109" y="1350570"/>
            <a:ext cx="759044" cy="557788"/>
          </a:xfrm>
          <a:prstGeom prst="rect">
            <a:avLst/>
          </a:prstGeom>
          <a:noFill/>
        </p:spPr>
        <p:txBody>
          <a:bodyPr wrap="square" rtlCol="0">
            <a:spAutoFit/>
          </a:bodyPr>
          <a:lstStyle>
            <a:defPPr>
              <a:defRPr lang="en-US"/>
            </a:defPPr>
            <a:lvl1pPr marR="0" lvl="0" indent="0" fontAlgn="auto">
              <a:lnSpc>
                <a:spcPct val="80000"/>
              </a:lnSpc>
              <a:spcBef>
                <a:spcPts val="0"/>
              </a:spcBef>
              <a:spcAft>
                <a:spcPts val="0"/>
              </a:spcAft>
              <a:buClrTx/>
              <a:buSzTx/>
              <a:buFontTx/>
              <a:buNone/>
              <a:tabLst/>
              <a:defRPr kumimoji="0" sz="2800" b="1" i="0" u="none" strike="noStrike" kern="0" cap="none" spc="0" normalizeH="0" baseline="0">
                <a:ln w="18415" cmpd="sng">
                  <a:noFill/>
                  <a:prstDash val="solid"/>
                </a:ln>
                <a:solidFill>
                  <a:srgbClr val="C0504D">
                    <a:lumMod val="75000"/>
                  </a:srgbClr>
                </a:solidFill>
                <a:effectLst/>
                <a:uLnTx/>
                <a:uFillTx/>
                <a:latin typeface="Arial Rounded MT Bold" pitchFamily="34" charset="0"/>
                <a:ea typeface="微软雅黑" pitchFamily="34" charset="-122"/>
                <a:cs typeface="Times New Roman" pitchFamily="18"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w="18415" cmpd="sng">
                  <a:noFill/>
                  <a:prstDash val="solid"/>
                </a:ln>
                <a:solidFill>
                  <a:sysClr val="window" lastClr="FFFFFF"/>
                </a:solidFill>
                <a:effectLst>
                  <a:glow rad="101600">
                    <a:srgbClr val="4BACC6">
                      <a:satMod val="175000"/>
                      <a:alpha val="40000"/>
                    </a:srgbClr>
                  </a:glow>
                </a:effectLst>
                <a:uLnTx/>
                <a:uFillTx/>
                <a:latin typeface="Arial Rounded MT Bold" pitchFamily="34" charset="0"/>
                <a:ea typeface="微软雅黑" pitchFamily="34" charset="-122"/>
                <a:cs typeface="Times New Roman" pitchFamily="18" charset="0"/>
              </a:rPr>
              <a:t>01</a:t>
            </a:r>
          </a:p>
        </p:txBody>
      </p:sp>
      <p:sp>
        <p:nvSpPr>
          <p:cNvPr id="25" name="矩形 24"/>
          <p:cNvSpPr/>
          <p:nvPr/>
        </p:nvSpPr>
        <p:spPr>
          <a:xfrm>
            <a:off x="3214678" y="1142984"/>
            <a:ext cx="4357718" cy="576248"/>
          </a:xfrm>
          <a:prstGeom prst="rect">
            <a:avLst/>
          </a:prstGeom>
        </p:spPr>
        <p:txBody>
          <a:bodyPr wrap="square">
            <a:spAutoFit/>
          </a:bodyPr>
          <a:lstStyle/>
          <a:p>
            <a:pPr marL="342900" indent="-342900">
              <a:lnSpc>
                <a:spcPct val="150000"/>
              </a:lnSpc>
            </a:pPr>
            <a:r>
              <a:rPr lang="zh-CN" altLang="en-US" sz="2400" dirty="0" smtClean="0">
                <a:solidFill>
                  <a:srgbClr val="003399"/>
                </a:solidFill>
              </a:rPr>
              <a:t>落实立德树人</a:t>
            </a:r>
            <a:endParaRPr lang="en-US" altLang="zh-CN" sz="2400" dirty="0" smtClean="0">
              <a:solidFill>
                <a:srgbClr val="003399"/>
              </a:solidFill>
            </a:endParaRPr>
          </a:p>
        </p:txBody>
      </p:sp>
      <p:sp>
        <p:nvSpPr>
          <p:cNvPr id="27" name="矩形 26"/>
          <p:cNvSpPr/>
          <p:nvPr/>
        </p:nvSpPr>
        <p:spPr>
          <a:xfrm>
            <a:off x="4429124" y="2933169"/>
            <a:ext cx="4286280" cy="1138773"/>
          </a:xfrm>
          <a:prstGeom prst="rect">
            <a:avLst/>
          </a:prstGeom>
        </p:spPr>
        <p:txBody>
          <a:bodyPr wrap="square">
            <a:spAutoFit/>
          </a:bodyPr>
          <a:lstStyle/>
          <a:p>
            <a:r>
              <a:rPr lang="zh-CN" altLang="en-US" sz="2400" dirty="0" smtClean="0">
                <a:solidFill>
                  <a:srgbClr val="003399"/>
                </a:solidFill>
              </a:rPr>
              <a:t>教材内容具有高阶性、创新性、挑战度</a:t>
            </a:r>
            <a:endParaRPr lang="en-US" altLang="zh-CN" sz="2400" dirty="0" smtClean="0">
              <a:solidFill>
                <a:srgbClr val="003399"/>
              </a:solidFill>
            </a:endParaRPr>
          </a:p>
          <a:p>
            <a:endParaRPr lang="zh-CN" altLang="en-US" sz="2000" dirty="0">
              <a:solidFill>
                <a:prstClr val="black"/>
              </a:solidFill>
            </a:endParaRPr>
          </a:p>
        </p:txBody>
      </p:sp>
      <p:sp>
        <p:nvSpPr>
          <p:cNvPr id="22" name="矩形 21"/>
          <p:cNvSpPr/>
          <p:nvPr/>
        </p:nvSpPr>
        <p:spPr>
          <a:xfrm>
            <a:off x="785786" y="3357562"/>
            <a:ext cx="2468555" cy="1200329"/>
          </a:xfrm>
          <a:prstGeom prst="rect">
            <a:avLst/>
          </a:prstGeom>
        </p:spPr>
        <p:txBody>
          <a:bodyPr wrap="square">
            <a:spAutoFit/>
          </a:bodyPr>
          <a:lstStyle/>
          <a:p>
            <a:pPr lvl="0">
              <a:lnSpc>
                <a:spcPct val="150000"/>
              </a:lnSpc>
            </a:pPr>
            <a:r>
              <a:rPr lang="zh-CN" altLang="en-US" sz="2400" dirty="0" smtClean="0">
                <a:solidFill>
                  <a:prstClr val="black"/>
                </a:solidFill>
              </a:rPr>
              <a:t>教材体现国家意志，国家要求</a:t>
            </a:r>
          </a:p>
        </p:txBody>
      </p:sp>
      <p:sp>
        <p:nvSpPr>
          <p:cNvPr id="24" name="矩形 23"/>
          <p:cNvSpPr/>
          <p:nvPr/>
        </p:nvSpPr>
        <p:spPr>
          <a:xfrm>
            <a:off x="4071934" y="1857364"/>
            <a:ext cx="2659702" cy="576248"/>
          </a:xfrm>
          <a:prstGeom prst="rect">
            <a:avLst/>
          </a:prstGeom>
        </p:spPr>
        <p:txBody>
          <a:bodyPr wrap="none">
            <a:spAutoFit/>
          </a:bodyPr>
          <a:lstStyle/>
          <a:p>
            <a:pPr marL="342900" indent="-342900">
              <a:lnSpc>
                <a:spcPct val="150000"/>
              </a:lnSpc>
            </a:pPr>
            <a:r>
              <a:rPr lang="zh-CN" altLang="en-US" sz="2400" dirty="0" smtClean="0">
                <a:solidFill>
                  <a:srgbClr val="003399"/>
                </a:solidFill>
              </a:rPr>
              <a:t>全面推进课程思政</a:t>
            </a:r>
            <a:endParaRPr lang="en-US" altLang="zh-CN" sz="2400" dirty="0" smtClean="0">
              <a:solidFill>
                <a:srgbClr val="003399"/>
              </a:solidFill>
            </a:endParaRPr>
          </a:p>
        </p:txBody>
      </p:sp>
      <p:sp>
        <p:nvSpPr>
          <p:cNvPr id="26" name="矩形 25"/>
          <p:cNvSpPr/>
          <p:nvPr/>
        </p:nvSpPr>
        <p:spPr>
          <a:xfrm>
            <a:off x="4500562" y="4214818"/>
            <a:ext cx="4206601" cy="461665"/>
          </a:xfrm>
          <a:prstGeom prst="rect">
            <a:avLst/>
          </a:prstGeom>
        </p:spPr>
        <p:txBody>
          <a:bodyPr wrap="none">
            <a:spAutoFit/>
          </a:bodyPr>
          <a:lstStyle/>
          <a:p>
            <a:r>
              <a:rPr lang="zh-CN" altLang="en-US" sz="2400" dirty="0" smtClean="0">
                <a:solidFill>
                  <a:srgbClr val="003399"/>
                </a:solidFill>
              </a:rPr>
              <a:t>教材要支撑三个“一流”建设</a:t>
            </a:r>
          </a:p>
        </p:txBody>
      </p:sp>
      <p:sp>
        <p:nvSpPr>
          <p:cNvPr id="30" name="矩形 29"/>
          <p:cNvSpPr/>
          <p:nvPr/>
        </p:nvSpPr>
        <p:spPr>
          <a:xfrm>
            <a:off x="4071934" y="5138768"/>
            <a:ext cx="3587842" cy="576248"/>
          </a:xfrm>
          <a:prstGeom prst="rect">
            <a:avLst/>
          </a:prstGeom>
        </p:spPr>
        <p:txBody>
          <a:bodyPr wrap="none">
            <a:spAutoFit/>
          </a:bodyPr>
          <a:lstStyle/>
          <a:p>
            <a:pPr marL="342900" indent="-342900">
              <a:lnSpc>
                <a:spcPct val="150000"/>
              </a:lnSpc>
            </a:pPr>
            <a:r>
              <a:rPr lang="zh-CN" altLang="en-US" sz="2400" dirty="0" smtClean="0">
                <a:solidFill>
                  <a:srgbClr val="003399"/>
                </a:solidFill>
              </a:rPr>
              <a:t>教材要支撑“四新”建设</a:t>
            </a:r>
            <a:endParaRPr lang="en-US" altLang="zh-CN" sz="2400" dirty="0" smtClean="0">
              <a:solidFill>
                <a:srgbClr val="003399"/>
              </a:solidFill>
            </a:endParaRPr>
          </a:p>
        </p:txBody>
      </p:sp>
      <p:pic>
        <p:nvPicPr>
          <p:cNvPr id="32" name="图片 3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566262" y="5738258"/>
            <a:ext cx="761998" cy="782317"/>
          </a:xfrm>
          <a:prstGeom prst="rect">
            <a:avLst/>
          </a:prstGeom>
        </p:spPr>
      </p:pic>
      <p:sp>
        <p:nvSpPr>
          <p:cNvPr id="33" name="TextBox 32"/>
          <p:cNvSpPr txBox="1"/>
          <p:nvPr/>
        </p:nvSpPr>
        <p:spPr>
          <a:xfrm>
            <a:off x="2571736" y="5857892"/>
            <a:ext cx="759044" cy="523220"/>
          </a:xfrm>
          <a:prstGeom prst="rect">
            <a:avLst/>
          </a:prstGeom>
          <a:noFill/>
        </p:spPr>
        <p:txBody>
          <a:bodyPr wrap="square" rtlCol="0">
            <a:spAutoFit/>
          </a:bodyPr>
          <a:lstStyle>
            <a:defPPr>
              <a:defRPr lang="en-US"/>
            </a:defPPr>
            <a:lvl1pPr marR="0" lvl="0" indent="0" fontAlgn="auto">
              <a:lnSpc>
                <a:spcPct val="80000"/>
              </a:lnSpc>
              <a:spcBef>
                <a:spcPts val="0"/>
              </a:spcBef>
              <a:spcAft>
                <a:spcPts val="0"/>
              </a:spcAft>
              <a:buClrTx/>
              <a:buSzTx/>
              <a:buFontTx/>
              <a:buNone/>
              <a:tabLst/>
              <a:defRPr kumimoji="0" sz="2800" b="1" i="0" u="none" strike="noStrike" kern="0" cap="none" spc="0" normalizeH="0" baseline="0">
                <a:ln w="18415" cmpd="sng">
                  <a:noFill/>
                  <a:prstDash val="solid"/>
                </a:ln>
                <a:solidFill>
                  <a:srgbClr val="C0504D">
                    <a:lumMod val="75000"/>
                  </a:srgbClr>
                </a:solidFill>
                <a:effectLst/>
                <a:uLnTx/>
                <a:uFillTx/>
                <a:latin typeface="Arial Rounded MT Bold" pitchFamily="34" charset="0"/>
                <a:ea typeface="微软雅黑" pitchFamily="34" charset="-122"/>
                <a:cs typeface="Times New Roman" pitchFamily="18"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smtClean="0">
                <a:ln w="18415" cmpd="sng">
                  <a:noFill/>
                  <a:prstDash val="solid"/>
                </a:ln>
                <a:solidFill>
                  <a:sysClr val="window" lastClr="FFFFFF"/>
                </a:solidFill>
                <a:effectLst>
                  <a:glow rad="101600">
                    <a:srgbClr val="4BACC6">
                      <a:satMod val="175000"/>
                      <a:alpha val="40000"/>
                    </a:srgbClr>
                  </a:glow>
                </a:effectLst>
                <a:uLnTx/>
                <a:uFillTx/>
                <a:latin typeface="Arial Rounded MT Bold" pitchFamily="34" charset="0"/>
                <a:ea typeface="微软雅黑" pitchFamily="34" charset="-122"/>
                <a:cs typeface="Times New Roman" pitchFamily="18" charset="0"/>
              </a:rPr>
              <a:t>06</a:t>
            </a:r>
            <a:endParaRPr kumimoji="0" lang="en-US" altLang="zh-CN" sz="2800" b="1" i="0" u="none" strike="noStrike" kern="0" cap="none" spc="0" normalizeH="0" baseline="0" noProof="0" dirty="0">
              <a:ln w="18415" cmpd="sng">
                <a:noFill/>
                <a:prstDash val="solid"/>
              </a:ln>
              <a:solidFill>
                <a:sysClr val="window" lastClr="FFFFFF"/>
              </a:solidFill>
              <a:effectLst>
                <a:glow rad="101600">
                  <a:srgbClr val="4BACC6">
                    <a:satMod val="175000"/>
                    <a:alpha val="40000"/>
                  </a:srgbClr>
                </a:glow>
              </a:effectLst>
              <a:uLnTx/>
              <a:uFillTx/>
              <a:latin typeface="Arial Rounded MT Bold" pitchFamily="34" charset="0"/>
              <a:ea typeface="微软雅黑" pitchFamily="34" charset="-122"/>
              <a:cs typeface="Times New Roman" pitchFamily="18" charset="0"/>
            </a:endParaRPr>
          </a:p>
        </p:txBody>
      </p:sp>
      <p:sp>
        <p:nvSpPr>
          <p:cNvPr id="34" name="矩形 33"/>
          <p:cNvSpPr/>
          <p:nvPr/>
        </p:nvSpPr>
        <p:spPr>
          <a:xfrm>
            <a:off x="3357554" y="6000768"/>
            <a:ext cx="4206601" cy="576248"/>
          </a:xfrm>
          <a:prstGeom prst="rect">
            <a:avLst/>
          </a:prstGeom>
        </p:spPr>
        <p:txBody>
          <a:bodyPr wrap="none">
            <a:spAutoFit/>
          </a:bodyPr>
          <a:lstStyle/>
          <a:p>
            <a:pPr marL="342900" indent="-342900">
              <a:lnSpc>
                <a:spcPct val="150000"/>
              </a:lnSpc>
            </a:pPr>
            <a:r>
              <a:rPr lang="zh-CN" altLang="en-US" sz="2400" dirty="0" smtClean="0">
                <a:solidFill>
                  <a:srgbClr val="003399"/>
                </a:solidFill>
              </a:rPr>
              <a:t>教材要对专业认证有支撑作用</a:t>
            </a:r>
          </a:p>
        </p:txBody>
      </p:sp>
      <p:sp>
        <p:nvSpPr>
          <p:cNvPr id="28" name="文本框 4"/>
          <p:cNvSpPr txBox="1">
            <a:spLocks noChangeArrowheads="1"/>
          </p:cNvSpPr>
          <p:nvPr/>
        </p:nvSpPr>
        <p:spPr bwMode="auto">
          <a:xfrm>
            <a:off x="251520" y="262574"/>
            <a:ext cx="6316153" cy="523220"/>
          </a:xfrm>
          <a:prstGeom prst="rect">
            <a:avLst/>
          </a:prstGeom>
          <a:noFill/>
          <a:ln w="9525">
            <a:noFill/>
            <a:miter lim="800000"/>
            <a:headEnd/>
            <a:tailEnd/>
          </a:ln>
        </p:spPr>
        <p:txBody>
          <a:bodyPr wrap="none">
            <a:spAutoFit/>
          </a:bodyPr>
          <a:lstStyle/>
          <a:p>
            <a:pPr algn="ctr" eaLnBrk="1" hangingPunct="1"/>
            <a:r>
              <a:rPr lang="zh-CN" altLang="en-US" sz="2800" dirty="0" smtClean="0">
                <a:solidFill>
                  <a:srgbClr val="003399"/>
                </a:solidFill>
                <a:latin typeface="宋体" charset="-122"/>
              </a:rPr>
              <a:t>二、高等教育</a:t>
            </a:r>
            <a:r>
              <a:rPr lang="zh-CN" altLang="en-US" sz="2800" dirty="0">
                <a:solidFill>
                  <a:srgbClr val="003399"/>
                </a:solidFill>
                <a:latin typeface="宋体" charset="-122"/>
              </a:rPr>
              <a:t>改革</a:t>
            </a:r>
            <a:r>
              <a:rPr lang="zh-CN" altLang="en-US" sz="2800" dirty="0" smtClean="0">
                <a:solidFill>
                  <a:srgbClr val="003399"/>
                </a:solidFill>
                <a:latin typeface="宋体" charset="-122"/>
              </a:rPr>
              <a:t>对教材的整体要求：</a:t>
            </a:r>
            <a:endParaRPr lang="zh-CN" altLang="en-US" sz="2800" dirty="0">
              <a:solidFill>
                <a:srgbClr val="003399"/>
              </a:solidFill>
              <a:latin typeface="宋体" charset="-122"/>
            </a:endParaRPr>
          </a:p>
        </p:txBody>
      </p:sp>
    </p:spTree>
    <p:extLst>
      <p:ext uri="{BB962C8B-B14F-4D97-AF65-F5344CB8AC3E}">
        <p14:creationId xmlns="" xmlns:p14="http://schemas.microsoft.com/office/powerpoint/2010/main" val="107319236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14282" y="1357298"/>
            <a:ext cx="5429288" cy="646331"/>
          </a:xfrm>
          <a:prstGeom prst="rect">
            <a:avLst/>
          </a:prstGeom>
          <a:noFill/>
        </p:spPr>
        <p:txBody>
          <a:bodyPr wrap="square" rtlCol="0">
            <a:spAutoFit/>
          </a:bodyPr>
          <a:lstStyle/>
          <a:p>
            <a:pPr>
              <a:lnSpc>
                <a:spcPct val="150000"/>
              </a:lnSpc>
            </a:pPr>
            <a:r>
              <a:rPr lang="zh-CN" altLang="en-US" sz="2400" dirty="0">
                <a:solidFill>
                  <a:srgbClr val="003399"/>
                </a:solidFill>
                <a:latin typeface="宋体" charset="-122"/>
              </a:rPr>
              <a:t>教材内容具有高阶性、创新性、挑战度</a:t>
            </a:r>
          </a:p>
        </p:txBody>
      </p:sp>
      <p:sp>
        <p:nvSpPr>
          <p:cNvPr id="11" name="矩形 10"/>
          <p:cNvSpPr/>
          <p:nvPr/>
        </p:nvSpPr>
        <p:spPr>
          <a:xfrm>
            <a:off x="285720" y="2500306"/>
            <a:ext cx="3929090" cy="646331"/>
          </a:xfrm>
          <a:prstGeom prst="rect">
            <a:avLst/>
          </a:prstGeom>
        </p:spPr>
        <p:txBody>
          <a:bodyPr wrap="square">
            <a:spAutoFit/>
          </a:bodyPr>
          <a:lstStyle/>
          <a:p>
            <a:r>
              <a:rPr lang="zh-CN" altLang="en-US" dirty="0" smtClean="0"/>
              <a:t>教育部高教司司长吴岩：中国“金课”要具备高阶性、创新性与挑战度</a:t>
            </a:r>
            <a:endParaRPr lang="zh-CN" altLang="en-US" dirty="0"/>
          </a:p>
        </p:txBody>
      </p:sp>
      <p:pic>
        <p:nvPicPr>
          <p:cNvPr id="1026" name="Picture 2" descr="C:\Users\Administrator\Desktop\微信图片_20201025074624.jpg"/>
          <p:cNvPicPr>
            <a:picLocks noChangeAspect="1" noChangeArrowheads="1"/>
          </p:cNvPicPr>
          <p:nvPr/>
        </p:nvPicPr>
        <p:blipFill>
          <a:blip r:embed="rId2" cstate="print"/>
          <a:srcRect/>
          <a:stretch>
            <a:fillRect/>
          </a:stretch>
        </p:blipFill>
        <p:spPr bwMode="auto">
          <a:xfrm>
            <a:off x="5643570" y="1142984"/>
            <a:ext cx="3214710" cy="2143140"/>
          </a:xfrm>
          <a:prstGeom prst="rect">
            <a:avLst/>
          </a:prstGeom>
          <a:noFill/>
        </p:spPr>
      </p:pic>
      <p:pic>
        <p:nvPicPr>
          <p:cNvPr id="1027" name="Picture 3"/>
          <p:cNvPicPr>
            <a:picLocks noChangeAspect="1" noChangeArrowheads="1"/>
          </p:cNvPicPr>
          <p:nvPr/>
        </p:nvPicPr>
        <p:blipFill>
          <a:blip r:embed="rId3" cstate="print"/>
          <a:srcRect/>
          <a:stretch>
            <a:fillRect/>
          </a:stretch>
        </p:blipFill>
        <p:spPr bwMode="auto">
          <a:xfrm>
            <a:off x="357158" y="3643314"/>
            <a:ext cx="2752725" cy="26289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3714745" y="3585040"/>
            <a:ext cx="4214842" cy="2582398"/>
          </a:xfrm>
          <a:prstGeom prst="rect">
            <a:avLst/>
          </a:prstGeom>
          <a:noFill/>
          <a:ln w="9525">
            <a:noFill/>
            <a:miter lim="800000"/>
            <a:headEnd/>
            <a:tailEnd/>
          </a:ln>
          <a:effectLst/>
        </p:spPr>
      </p:pic>
      <p:sp>
        <p:nvSpPr>
          <p:cNvPr id="7" name="文本框 4"/>
          <p:cNvSpPr txBox="1">
            <a:spLocks noChangeArrowheads="1"/>
          </p:cNvSpPr>
          <p:nvPr/>
        </p:nvSpPr>
        <p:spPr bwMode="auto">
          <a:xfrm>
            <a:off x="179512" y="262574"/>
            <a:ext cx="6316153" cy="523220"/>
          </a:xfrm>
          <a:prstGeom prst="rect">
            <a:avLst/>
          </a:prstGeom>
          <a:noFill/>
          <a:ln w="9525">
            <a:noFill/>
            <a:miter lim="800000"/>
            <a:headEnd/>
            <a:tailEnd/>
          </a:ln>
        </p:spPr>
        <p:txBody>
          <a:bodyPr wrap="none">
            <a:spAutoFit/>
          </a:bodyPr>
          <a:lstStyle/>
          <a:p>
            <a:pPr algn="ctr" eaLnBrk="1" hangingPunct="1"/>
            <a:r>
              <a:rPr lang="zh-CN" altLang="en-US" sz="2800" dirty="0" smtClean="0">
                <a:solidFill>
                  <a:srgbClr val="003399"/>
                </a:solidFill>
                <a:latin typeface="宋体" charset="-122"/>
              </a:rPr>
              <a:t>二、高等教育</a:t>
            </a:r>
            <a:r>
              <a:rPr lang="zh-CN" altLang="en-US" sz="2800" dirty="0">
                <a:solidFill>
                  <a:srgbClr val="003399"/>
                </a:solidFill>
                <a:latin typeface="宋体" charset="-122"/>
              </a:rPr>
              <a:t>改革</a:t>
            </a:r>
            <a:r>
              <a:rPr lang="zh-CN" altLang="en-US" sz="2800" dirty="0" smtClean="0">
                <a:solidFill>
                  <a:srgbClr val="003399"/>
                </a:solidFill>
                <a:latin typeface="宋体" charset="-122"/>
              </a:rPr>
              <a:t>对教材的整体要求：</a:t>
            </a:r>
            <a:endParaRPr lang="zh-CN" altLang="en-US" sz="2800" dirty="0">
              <a:solidFill>
                <a:srgbClr val="003399"/>
              </a:solidFill>
              <a:latin typeface="宋体" charset="-122"/>
            </a:endParaRPr>
          </a:p>
        </p:txBody>
      </p:sp>
    </p:spTree>
    <p:extLst>
      <p:ext uri="{BB962C8B-B14F-4D97-AF65-F5344CB8AC3E}">
        <p14:creationId xmlns="" xmlns:p14="http://schemas.microsoft.com/office/powerpoint/2010/main" val="12702332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00034" y="1071546"/>
            <a:ext cx="4206601" cy="559769"/>
          </a:xfrm>
          <a:prstGeom prst="rect">
            <a:avLst/>
          </a:prstGeom>
          <a:noFill/>
        </p:spPr>
        <p:txBody>
          <a:bodyPr wrap="none" rtlCol="0">
            <a:spAutoFit/>
          </a:bodyPr>
          <a:lstStyle/>
          <a:p>
            <a:pPr>
              <a:lnSpc>
                <a:spcPct val="150000"/>
              </a:lnSpc>
            </a:pPr>
            <a:r>
              <a:rPr lang="zh-CN" altLang="en-US" sz="2400" dirty="0">
                <a:solidFill>
                  <a:srgbClr val="003399"/>
                </a:solidFill>
                <a:latin typeface="宋体" charset="-122"/>
              </a:rPr>
              <a:t>教材要支撑三个“一流”建设</a:t>
            </a:r>
          </a:p>
        </p:txBody>
      </p:sp>
      <p:pic>
        <p:nvPicPr>
          <p:cNvPr id="3074" name="Picture 2"/>
          <p:cNvPicPr>
            <a:picLocks noChangeAspect="1" noChangeArrowheads="1"/>
          </p:cNvPicPr>
          <p:nvPr/>
        </p:nvPicPr>
        <p:blipFill>
          <a:blip r:embed="rId2" cstate="print"/>
          <a:srcRect/>
          <a:stretch>
            <a:fillRect/>
          </a:stretch>
        </p:blipFill>
        <p:spPr bwMode="auto">
          <a:xfrm>
            <a:off x="857224" y="3429000"/>
            <a:ext cx="7643866" cy="2951198"/>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cstate="print"/>
          <a:srcRect/>
          <a:stretch>
            <a:fillRect/>
          </a:stretch>
        </p:blipFill>
        <p:spPr bwMode="auto">
          <a:xfrm>
            <a:off x="1214414" y="2000240"/>
            <a:ext cx="6433282" cy="1214446"/>
          </a:xfrm>
          <a:prstGeom prst="rect">
            <a:avLst/>
          </a:prstGeom>
          <a:noFill/>
          <a:ln w="9525">
            <a:noFill/>
            <a:miter lim="800000"/>
            <a:headEnd/>
            <a:tailEnd/>
          </a:ln>
          <a:effectLst/>
        </p:spPr>
      </p:pic>
      <p:sp>
        <p:nvSpPr>
          <p:cNvPr id="5" name="文本框 4"/>
          <p:cNvSpPr txBox="1">
            <a:spLocks noChangeArrowheads="1"/>
          </p:cNvSpPr>
          <p:nvPr/>
        </p:nvSpPr>
        <p:spPr bwMode="auto">
          <a:xfrm>
            <a:off x="179512" y="262574"/>
            <a:ext cx="6316153" cy="523220"/>
          </a:xfrm>
          <a:prstGeom prst="rect">
            <a:avLst/>
          </a:prstGeom>
          <a:noFill/>
          <a:ln w="9525">
            <a:noFill/>
            <a:miter lim="800000"/>
            <a:headEnd/>
            <a:tailEnd/>
          </a:ln>
        </p:spPr>
        <p:txBody>
          <a:bodyPr wrap="none">
            <a:spAutoFit/>
          </a:bodyPr>
          <a:lstStyle/>
          <a:p>
            <a:pPr algn="ctr" eaLnBrk="1" hangingPunct="1"/>
            <a:r>
              <a:rPr lang="zh-CN" altLang="en-US" sz="2800" dirty="0" smtClean="0">
                <a:solidFill>
                  <a:srgbClr val="003399"/>
                </a:solidFill>
                <a:latin typeface="宋体" charset="-122"/>
              </a:rPr>
              <a:t>二、高等教育改革对教材的整体要求：</a:t>
            </a:r>
            <a:endParaRPr lang="zh-CN" altLang="en-US" sz="2800" dirty="0">
              <a:solidFill>
                <a:srgbClr val="003399"/>
              </a:solidFill>
              <a:latin typeface="宋体" charset="-122"/>
            </a:endParaRPr>
          </a:p>
        </p:txBody>
      </p:sp>
    </p:spTree>
    <p:extLst>
      <p:ext uri="{BB962C8B-B14F-4D97-AF65-F5344CB8AC3E}">
        <p14:creationId xmlns="" xmlns:p14="http://schemas.microsoft.com/office/powerpoint/2010/main" val="357839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a:stretch>
            <a:fillRect/>
          </a:stretch>
        </p:blipFill>
        <p:spPr bwMode="auto">
          <a:xfrm>
            <a:off x="942570" y="3268454"/>
            <a:ext cx="7201330" cy="2972032"/>
          </a:xfrm>
          <a:prstGeom prst="rect">
            <a:avLst/>
          </a:prstGeom>
          <a:noFill/>
          <a:ln w="9525">
            <a:noFill/>
            <a:miter lim="800000"/>
            <a:headEnd/>
            <a:tailEnd/>
          </a:ln>
          <a:effectLst/>
        </p:spPr>
      </p:pic>
      <p:sp>
        <p:nvSpPr>
          <p:cNvPr id="11" name="TextBox 10"/>
          <p:cNvSpPr txBox="1"/>
          <p:nvPr/>
        </p:nvSpPr>
        <p:spPr>
          <a:xfrm>
            <a:off x="196300" y="116632"/>
            <a:ext cx="4152099" cy="637675"/>
          </a:xfrm>
          <a:prstGeom prst="rect">
            <a:avLst/>
          </a:prstGeom>
          <a:noFill/>
        </p:spPr>
        <p:txBody>
          <a:bodyPr wrap="none" rtlCol="0">
            <a:spAutoFit/>
          </a:bodyPr>
          <a:lstStyle/>
          <a:p>
            <a:pPr>
              <a:lnSpc>
                <a:spcPct val="150000"/>
              </a:lnSpc>
            </a:pPr>
            <a:r>
              <a:rPr lang="zh-CN" altLang="en-US" sz="2800" dirty="0">
                <a:solidFill>
                  <a:srgbClr val="003399"/>
                </a:solidFill>
                <a:latin typeface="宋体" charset="-122"/>
              </a:rPr>
              <a:t>教材要支撑“四新”建设</a:t>
            </a:r>
          </a:p>
        </p:txBody>
      </p:sp>
      <p:pic>
        <p:nvPicPr>
          <p:cNvPr id="4102" name="Picture 6"/>
          <p:cNvPicPr>
            <a:picLocks noChangeAspect="1" noChangeArrowheads="1"/>
          </p:cNvPicPr>
          <p:nvPr/>
        </p:nvPicPr>
        <p:blipFill>
          <a:blip r:embed="rId3" cstate="print"/>
          <a:srcRect/>
          <a:stretch>
            <a:fillRect/>
          </a:stretch>
        </p:blipFill>
        <p:spPr bwMode="auto">
          <a:xfrm>
            <a:off x="1928794" y="1196752"/>
            <a:ext cx="4857784" cy="1950405"/>
          </a:xfrm>
          <a:prstGeom prst="rect">
            <a:avLst/>
          </a:prstGeom>
          <a:noFill/>
          <a:ln w="9525">
            <a:noFill/>
            <a:miter lim="800000"/>
            <a:headEnd/>
            <a:tailEnd/>
          </a:ln>
          <a:effectLst/>
        </p:spPr>
      </p:pic>
    </p:spTree>
    <p:extLst>
      <p:ext uri="{BB962C8B-B14F-4D97-AF65-F5344CB8AC3E}">
        <p14:creationId xmlns="" xmlns:p14="http://schemas.microsoft.com/office/powerpoint/2010/main" val="3404011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714348" y="1571612"/>
            <a:ext cx="7818092" cy="430887"/>
          </a:xfrm>
          <a:prstGeom prst="rect">
            <a:avLst/>
          </a:prstGeom>
          <a:noFill/>
        </p:spPr>
        <p:txBody>
          <a:bodyPr wrap="square" rtlCol="0">
            <a:spAutoFit/>
          </a:bodyPr>
          <a:lstStyle/>
          <a:p>
            <a:r>
              <a:rPr lang="zh-CN" altLang="en-US" sz="2200" dirty="0" smtClean="0">
                <a:solidFill>
                  <a:srgbClr val="003399"/>
                </a:solidFill>
                <a:latin typeface="黑体" pitchFamily="49" charset="-122"/>
                <a:ea typeface="黑体" pitchFamily="49" charset="-122"/>
              </a:rPr>
              <a:t>华盛顿协议对毕业生的知识、能力和素质提出</a:t>
            </a:r>
            <a:r>
              <a:rPr lang="en-US" altLang="zh-CN" sz="2200" dirty="0" smtClean="0">
                <a:solidFill>
                  <a:srgbClr val="003399"/>
                </a:solidFill>
                <a:latin typeface="黑体" pitchFamily="49" charset="-122"/>
                <a:ea typeface="黑体" pitchFamily="49" charset="-122"/>
              </a:rPr>
              <a:t>12</a:t>
            </a:r>
            <a:r>
              <a:rPr lang="zh-CN" altLang="en-US" sz="2200" dirty="0" smtClean="0">
                <a:solidFill>
                  <a:srgbClr val="003399"/>
                </a:solidFill>
                <a:latin typeface="黑体" pitchFamily="49" charset="-122"/>
                <a:ea typeface="黑体" pitchFamily="49" charset="-122"/>
              </a:rPr>
              <a:t>条要求</a:t>
            </a:r>
            <a:endParaRPr lang="zh-CN" altLang="en-US" sz="2200" dirty="0">
              <a:solidFill>
                <a:srgbClr val="003399"/>
              </a:solidFill>
              <a:latin typeface="黑体" pitchFamily="49" charset="-122"/>
              <a:ea typeface="黑体" pitchFamily="49" charset="-122"/>
            </a:endParaRPr>
          </a:p>
        </p:txBody>
      </p:sp>
      <p:sp>
        <p:nvSpPr>
          <p:cNvPr id="28" name="圆角矩形 6"/>
          <p:cNvSpPr>
            <a:spLocks noChangeArrowheads="1"/>
          </p:cNvSpPr>
          <p:nvPr/>
        </p:nvSpPr>
        <p:spPr bwMode="auto">
          <a:xfrm>
            <a:off x="919313" y="2626776"/>
            <a:ext cx="1906936" cy="657700"/>
          </a:xfrm>
          <a:prstGeom prst="roundRect">
            <a:avLst>
              <a:gd name="adj" fmla="val 16667"/>
            </a:avLst>
          </a:prstGeom>
          <a:solidFill>
            <a:srgbClr val="FFC000"/>
          </a:solidFill>
          <a:ln w="25400">
            <a:solidFill>
              <a:srgbClr val="FF0000"/>
            </a:solidFill>
            <a:miter lim="800000"/>
            <a:headEnd/>
            <a:tailEnd/>
          </a:ln>
        </p:spPr>
        <p:txBody>
          <a:bodyPr lIns="71323" tIns="35662" rIns="71323" bIns="35662" anchor="ct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lgn="ctr"/>
            <a:r>
              <a:rPr lang="zh-CN" altLang="en-US" sz="1600" b="1" dirty="0"/>
              <a:t>工程知识</a:t>
            </a:r>
          </a:p>
        </p:txBody>
      </p:sp>
      <p:sp>
        <p:nvSpPr>
          <p:cNvPr id="29" name="圆角矩形 6"/>
          <p:cNvSpPr>
            <a:spLocks noChangeArrowheads="1"/>
          </p:cNvSpPr>
          <p:nvPr/>
        </p:nvSpPr>
        <p:spPr bwMode="auto">
          <a:xfrm>
            <a:off x="2826248" y="2629898"/>
            <a:ext cx="1531438" cy="657700"/>
          </a:xfrm>
          <a:prstGeom prst="roundRect">
            <a:avLst>
              <a:gd name="adj" fmla="val 16667"/>
            </a:avLst>
          </a:prstGeom>
          <a:solidFill>
            <a:srgbClr val="FFC000"/>
          </a:solidFill>
          <a:ln w="25400">
            <a:solidFill>
              <a:srgbClr val="FF0000"/>
            </a:solidFill>
            <a:miter lim="800000"/>
            <a:headEnd/>
            <a:tailEnd/>
          </a:ln>
        </p:spPr>
        <p:txBody>
          <a:bodyPr lIns="71323" tIns="35662" rIns="71323" bIns="35662" anchor="ct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lgn="ctr"/>
            <a:r>
              <a:rPr kumimoji="1" lang="zh-CN" altLang="en-US" sz="1600" b="1" dirty="0"/>
              <a:t>问题</a:t>
            </a:r>
            <a:r>
              <a:rPr kumimoji="1" lang="zh-CN" altLang="en-US" sz="1600" b="1" dirty="0" smtClean="0"/>
              <a:t>分析</a:t>
            </a:r>
            <a:endParaRPr lang="zh-CN" altLang="en-US" sz="1600" b="1" dirty="0"/>
          </a:p>
        </p:txBody>
      </p:sp>
      <p:sp>
        <p:nvSpPr>
          <p:cNvPr id="31" name="圆角矩形 6"/>
          <p:cNvSpPr>
            <a:spLocks noChangeArrowheads="1"/>
          </p:cNvSpPr>
          <p:nvPr/>
        </p:nvSpPr>
        <p:spPr bwMode="auto">
          <a:xfrm>
            <a:off x="4357687" y="2629826"/>
            <a:ext cx="2307465" cy="657700"/>
          </a:xfrm>
          <a:prstGeom prst="roundRect">
            <a:avLst>
              <a:gd name="adj" fmla="val 16667"/>
            </a:avLst>
          </a:prstGeom>
          <a:solidFill>
            <a:srgbClr val="FFC000"/>
          </a:solidFill>
          <a:ln w="25400">
            <a:solidFill>
              <a:srgbClr val="FF0000"/>
            </a:solidFill>
            <a:miter lim="800000"/>
            <a:headEnd/>
            <a:tailEnd/>
          </a:ln>
        </p:spPr>
        <p:txBody>
          <a:bodyPr lIns="71323" tIns="35662" rIns="71323" bIns="35662" anchor="ct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lgn="ctr"/>
            <a:r>
              <a:rPr lang="zh-CN" altLang="en-US" sz="1600" b="1" dirty="0" smtClean="0"/>
              <a:t>设计</a:t>
            </a:r>
            <a:r>
              <a:rPr lang="en-US" altLang="zh-CN" sz="1600" b="1" dirty="0" smtClean="0"/>
              <a:t>/</a:t>
            </a:r>
            <a:r>
              <a:rPr lang="zh-CN" altLang="en-US" sz="1600" b="1" dirty="0" smtClean="0"/>
              <a:t>开发解决方案</a:t>
            </a:r>
            <a:endParaRPr lang="zh-CN" altLang="en-US" sz="1600" b="1" dirty="0"/>
          </a:p>
        </p:txBody>
      </p:sp>
      <p:sp>
        <p:nvSpPr>
          <p:cNvPr id="32" name="圆角矩形 6"/>
          <p:cNvSpPr>
            <a:spLocks noChangeArrowheads="1"/>
          </p:cNvSpPr>
          <p:nvPr/>
        </p:nvSpPr>
        <p:spPr bwMode="auto">
          <a:xfrm>
            <a:off x="6665151" y="2620952"/>
            <a:ext cx="1312911" cy="657700"/>
          </a:xfrm>
          <a:prstGeom prst="roundRect">
            <a:avLst>
              <a:gd name="adj" fmla="val 16667"/>
            </a:avLst>
          </a:prstGeom>
          <a:solidFill>
            <a:srgbClr val="FFC000"/>
          </a:solidFill>
          <a:ln w="25400">
            <a:solidFill>
              <a:srgbClr val="FF0000"/>
            </a:solidFill>
            <a:miter lim="800000"/>
            <a:headEnd/>
            <a:tailEnd/>
          </a:ln>
        </p:spPr>
        <p:txBody>
          <a:bodyPr lIns="71323" tIns="35662" rIns="71323" bIns="35662" anchor="ct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lgn="ctr"/>
            <a:r>
              <a:rPr lang="zh-CN" altLang="en-US" sz="1600" b="1" dirty="0"/>
              <a:t>调查研究</a:t>
            </a:r>
          </a:p>
        </p:txBody>
      </p:sp>
      <p:sp>
        <p:nvSpPr>
          <p:cNvPr id="33" name="圆角矩形 6"/>
          <p:cNvSpPr>
            <a:spLocks noChangeArrowheads="1"/>
          </p:cNvSpPr>
          <p:nvPr/>
        </p:nvSpPr>
        <p:spPr bwMode="auto">
          <a:xfrm>
            <a:off x="919312" y="3350744"/>
            <a:ext cx="1906936" cy="657700"/>
          </a:xfrm>
          <a:prstGeom prst="roundRect">
            <a:avLst>
              <a:gd name="adj" fmla="val 16667"/>
            </a:avLst>
          </a:prstGeom>
          <a:solidFill>
            <a:srgbClr val="FFC000"/>
          </a:solidFill>
          <a:ln w="25400">
            <a:solidFill>
              <a:srgbClr val="FF0000"/>
            </a:solidFill>
            <a:miter lim="800000"/>
            <a:headEnd/>
            <a:tailEnd/>
          </a:ln>
        </p:spPr>
        <p:txBody>
          <a:bodyPr lIns="71323" tIns="35662" rIns="71323" bIns="35662" anchor="ct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lgn="ctr"/>
            <a:r>
              <a:rPr lang="zh-CN" altLang="en-US" sz="1600" b="1" dirty="0" smtClean="0"/>
              <a:t>现代工具的应用</a:t>
            </a:r>
            <a:endParaRPr lang="zh-CN" altLang="en-US" sz="1600" b="1" dirty="0"/>
          </a:p>
        </p:txBody>
      </p:sp>
      <p:sp>
        <p:nvSpPr>
          <p:cNvPr id="34" name="圆角矩形 6"/>
          <p:cNvSpPr>
            <a:spLocks noChangeArrowheads="1"/>
          </p:cNvSpPr>
          <p:nvPr/>
        </p:nvSpPr>
        <p:spPr bwMode="auto">
          <a:xfrm>
            <a:off x="2857488" y="3346732"/>
            <a:ext cx="1531439" cy="657700"/>
          </a:xfrm>
          <a:prstGeom prst="roundRect">
            <a:avLst>
              <a:gd name="adj" fmla="val 16667"/>
            </a:avLst>
          </a:prstGeom>
          <a:solidFill>
            <a:srgbClr val="FFC000"/>
          </a:solidFill>
          <a:ln w="25400">
            <a:solidFill>
              <a:srgbClr val="FF0000"/>
            </a:solidFill>
            <a:miter lim="800000"/>
            <a:headEnd/>
            <a:tailEnd/>
          </a:ln>
        </p:spPr>
        <p:txBody>
          <a:bodyPr lIns="71323" tIns="35662" rIns="71323" bIns="35662" anchor="ct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lgn="ctr"/>
            <a:r>
              <a:rPr lang="zh-CN" altLang="en-US" sz="1600" b="1" dirty="0" smtClean="0"/>
              <a:t>工程与</a:t>
            </a:r>
            <a:r>
              <a:rPr lang="zh-CN" altLang="en-US" sz="1600" b="1" dirty="0"/>
              <a:t>社会</a:t>
            </a:r>
          </a:p>
        </p:txBody>
      </p:sp>
      <p:sp>
        <p:nvSpPr>
          <p:cNvPr id="35" name="圆角矩形 6"/>
          <p:cNvSpPr>
            <a:spLocks noChangeArrowheads="1"/>
          </p:cNvSpPr>
          <p:nvPr/>
        </p:nvSpPr>
        <p:spPr bwMode="auto">
          <a:xfrm>
            <a:off x="4357685" y="3346332"/>
            <a:ext cx="2307466" cy="657700"/>
          </a:xfrm>
          <a:prstGeom prst="roundRect">
            <a:avLst>
              <a:gd name="adj" fmla="val 16667"/>
            </a:avLst>
          </a:prstGeom>
          <a:solidFill>
            <a:srgbClr val="FFC000"/>
          </a:solidFill>
          <a:ln w="25400">
            <a:solidFill>
              <a:srgbClr val="FF0000"/>
            </a:solidFill>
            <a:miter lim="800000"/>
            <a:headEnd/>
            <a:tailEnd/>
          </a:ln>
        </p:spPr>
        <p:txBody>
          <a:bodyPr lIns="71323" tIns="35662" rIns="71323" bIns="35662" anchor="ct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lgn="ctr"/>
            <a:r>
              <a:rPr lang="zh-CN" altLang="en-US" sz="1600" b="1" dirty="0"/>
              <a:t>环境与</a:t>
            </a:r>
            <a:r>
              <a:rPr lang="zh-CN" altLang="en-US" sz="1600" b="1" dirty="0" smtClean="0"/>
              <a:t>可持续发展 </a:t>
            </a:r>
            <a:endParaRPr lang="zh-CN" altLang="en-US" sz="1600" b="1" dirty="0"/>
          </a:p>
        </p:txBody>
      </p:sp>
      <p:sp>
        <p:nvSpPr>
          <p:cNvPr id="36" name="圆角矩形 6"/>
          <p:cNvSpPr>
            <a:spLocks noChangeArrowheads="1"/>
          </p:cNvSpPr>
          <p:nvPr/>
        </p:nvSpPr>
        <p:spPr bwMode="auto">
          <a:xfrm>
            <a:off x="6665149" y="3341031"/>
            <a:ext cx="1288410" cy="657700"/>
          </a:xfrm>
          <a:prstGeom prst="roundRect">
            <a:avLst>
              <a:gd name="adj" fmla="val 16667"/>
            </a:avLst>
          </a:prstGeom>
          <a:solidFill>
            <a:srgbClr val="FFC000"/>
          </a:solidFill>
          <a:ln w="25400">
            <a:solidFill>
              <a:srgbClr val="FF0000"/>
            </a:solidFill>
            <a:miter lim="800000"/>
            <a:headEnd/>
            <a:tailEnd/>
          </a:ln>
        </p:spPr>
        <p:txBody>
          <a:bodyPr lIns="71323" tIns="35662" rIns="71323" bIns="35662" anchor="ct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lgn="ctr"/>
            <a:r>
              <a:rPr lang="zh-CN" altLang="en-US" sz="1600" b="1" dirty="0"/>
              <a:t>职业道德 </a:t>
            </a:r>
          </a:p>
        </p:txBody>
      </p:sp>
      <p:sp>
        <p:nvSpPr>
          <p:cNvPr id="37" name="圆角矩形 6"/>
          <p:cNvSpPr>
            <a:spLocks noChangeArrowheads="1"/>
          </p:cNvSpPr>
          <p:nvPr/>
        </p:nvSpPr>
        <p:spPr bwMode="auto">
          <a:xfrm>
            <a:off x="919313" y="4061112"/>
            <a:ext cx="1906936" cy="657700"/>
          </a:xfrm>
          <a:prstGeom prst="roundRect">
            <a:avLst>
              <a:gd name="adj" fmla="val 16667"/>
            </a:avLst>
          </a:prstGeom>
          <a:solidFill>
            <a:srgbClr val="FFC000"/>
          </a:solidFill>
          <a:ln w="25400">
            <a:solidFill>
              <a:srgbClr val="FF0000"/>
            </a:solidFill>
            <a:miter lim="800000"/>
            <a:headEnd/>
            <a:tailEnd/>
          </a:ln>
        </p:spPr>
        <p:txBody>
          <a:bodyPr lIns="71323" tIns="35662" rIns="71323" bIns="35662" anchor="ct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lgn="ctr"/>
            <a:r>
              <a:rPr lang="zh-CN" altLang="en-US" sz="1600" b="1" dirty="0" smtClean="0"/>
              <a:t>个人与团队 </a:t>
            </a:r>
            <a:endParaRPr lang="zh-CN" altLang="en-US" sz="1600" b="1" dirty="0"/>
          </a:p>
        </p:txBody>
      </p:sp>
      <p:sp>
        <p:nvSpPr>
          <p:cNvPr id="38" name="圆角矩形 6"/>
          <p:cNvSpPr>
            <a:spLocks noChangeArrowheads="1"/>
          </p:cNvSpPr>
          <p:nvPr/>
        </p:nvSpPr>
        <p:spPr bwMode="auto">
          <a:xfrm>
            <a:off x="2826249" y="4061112"/>
            <a:ext cx="1531437" cy="657700"/>
          </a:xfrm>
          <a:prstGeom prst="roundRect">
            <a:avLst>
              <a:gd name="adj" fmla="val 16667"/>
            </a:avLst>
          </a:prstGeom>
          <a:solidFill>
            <a:srgbClr val="FFC000"/>
          </a:solidFill>
          <a:ln w="25400">
            <a:solidFill>
              <a:srgbClr val="FF0000"/>
            </a:solidFill>
            <a:miter lim="800000"/>
            <a:headEnd/>
            <a:tailEnd/>
          </a:ln>
        </p:spPr>
        <p:txBody>
          <a:bodyPr lIns="71323" tIns="35662" rIns="71323" bIns="35662" anchor="ct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lgn="ctr"/>
            <a:r>
              <a:rPr lang="zh-CN" altLang="en-US" sz="1600" b="1" dirty="0"/>
              <a:t>沟通与交流 </a:t>
            </a:r>
          </a:p>
        </p:txBody>
      </p:sp>
      <p:sp>
        <p:nvSpPr>
          <p:cNvPr id="39" name="圆角矩形 6"/>
          <p:cNvSpPr>
            <a:spLocks noChangeArrowheads="1"/>
          </p:cNvSpPr>
          <p:nvPr/>
        </p:nvSpPr>
        <p:spPr bwMode="auto">
          <a:xfrm>
            <a:off x="4357686" y="4061112"/>
            <a:ext cx="2307465" cy="657700"/>
          </a:xfrm>
          <a:prstGeom prst="roundRect">
            <a:avLst>
              <a:gd name="adj" fmla="val 16667"/>
            </a:avLst>
          </a:prstGeom>
          <a:solidFill>
            <a:srgbClr val="FFC000"/>
          </a:solidFill>
          <a:ln w="25400">
            <a:solidFill>
              <a:srgbClr val="FF0000"/>
            </a:solidFill>
            <a:miter lim="800000"/>
            <a:headEnd/>
            <a:tailEnd/>
          </a:ln>
        </p:spPr>
        <p:txBody>
          <a:bodyPr lIns="71323" tIns="35662" rIns="71323" bIns="35662" anchor="ct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lgn="ctr"/>
            <a:r>
              <a:rPr lang="zh-CN" altLang="en-US" sz="1600" b="1" dirty="0" smtClean="0"/>
              <a:t>项目管理</a:t>
            </a:r>
            <a:endParaRPr lang="zh-CN" altLang="en-US" sz="1600" b="1" dirty="0"/>
          </a:p>
        </p:txBody>
      </p:sp>
      <p:sp>
        <p:nvSpPr>
          <p:cNvPr id="40" name="圆角矩形 6"/>
          <p:cNvSpPr>
            <a:spLocks noChangeArrowheads="1"/>
          </p:cNvSpPr>
          <p:nvPr/>
        </p:nvSpPr>
        <p:spPr bwMode="auto">
          <a:xfrm>
            <a:off x="6665149" y="4061112"/>
            <a:ext cx="1288410" cy="657700"/>
          </a:xfrm>
          <a:prstGeom prst="roundRect">
            <a:avLst>
              <a:gd name="adj" fmla="val 16667"/>
            </a:avLst>
          </a:prstGeom>
          <a:solidFill>
            <a:srgbClr val="FFC000"/>
          </a:solidFill>
          <a:ln w="25400">
            <a:solidFill>
              <a:srgbClr val="FF0000"/>
            </a:solidFill>
            <a:miter lim="800000"/>
            <a:headEnd/>
            <a:tailEnd/>
          </a:ln>
        </p:spPr>
        <p:txBody>
          <a:bodyPr lIns="71323" tIns="35662" rIns="71323" bIns="35662" anchor="ct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lgn="ctr"/>
            <a:r>
              <a:rPr lang="zh-CN" altLang="en-US" sz="1600" b="1" dirty="0"/>
              <a:t>终身学习 </a:t>
            </a:r>
          </a:p>
        </p:txBody>
      </p:sp>
      <p:sp>
        <p:nvSpPr>
          <p:cNvPr id="5" name="矩形 4"/>
          <p:cNvSpPr/>
          <p:nvPr/>
        </p:nvSpPr>
        <p:spPr bwMode="auto">
          <a:xfrm>
            <a:off x="685997" y="2060848"/>
            <a:ext cx="7715131" cy="3429024"/>
          </a:xfrm>
          <a:prstGeom prst="rect">
            <a:avLst/>
          </a:prstGeom>
          <a:noFill/>
          <a:ln w="28575">
            <a:solidFill>
              <a:srgbClr val="C0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71323" tIns="35662" rIns="71323" bIns="35662" numCol="1" rtlCol="0" anchor="t" anchorCtr="0" compatLnSpc="1">
            <a:prstTxWarp prst="textNoShape">
              <a:avLst/>
            </a:prstTxWarp>
          </a:bodyPr>
          <a:lstStyle/>
          <a:p>
            <a:pPr defTabSz="713232" eaLnBrk="0" fontAlgn="base" hangingPunct="0">
              <a:spcBef>
                <a:spcPct val="0"/>
              </a:spcBef>
              <a:spcAft>
                <a:spcPct val="0"/>
              </a:spcAft>
            </a:pPr>
            <a:endParaRPr lang="zh-CN" altLang="en-US" sz="1400" dirty="0" smtClean="0">
              <a:solidFill>
                <a:schemeClr val="tx1"/>
              </a:solidFill>
              <a:latin typeface="Verdana" pitchFamily="34" charset="0"/>
              <a:ea typeface="宋体" pitchFamily="2" charset="-122"/>
            </a:endParaRPr>
          </a:p>
        </p:txBody>
      </p:sp>
      <p:sp>
        <p:nvSpPr>
          <p:cNvPr id="41" name="TextBox 40"/>
          <p:cNvSpPr txBox="1"/>
          <p:nvPr/>
        </p:nvSpPr>
        <p:spPr>
          <a:xfrm>
            <a:off x="1619672" y="4771480"/>
            <a:ext cx="6000792" cy="646331"/>
          </a:xfrm>
          <a:prstGeom prst="rect">
            <a:avLst/>
          </a:prstGeom>
          <a:noFill/>
        </p:spPr>
        <p:txBody>
          <a:bodyPr wrap="square" rtlCol="0">
            <a:spAutoFit/>
          </a:bodyPr>
          <a:lstStyle/>
          <a:p>
            <a:pPr algn="ctr">
              <a:lnSpc>
                <a:spcPct val="150000"/>
              </a:lnSpc>
            </a:pPr>
            <a:r>
              <a:rPr lang="en-US" altLang="zh-CN" sz="2400" dirty="0" smtClean="0"/>
              <a:t>6</a:t>
            </a:r>
            <a:r>
              <a:rPr lang="zh-CN" altLang="en-US" sz="2400" dirty="0" smtClean="0"/>
              <a:t>项技术性指标，</a:t>
            </a:r>
            <a:r>
              <a:rPr lang="en-US" altLang="zh-CN" sz="2400" dirty="0" smtClean="0"/>
              <a:t>6</a:t>
            </a:r>
            <a:r>
              <a:rPr lang="zh-CN" altLang="en-US" sz="2400" dirty="0" smtClean="0"/>
              <a:t>项非技术性指标</a:t>
            </a:r>
          </a:p>
        </p:txBody>
      </p:sp>
      <p:sp>
        <p:nvSpPr>
          <p:cNvPr id="43" name="TextBox 42"/>
          <p:cNvSpPr txBox="1"/>
          <p:nvPr/>
        </p:nvSpPr>
        <p:spPr>
          <a:xfrm>
            <a:off x="571472" y="785794"/>
            <a:ext cx="4515980" cy="646331"/>
          </a:xfrm>
          <a:prstGeom prst="rect">
            <a:avLst/>
          </a:prstGeom>
          <a:noFill/>
        </p:spPr>
        <p:txBody>
          <a:bodyPr wrap="none" rtlCol="0">
            <a:spAutoFit/>
          </a:bodyPr>
          <a:lstStyle/>
          <a:p>
            <a:pPr>
              <a:lnSpc>
                <a:spcPct val="150000"/>
              </a:lnSpc>
            </a:pPr>
            <a:r>
              <a:rPr lang="zh-CN" altLang="en-US" sz="2400" dirty="0">
                <a:solidFill>
                  <a:srgbClr val="003399"/>
                </a:solidFill>
                <a:latin typeface="宋体" charset="-122"/>
              </a:rPr>
              <a:t>教材需要对专业认证有支撑作用</a:t>
            </a:r>
          </a:p>
        </p:txBody>
      </p:sp>
      <p:sp>
        <p:nvSpPr>
          <p:cNvPr id="18" name="文本框 4"/>
          <p:cNvSpPr txBox="1">
            <a:spLocks noChangeArrowheads="1"/>
          </p:cNvSpPr>
          <p:nvPr/>
        </p:nvSpPr>
        <p:spPr bwMode="auto">
          <a:xfrm>
            <a:off x="272071" y="260648"/>
            <a:ext cx="6316153" cy="523220"/>
          </a:xfrm>
          <a:prstGeom prst="rect">
            <a:avLst/>
          </a:prstGeom>
          <a:noFill/>
          <a:ln w="9525">
            <a:noFill/>
            <a:miter lim="800000"/>
            <a:headEnd/>
            <a:tailEnd/>
          </a:ln>
        </p:spPr>
        <p:txBody>
          <a:bodyPr wrap="none">
            <a:spAutoFit/>
          </a:bodyPr>
          <a:lstStyle/>
          <a:p>
            <a:pPr algn="ctr" eaLnBrk="1" hangingPunct="1"/>
            <a:r>
              <a:rPr lang="zh-CN" altLang="en-US" sz="2800" dirty="0" smtClean="0">
                <a:solidFill>
                  <a:srgbClr val="003399"/>
                </a:solidFill>
                <a:latin typeface="宋体" charset="-122"/>
              </a:rPr>
              <a:t>二、高等教育改革对教材的整体要求：</a:t>
            </a:r>
            <a:endParaRPr lang="zh-CN" altLang="en-US" sz="2800" dirty="0">
              <a:solidFill>
                <a:srgbClr val="003399"/>
              </a:solidFill>
              <a:latin typeface="宋体" charset="-122"/>
            </a:endParaRPr>
          </a:p>
        </p:txBody>
      </p:sp>
    </p:spTree>
    <p:extLst>
      <p:ext uri="{BB962C8B-B14F-4D97-AF65-F5344CB8AC3E}">
        <p14:creationId xmlns="" xmlns:p14="http://schemas.microsoft.com/office/powerpoint/2010/main" val="25594286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8"/>
          <p:cNvSpPr>
            <a:spLocks noChangeArrowheads="1"/>
          </p:cNvSpPr>
          <p:nvPr/>
        </p:nvSpPr>
        <p:spPr bwMode="black">
          <a:xfrm>
            <a:off x="7068265" y="3532947"/>
            <a:ext cx="1613993" cy="3182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71323" tIns="35662" rIns="71323" bIns="3566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600" b="1" dirty="0" smtClean="0">
                <a:solidFill>
                  <a:srgbClr val="FFFFFF"/>
                </a:solidFill>
                <a:cs typeface="Arial" panose="020B0604020202020204" pitchFamily="34" charset="0"/>
              </a:rPr>
              <a:t>3. </a:t>
            </a:r>
            <a:r>
              <a:rPr lang="zh-CN" altLang="en-US" sz="1600" b="1" dirty="0" smtClean="0">
                <a:solidFill>
                  <a:srgbClr val="FFFFFF"/>
                </a:solidFill>
                <a:cs typeface="Arial" panose="020B0604020202020204" pitchFamily="34" charset="0"/>
              </a:rPr>
              <a:t>具有大工程观</a:t>
            </a:r>
            <a:endParaRPr lang="en-US" altLang="zh-CN" sz="1600" b="1" dirty="0">
              <a:solidFill>
                <a:srgbClr val="FFFFFF"/>
              </a:solidFill>
              <a:cs typeface="Arial" panose="020B0604020202020204" pitchFamily="34" charset="0"/>
            </a:endParaRPr>
          </a:p>
        </p:txBody>
      </p:sp>
      <p:sp>
        <p:nvSpPr>
          <p:cNvPr id="49" name="Rectangle 12"/>
          <p:cNvSpPr>
            <a:spLocks noChangeArrowheads="1"/>
          </p:cNvSpPr>
          <p:nvPr/>
        </p:nvSpPr>
        <p:spPr bwMode="black">
          <a:xfrm>
            <a:off x="5078667" y="3544827"/>
            <a:ext cx="1200417" cy="3182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71323" tIns="35662" rIns="71323" bIns="3566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600" b="1" dirty="0" smtClean="0">
                <a:solidFill>
                  <a:srgbClr val="FFFFFF"/>
                </a:solidFill>
                <a:cs typeface="Arial" panose="020B0604020202020204" pitchFamily="34" charset="0"/>
              </a:rPr>
              <a:t>2 .</a:t>
            </a:r>
            <a:r>
              <a:rPr lang="zh-CN" altLang="en-US" sz="1600" b="1" dirty="0" smtClean="0">
                <a:solidFill>
                  <a:srgbClr val="FFFFFF"/>
                </a:solidFill>
                <a:cs typeface="Arial" panose="020B0604020202020204" pitchFamily="34" charset="0"/>
              </a:rPr>
              <a:t>回归工程</a:t>
            </a:r>
            <a:endParaRPr lang="en-US" altLang="zh-CN" sz="1600" b="1" dirty="0">
              <a:solidFill>
                <a:srgbClr val="FFFFFF"/>
              </a:solidFill>
              <a:cs typeface="Arial" panose="020B0604020202020204" pitchFamily="34" charset="0"/>
            </a:endParaRPr>
          </a:p>
        </p:txBody>
      </p:sp>
      <p:sp>
        <p:nvSpPr>
          <p:cNvPr id="50" name="AutoShape 13"/>
          <p:cNvSpPr>
            <a:spLocks noChangeArrowheads="1"/>
          </p:cNvSpPr>
          <p:nvPr/>
        </p:nvSpPr>
        <p:spPr bwMode="gray">
          <a:xfrm>
            <a:off x="642910" y="2486019"/>
            <a:ext cx="7929618" cy="4200554"/>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ln>
          <a:effectLst>
            <a:outerShdw dist="53882" dir="2700000" algn="ctr" rotWithShape="0">
              <a:srgbClr val="292929">
                <a:alpha val="50000"/>
              </a:srgbClr>
            </a:outerShdw>
          </a:effectLst>
        </p:spPr>
        <p:txBody>
          <a:bodyPr wrap="none" lIns="71323" tIns="35662" rIns="71323" bIns="35662" anchor="ctr"/>
          <a:lstStyle/>
          <a:p>
            <a:pPr>
              <a:defRPr/>
            </a:pPr>
            <a:endParaRPr lang="zh-CN" altLang="en-US" dirty="0">
              <a:solidFill>
                <a:srgbClr val="000000"/>
              </a:solidFill>
              <a:latin typeface="Arial" panose="020B0604020202020204" pitchFamily="34" charset="0"/>
              <a:ea typeface="+mn-ea"/>
            </a:endParaRPr>
          </a:p>
        </p:txBody>
      </p:sp>
      <p:sp>
        <p:nvSpPr>
          <p:cNvPr id="53" name="Rectangle 16"/>
          <p:cNvSpPr>
            <a:spLocks noChangeArrowheads="1"/>
          </p:cNvSpPr>
          <p:nvPr/>
        </p:nvSpPr>
        <p:spPr bwMode="black">
          <a:xfrm>
            <a:off x="3166655" y="1114409"/>
            <a:ext cx="2048287" cy="3490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71323" tIns="35662" rIns="71323" bIns="3566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smtClean="0">
                <a:solidFill>
                  <a:srgbClr val="FFFFFF"/>
                </a:solidFill>
                <a:cs typeface="Arial" panose="020B0604020202020204" pitchFamily="34" charset="0"/>
              </a:rPr>
              <a:t>解决复杂工程问题</a:t>
            </a:r>
            <a:endParaRPr lang="en-US" altLang="zh-CN" b="1" dirty="0">
              <a:solidFill>
                <a:srgbClr val="FFFFFF"/>
              </a:solidFill>
              <a:cs typeface="Arial" panose="020B0604020202020204" pitchFamily="34" charset="0"/>
            </a:endParaRPr>
          </a:p>
        </p:txBody>
      </p:sp>
      <p:sp>
        <p:nvSpPr>
          <p:cNvPr id="2" name="矩形 1"/>
          <p:cNvSpPr/>
          <p:nvPr/>
        </p:nvSpPr>
        <p:spPr>
          <a:xfrm>
            <a:off x="857224" y="2916516"/>
            <a:ext cx="7572428" cy="3098490"/>
          </a:xfrm>
          <a:prstGeom prst="rect">
            <a:avLst/>
          </a:prstGeom>
        </p:spPr>
        <p:txBody>
          <a:bodyPr wrap="square" lIns="71323" tIns="35662" rIns="71323" bIns="35662">
            <a:spAutoFit/>
          </a:bodyPr>
          <a:lstStyle/>
          <a:p>
            <a:pPr indent="237744">
              <a:lnSpc>
                <a:spcPts val="2500"/>
              </a:lnSpc>
              <a:spcBef>
                <a:spcPts val="585"/>
              </a:spcBef>
              <a:buFont typeface="Wingdings" pitchFamily="2" charset="2"/>
              <a:buChar char="Ø"/>
            </a:pPr>
            <a:r>
              <a:rPr lang="zh-CN" altLang="zh-CN" b="1" kern="0" dirty="0" smtClean="0">
                <a:solidFill>
                  <a:srgbClr val="FF0000"/>
                </a:solidFill>
                <a:latin typeface="等线" panose="02010600030101010101" pitchFamily="2" charset="-122"/>
                <a:cs typeface="宋体" panose="02010600030101010101" pitchFamily="2" charset="-122"/>
              </a:rPr>
              <a:t>必须</a:t>
            </a:r>
            <a:r>
              <a:rPr lang="zh-CN" altLang="zh-CN" b="1" kern="0" dirty="0">
                <a:solidFill>
                  <a:srgbClr val="FF0000"/>
                </a:solidFill>
                <a:latin typeface="等线" panose="02010600030101010101" pitchFamily="2" charset="-122"/>
                <a:cs typeface="宋体" panose="02010600030101010101" pitchFamily="2" charset="-122"/>
              </a:rPr>
              <a:t>运用深入的工程原理经过分析才可能解决</a:t>
            </a:r>
            <a:r>
              <a:rPr lang="zh-CN" altLang="zh-CN" b="1" kern="0" dirty="0" smtClean="0">
                <a:solidFill>
                  <a:srgbClr val="FF0000"/>
                </a:solidFill>
                <a:latin typeface="等线" panose="02010600030101010101" pitchFamily="2" charset="-122"/>
                <a:cs typeface="宋体" panose="02010600030101010101" pitchFamily="2" charset="-122"/>
              </a:rPr>
              <a:t>；</a:t>
            </a:r>
            <a:endParaRPr lang="en-US" altLang="zh-CN" b="1" kern="100" dirty="0" smtClean="0">
              <a:solidFill>
                <a:srgbClr val="FF0000"/>
              </a:solidFill>
              <a:latin typeface="等线" panose="02010600030101010101" pitchFamily="2" charset="-122"/>
              <a:ea typeface="等线" panose="02010600030101010101" pitchFamily="2" charset="-122"/>
              <a:cs typeface="Times New Roman" panose="02020603050405020304" pitchFamily="18" charset="0"/>
            </a:endParaRPr>
          </a:p>
          <a:p>
            <a:pPr indent="237744">
              <a:lnSpc>
                <a:spcPts val="2500"/>
              </a:lnSpc>
              <a:spcBef>
                <a:spcPts val="585"/>
              </a:spcBef>
              <a:buFont typeface="Wingdings" pitchFamily="2" charset="2"/>
              <a:buChar char="Ø"/>
            </a:pPr>
            <a:r>
              <a:rPr lang="en-US" altLang="zh-CN" kern="0" dirty="0" smtClean="0">
                <a:latin typeface="等线" panose="02010600030101010101" pitchFamily="2" charset="-122"/>
                <a:cs typeface="宋体" panose="02010600030101010101" pitchFamily="2" charset="-122"/>
              </a:rPr>
              <a:t> </a:t>
            </a:r>
            <a:r>
              <a:rPr lang="zh-CN" altLang="zh-CN" kern="0" dirty="0" smtClean="0">
                <a:latin typeface="等线" panose="02010600030101010101" pitchFamily="2" charset="-122"/>
                <a:cs typeface="宋体" panose="02010600030101010101" pitchFamily="2" charset="-122"/>
              </a:rPr>
              <a:t>涉及</a:t>
            </a:r>
            <a:r>
              <a:rPr lang="zh-CN" altLang="zh-CN" kern="0" dirty="0">
                <a:latin typeface="等线" panose="02010600030101010101" pitchFamily="2" charset="-122"/>
                <a:cs typeface="宋体" panose="02010600030101010101" pitchFamily="2" charset="-122"/>
              </a:rPr>
              <a:t>多方面的技术、工程和其他因素，并可能</a:t>
            </a:r>
            <a:r>
              <a:rPr lang="zh-CN" altLang="zh-CN" kern="0" dirty="0" smtClean="0">
                <a:latin typeface="等线" panose="02010600030101010101" pitchFamily="2" charset="-122"/>
                <a:cs typeface="宋体" panose="02010600030101010101" pitchFamily="2" charset="-122"/>
              </a:rPr>
              <a:t>相互有</a:t>
            </a:r>
            <a:r>
              <a:rPr lang="zh-CN" altLang="zh-CN" kern="0" dirty="0">
                <a:latin typeface="等线" panose="02010600030101010101" pitchFamily="2" charset="-122"/>
                <a:cs typeface="宋体" panose="02010600030101010101" pitchFamily="2" charset="-122"/>
              </a:rPr>
              <a:t>一定冲突；</a:t>
            </a: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a:p>
            <a:pPr indent="237744">
              <a:lnSpc>
                <a:spcPts val="2500"/>
              </a:lnSpc>
              <a:spcBef>
                <a:spcPts val="585"/>
              </a:spcBef>
              <a:buFont typeface="Wingdings" pitchFamily="2" charset="2"/>
              <a:buChar char="Ø"/>
            </a:pPr>
            <a:r>
              <a:rPr lang="en-US" altLang="zh-CN" kern="0" dirty="0" smtClean="0">
                <a:latin typeface="等线" panose="02010600030101010101" pitchFamily="2" charset="-122"/>
                <a:cs typeface="宋体" panose="02010600030101010101" pitchFamily="2" charset="-122"/>
              </a:rPr>
              <a:t> </a:t>
            </a:r>
            <a:r>
              <a:rPr lang="zh-CN" altLang="zh-CN" kern="0" dirty="0" smtClean="0">
                <a:latin typeface="等线" panose="02010600030101010101" pitchFamily="2" charset="-122"/>
                <a:cs typeface="宋体" panose="02010600030101010101" pitchFamily="2" charset="-122"/>
              </a:rPr>
              <a:t>需要</a:t>
            </a:r>
            <a:r>
              <a:rPr lang="zh-CN" altLang="zh-CN" kern="0" dirty="0">
                <a:latin typeface="等线" panose="02010600030101010101" pitchFamily="2" charset="-122"/>
                <a:cs typeface="宋体" panose="02010600030101010101" pitchFamily="2" charset="-122"/>
              </a:rPr>
              <a:t>通过建立合适的抽象模型才能解决，在建模过程中需要体现出创造性</a:t>
            </a:r>
            <a:r>
              <a:rPr lang="zh-CN" altLang="zh-CN" kern="0" dirty="0" smtClean="0">
                <a:latin typeface="等线" panose="02010600030101010101" pitchFamily="2" charset="-122"/>
                <a:cs typeface="宋体" panose="02010600030101010101" pitchFamily="2" charset="-122"/>
              </a:rPr>
              <a:t>；</a:t>
            </a:r>
            <a:endParaRPr lang="en-US" altLang="zh-CN" kern="100" dirty="0" smtClean="0">
              <a:latin typeface="等线" panose="02010600030101010101" pitchFamily="2" charset="-122"/>
              <a:ea typeface="等线" panose="02010600030101010101" pitchFamily="2" charset="-122"/>
              <a:cs typeface="Times New Roman" panose="02020603050405020304" pitchFamily="18" charset="0"/>
            </a:endParaRPr>
          </a:p>
          <a:p>
            <a:pPr indent="237744">
              <a:lnSpc>
                <a:spcPts val="2500"/>
              </a:lnSpc>
              <a:spcBef>
                <a:spcPts val="585"/>
              </a:spcBef>
              <a:buFont typeface="Wingdings" pitchFamily="2" charset="2"/>
              <a:buChar char="Ø"/>
            </a:pPr>
            <a:r>
              <a:rPr lang="en-US" altLang="zh-CN" kern="0" dirty="0" smtClean="0">
                <a:latin typeface="等线" panose="02010600030101010101" pitchFamily="2" charset="-122"/>
                <a:cs typeface="宋体" panose="02010600030101010101" pitchFamily="2" charset="-122"/>
              </a:rPr>
              <a:t> </a:t>
            </a:r>
            <a:r>
              <a:rPr lang="zh-CN" altLang="zh-CN" kern="0" dirty="0" smtClean="0">
                <a:latin typeface="等线" panose="02010600030101010101" pitchFamily="2" charset="-122"/>
                <a:cs typeface="宋体" panose="02010600030101010101" pitchFamily="2" charset="-122"/>
              </a:rPr>
              <a:t>不是</a:t>
            </a:r>
            <a:r>
              <a:rPr lang="zh-CN" altLang="zh-CN" kern="0" dirty="0">
                <a:latin typeface="等线" panose="02010600030101010101" pitchFamily="2" charset="-122"/>
                <a:cs typeface="宋体" panose="02010600030101010101" pitchFamily="2" charset="-122"/>
              </a:rPr>
              <a:t>仅靠常用方法就可以完全解决的；</a:t>
            </a: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a:p>
            <a:pPr indent="237744">
              <a:lnSpc>
                <a:spcPts val="2500"/>
              </a:lnSpc>
              <a:spcBef>
                <a:spcPts val="585"/>
              </a:spcBef>
              <a:buFont typeface="Wingdings" pitchFamily="2" charset="2"/>
              <a:buChar char="Ø"/>
            </a:pPr>
            <a:r>
              <a:rPr lang="en-US" altLang="zh-CN" kern="0" dirty="0" smtClean="0">
                <a:latin typeface="等线" panose="02010600030101010101" pitchFamily="2" charset="-122"/>
                <a:cs typeface="宋体" panose="02010600030101010101" pitchFamily="2" charset="-122"/>
              </a:rPr>
              <a:t> </a:t>
            </a:r>
            <a:r>
              <a:rPr lang="zh-CN" altLang="zh-CN" kern="0" dirty="0" smtClean="0">
                <a:latin typeface="等线" panose="02010600030101010101" pitchFamily="2" charset="-122"/>
                <a:cs typeface="宋体" panose="02010600030101010101" pitchFamily="2" charset="-122"/>
              </a:rPr>
              <a:t>问题</a:t>
            </a:r>
            <a:r>
              <a:rPr lang="zh-CN" altLang="zh-CN" kern="0" dirty="0">
                <a:latin typeface="等线" panose="02010600030101010101" pitchFamily="2" charset="-122"/>
                <a:cs typeface="宋体" panose="02010600030101010101" pitchFamily="2" charset="-122"/>
              </a:rPr>
              <a:t>中涉及的因素可能没有完全包含在</a:t>
            </a:r>
            <a:r>
              <a:rPr lang="zh-CN" altLang="zh-CN" kern="0" dirty="0" smtClean="0">
                <a:latin typeface="等线" panose="02010600030101010101" pitchFamily="2" charset="-122"/>
                <a:cs typeface="宋体" panose="02010600030101010101" pitchFamily="2" charset="-122"/>
              </a:rPr>
              <a:t>专业</a:t>
            </a:r>
            <a:r>
              <a:rPr lang="zh-CN" altLang="en-US" kern="0" dirty="0" smtClean="0">
                <a:latin typeface="等线" panose="02010600030101010101" pitchFamily="2" charset="-122"/>
                <a:cs typeface="宋体" panose="02010600030101010101" pitchFamily="2" charset="-122"/>
              </a:rPr>
              <a:t>工程实践</a:t>
            </a:r>
            <a:r>
              <a:rPr lang="zh-CN" altLang="zh-CN" kern="0" dirty="0" smtClean="0">
                <a:latin typeface="等线" panose="02010600030101010101" pitchFamily="2" charset="-122"/>
                <a:cs typeface="宋体" panose="02010600030101010101" pitchFamily="2" charset="-122"/>
              </a:rPr>
              <a:t>标准</a:t>
            </a:r>
            <a:r>
              <a:rPr lang="zh-CN" altLang="zh-CN" kern="0" dirty="0">
                <a:latin typeface="等线" panose="02010600030101010101" pitchFamily="2" charset="-122"/>
                <a:cs typeface="宋体" panose="02010600030101010101" pitchFamily="2" charset="-122"/>
              </a:rPr>
              <a:t>和规范中</a:t>
            </a:r>
            <a:r>
              <a:rPr lang="zh-CN" altLang="zh-CN" kern="0" dirty="0" smtClean="0">
                <a:latin typeface="等线" panose="02010600030101010101" pitchFamily="2" charset="-122"/>
                <a:cs typeface="宋体" panose="02010600030101010101" pitchFamily="2" charset="-122"/>
              </a:rPr>
              <a:t>；</a:t>
            </a:r>
            <a:endParaRPr lang="en-US" altLang="zh-CN" kern="100" dirty="0" smtClean="0">
              <a:latin typeface="等线" panose="02010600030101010101" pitchFamily="2" charset="-122"/>
              <a:ea typeface="等线" panose="02010600030101010101" pitchFamily="2" charset="-122"/>
              <a:cs typeface="Times New Roman" panose="02020603050405020304" pitchFamily="18" charset="0"/>
            </a:endParaRPr>
          </a:p>
          <a:p>
            <a:pPr indent="237744">
              <a:lnSpc>
                <a:spcPts val="2500"/>
              </a:lnSpc>
              <a:spcBef>
                <a:spcPts val="585"/>
              </a:spcBef>
              <a:buFont typeface="Wingdings" pitchFamily="2" charset="2"/>
              <a:buChar char="Ø"/>
            </a:pPr>
            <a:r>
              <a:rPr lang="en-US" altLang="zh-CN" kern="0" dirty="0" smtClean="0">
                <a:latin typeface="等线" panose="02010600030101010101" pitchFamily="2" charset="-122"/>
                <a:cs typeface="宋体" panose="02010600030101010101" pitchFamily="2" charset="-122"/>
              </a:rPr>
              <a:t> </a:t>
            </a:r>
            <a:r>
              <a:rPr lang="zh-CN" altLang="zh-CN" kern="0" dirty="0" smtClean="0">
                <a:latin typeface="等线" panose="02010600030101010101" pitchFamily="2" charset="-122"/>
                <a:cs typeface="宋体" panose="02010600030101010101" pitchFamily="2" charset="-122"/>
              </a:rPr>
              <a:t>问题</a:t>
            </a:r>
            <a:r>
              <a:rPr lang="zh-CN" altLang="zh-CN" kern="0" dirty="0">
                <a:latin typeface="等线" panose="02010600030101010101" pitchFamily="2" charset="-122"/>
                <a:cs typeface="宋体" panose="02010600030101010101" pitchFamily="2" charset="-122"/>
              </a:rPr>
              <a:t>相关各方利益不完全一致</a:t>
            </a:r>
            <a:r>
              <a:rPr lang="zh-CN" altLang="zh-CN" kern="0" dirty="0" smtClean="0">
                <a:latin typeface="等线" panose="02010600030101010101" pitchFamily="2" charset="-122"/>
                <a:cs typeface="宋体" panose="02010600030101010101" pitchFamily="2" charset="-122"/>
              </a:rPr>
              <a:t>；</a:t>
            </a:r>
            <a:endParaRPr lang="en-US" altLang="zh-CN" kern="100" dirty="0" smtClean="0">
              <a:latin typeface="等线" panose="02010600030101010101" pitchFamily="2" charset="-122"/>
              <a:ea typeface="等线" panose="02010600030101010101" pitchFamily="2" charset="-122"/>
              <a:cs typeface="Times New Roman" panose="02020603050405020304" pitchFamily="18" charset="0"/>
            </a:endParaRPr>
          </a:p>
          <a:p>
            <a:pPr indent="237744">
              <a:lnSpc>
                <a:spcPts val="2500"/>
              </a:lnSpc>
              <a:spcBef>
                <a:spcPts val="585"/>
              </a:spcBef>
              <a:buFont typeface="Wingdings" pitchFamily="2" charset="2"/>
              <a:buChar char="Ø"/>
            </a:pPr>
            <a:r>
              <a:rPr lang="en-US" altLang="zh-CN" kern="0" dirty="0" smtClean="0">
                <a:latin typeface="等线" panose="02010600030101010101" pitchFamily="2" charset="-122"/>
                <a:cs typeface="宋体" panose="02010600030101010101" pitchFamily="2" charset="-122"/>
              </a:rPr>
              <a:t> </a:t>
            </a:r>
            <a:r>
              <a:rPr lang="zh-CN" altLang="zh-CN" kern="0" dirty="0" smtClean="0">
                <a:latin typeface="等线" panose="02010600030101010101" pitchFamily="2" charset="-122"/>
                <a:cs typeface="宋体" panose="02010600030101010101" pitchFamily="2" charset="-122"/>
              </a:rPr>
              <a:t>具有</a:t>
            </a:r>
            <a:r>
              <a:rPr lang="zh-CN" altLang="zh-CN" kern="0" dirty="0">
                <a:latin typeface="等线" panose="02010600030101010101" pitchFamily="2" charset="-122"/>
                <a:cs typeface="宋体" panose="02010600030101010101" pitchFamily="2" charset="-122"/>
              </a:rPr>
              <a:t>较高的综合性，包含多个相互关联的子</a:t>
            </a:r>
            <a:r>
              <a:rPr lang="zh-CN" altLang="zh-CN" kern="0" dirty="0" smtClean="0">
                <a:latin typeface="等线" panose="02010600030101010101" pitchFamily="2" charset="-122"/>
                <a:cs typeface="宋体" panose="02010600030101010101" pitchFamily="2" charset="-122"/>
              </a:rPr>
              <a:t>问题</a:t>
            </a:r>
            <a:endParaRPr lang="zh-CN" altLang="zh-CN" sz="1400"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32" name="标题 1"/>
          <p:cNvSpPr txBox="1">
            <a:spLocks noChangeArrowheads="1"/>
          </p:cNvSpPr>
          <p:nvPr/>
        </p:nvSpPr>
        <p:spPr bwMode="auto">
          <a:xfrm>
            <a:off x="107504" y="857232"/>
            <a:ext cx="9001000" cy="1275624"/>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p>
            <a:pPr>
              <a:spcBef>
                <a:spcPts val="1200"/>
              </a:spcBef>
            </a:pPr>
            <a:r>
              <a:rPr lang="en-US" altLang="zh-CN" sz="2200" dirty="0" smtClean="0">
                <a:latin typeface="黑体" pitchFamily="49" charset="-122"/>
                <a:ea typeface="黑体" pitchFamily="49" charset="-122"/>
              </a:rPr>
              <a:t>《</a:t>
            </a:r>
            <a:r>
              <a:rPr lang="zh-CN" altLang="en-US" sz="2200" dirty="0" smtClean="0">
                <a:latin typeface="黑体" pitchFamily="49" charset="-122"/>
                <a:ea typeface="黑体" pitchFamily="49" charset="-122"/>
              </a:rPr>
              <a:t>华盛顿协议</a:t>
            </a:r>
            <a:r>
              <a:rPr lang="en-US" altLang="zh-CN" sz="2200" dirty="0" smtClean="0">
                <a:latin typeface="黑体" pitchFamily="49" charset="-122"/>
                <a:ea typeface="黑体" pitchFamily="49" charset="-122"/>
              </a:rPr>
              <a:t>》</a:t>
            </a:r>
            <a:r>
              <a:rPr lang="zh-CN" altLang="en-US" sz="2200" dirty="0" smtClean="0">
                <a:latin typeface="黑体" pitchFamily="49" charset="-122"/>
                <a:ea typeface="黑体" pitchFamily="49" charset="-122"/>
              </a:rPr>
              <a:t>对本科生的能力提出了解决复杂工程问题的要求</a:t>
            </a:r>
            <a:endParaRPr lang="en-US" altLang="zh-CN" sz="2200" dirty="0" smtClean="0">
              <a:latin typeface="黑体" pitchFamily="49" charset="-122"/>
              <a:ea typeface="黑体" pitchFamily="49" charset="-122"/>
            </a:endParaRPr>
          </a:p>
          <a:p>
            <a:pPr marL="800100" lvl="1" indent="-342900">
              <a:spcBef>
                <a:spcPts val="1200"/>
              </a:spcBef>
              <a:buFont typeface="Wingdings" panose="05000000000000000000" pitchFamily="2" charset="2"/>
              <a:buChar char="n"/>
            </a:pPr>
            <a:r>
              <a:rPr lang="zh-CN" altLang="en-US" sz="2000" dirty="0">
                <a:solidFill>
                  <a:schemeClr val="tx1">
                    <a:lumMod val="95000"/>
                    <a:lumOff val="5000"/>
                  </a:schemeClr>
                </a:solidFill>
                <a:latin typeface="+mj-ea"/>
              </a:rPr>
              <a:t>用</a:t>
            </a:r>
            <a:r>
              <a:rPr lang="en-US" altLang="zh-CN" sz="2000" dirty="0">
                <a:solidFill>
                  <a:schemeClr val="tx1">
                    <a:lumMod val="95000"/>
                    <a:lumOff val="5000"/>
                  </a:schemeClr>
                </a:solidFill>
                <a:latin typeface="+mj-ea"/>
              </a:rPr>
              <a:t>7</a:t>
            </a:r>
            <a:r>
              <a:rPr lang="zh-CN" altLang="en-US" sz="2000" dirty="0">
                <a:solidFill>
                  <a:schemeClr val="tx1">
                    <a:lumMod val="95000"/>
                    <a:lumOff val="5000"/>
                  </a:schemeClr>
                </a:solidFill>
                <a:latin typeface="+mj-ea"/>
              </a:rPr>
              <a:t>个特征进行</a:t>
            </a:r>
            <a:r>
              <a:rPr lang="zh-CN" altLang="en-US" sz="2000" dirty="0" smtClean="0">
                <a:solidFill>
                  <a:schemeClr val="tx1">
                    <a:lumMod val="95000"/>
                    <a:lumOff val="5000"/>
                  </a:schemeClr>
                </a:solidFill>
                <a:latin typeface="+mj-ea"/>
              </a:rPr>
              <a:t>刻画，其中</a:t>
            </a:r>
            <a:r>
              <a:rPr lang="zh-CN" altLang="en-US" sz="2000" kern="0" dirty="0">
                <a:solidFill>
                  <a:srgbClr val="FF0000"/>
                </a:solidFill>
                <a:latin typeface="等线" panose="02010600030101010101" pitchFamily="2" charset="-122"/>
                <a:cs typeface="宋体" panose="02010600030101010101" pitchFamily="2" charset="-122"/>
              </a:rPr>
              <a:t>第一条是必备的</a:t>
            </a:r>
            <a:r>
              <a:rPr lang="zh-CN" altLang="en-US" sz="2000" dirty="0">
                <a:solidFill>
                  <a:schemeClr val="tx1">
                    <a:lumMod val="95000"/>
                    <a:lumOff val="5000"/>
                  </a:schemeClr>
                </a:solidFill>
                <a:latin typeface="+mj-ea"/>
              </a:rPr>
              <a:t>，指出了复杂工程问题的本质</a:t>
            </a:r>
            <a:r>
              <a:rPr lang="zh-CN" altLang="en-US" sz="2000" dirty="0" smtClean="0">
                <a:solidFill>
                  <a:schemeClr val="tx1">
                    <a:lumMod val="95000"/>
                    <a:lumOff val="5000"/>
                  </a:schemeClr>
                </a:solidFill>
                <a:latin typeface="+mj-ea"/>
              </a:rPr>
              <a:t>。</a:t>
            </a:r>
            <a:endParaRPr kumimoji="0" lang="zh-CN" altLang="en-US" sz="2000" b="1" i="0" u="none" strike="noStrike" kern="1200" cap="none" spc="0" normalizeH="0" baseline="0" noProof="0" dirty="0" smtClean="0">
              <a:ln>
                <a:noFill/>
              </a:ln>
              <a:effectLst/>
              <a:uLnTx/>
              <a:uFillTx/>
              <a:latin typeface="+mj-ea"/>
              <a:ea typeface="+mj-ea"/>
              <a:cs typeface="+mj-cs"/>
            </a:endParaRPr>
          </a:p>
        </p:txBody>
      </p:sp>
      <p:grpSp>
        <p:nvGrpSpPr>
          <p:cNvPr id="14" name="组合 13"/>
          <p:cNvGrpSpPr/>
          <p:nvPr/>
        </p:nvGrpSpPr>
        <p:grpSpPr>
          <a:xfrm>
            <a:off x="2214546" y="2143116"/>
            <a:ext cx="4643438" cy="500066"/>
            <a:chOff x="4500562" y="1500174"/>
            <a:chExt cx="4643438" cy="500066"/>
          </a:xfrm>
        </p:grpSpPr>
        <p:sp>
          <p:nvSpPr>
            <p:cNvPr id="13" name="矩形 12"/>
            <p:cNvSpPr/>
            <p:nvPr/>
          </p:nvSpPr>
          <p:spPr bwMode="auto">
            <a:xfrm>
              <a:off x="4500562" y="1500174"/>
              <a:ext cx="4643438" cy="500066"/>
            </a:xfrm>
            <a:prstGeom prst="rect">
              <a:avLst/>
            </a:prstGeom>
            <a:solidFill>
              <a:schemeClr val="accent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1800" b="0" i="0" u="none" strike="noStrike" cap="none" normalizeH="0" baseline="0" smtClean="0">
                <a:ln>
                  <a:noFill/>
                </a:ln>
                <a:solidFill>
                  <a:schemeClr val="tx1"/>
                </a:solidFill>
                <a:effectLst/>
                <a:latin typeface="Arial" charset="0"/>
                <a:ea typeface="新細明體" pitchFamily="18" charset="-120"/>
              </a:endParaRPr>
            </a:p>
          </p:txBody>
        </p:sp>
        <p:sp>
          <p:nvSpPr>
            <p:cNvPr id="40" name="TextBox 39"/>
            <p:cNvSpPr txBox="1"/>
            <p:nvPr/>
          </p:nvSpPr>
          <p:spPr>
            <a:xfrm>
              <a:off x="5786446" y="1571612"/>
              <a:ext cx="2379386" cy="400110"/>
            </a:xfrm>
            <a:prstGeom prst="rect">
              <a:avLst/>
            </a:prstGeom>
            <a:noFill/>
          </p:spPr>
          <p:txBody>
            <a:bodyPr wrap="square" rtlCol="0">
              <a:spAutoFit/>
            </a:bodyPr>
            <a:lstStyle/>
            <a:p>
              <a:r>
                <a:rPr lang="zh-CN" altLang="en-US" sz="2000" b="1" dirty="0" smtClean="0">
                  <a:solidFill>
                    <a:schemeClr val="bg1"/>
                  </a:solidFill>
                </a:rPr>
                <a:t>解决复杂工程问题</a:t>
              </a:r>
              <a:endParaRPr lang="zh-CN" altLang="en-US" sz="2000" b="1" dirty="0">
                <a:solidFill>
                  <a:schemeClr val="bg1"/>
                </a:solidFill>
              </a:endParaRPr>
            </a:p>
          </p:txBody>
        </p:sp>
      </p:grpSp>
      <p:sp>
        <p:nvSpPr>
          <p:cNvPr id="12" name="文本框 4"/>
          <p:cNvSpPr txBox="1">
            <a:spLocks noChangeArrowheads="1"/>
          </p:cNvSpPr>
          <p:nvPr/>
        </p:nvSpPr>
        <p:spPr bwMode="auto">
          <a:xfrm>
            <a:off x="180337" y="262574"/>
            <a:ext cx="5594801" cy="523220"/>
          </a:xfrm>
          <a:prstGeom prst="rect">
            <a:avLst/>
          </a:prstGeom>
          <a:noFill/>
          <a:ln w="9525">
            <a:noFill/>
            <a:miter lim="800000"/>
            <a:headEnd/>
            <a:tailEnd/>
          </a:ln>
        </p:spPr>
        <p:txBody>
          <a:bodyPr wrap="none">
            <a:spAutoFit/>
          </a:bodyPr>
          <a:lstStyle/>
          <a:p>
            <a:pPr algn="ctr" eaLnBrk="1" hangingPunct="1"/>
            <a:r>
              <a:rPr lang="zh-CN" altLang="en-US" sz="2800" dirty="0" smtClean="0">
                <a:solidFill>
                  <a:srgbClr val="003399"/>
                </a:solidFill>
                <a:latin typeface="宋体" charset="-122"/>
              </a:rPr>
              <a:t>高等教育改革对教材的整体要求：</a:t>
            </a:r>
            <a:endParaRPr lang="zh-CN" altLang="en-US" sz="2800" dirty="0">
              <a:solidFill>
                <a:srgbClr val="003399"/>
              </a:solidFill>
              <a:latin typeface="宋体" charset="-122"/>
            </a:endParaRPr>
          </a:p>
        </p:txBody>
      </p:sp>
    </p:spTree>
    <p:extLst>
      <p:ext uri="{BB962C8B-B14F-4D97-AF65-F5344CB8AC3E}">
        <p14:creationId xmlns="" xmlns:p14="http://schemas.microsoft.com/office/powerpoint/2010/main" val="41995219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Administrator\Desktop\图片1.png"/>
          <p:cNvPicPr>
            <a:picLocks noChangeAspect="1" noChangeArrowheads="1"/>
          </p:cNvPicPr>
          <p:nvPr/>
        </p:nvPicPr>
        <p:blipFill>
          <a:blip r:embed="rId3" cstate="print"/>
          <a:srcRect/>
          <a:stretch>
            <a:fillRect/>
          </a:stretch>
        </p:blipFill>
        <p:spPr bwMode="auto">
          <a:xfrm>
            <a:off x="428596" y="1571612"/>
            <a:ext cx="8715404" cy="5432132"/>
          </a:xfrm>
          <a:prstGeom prst="rect">
            <a:avLst/>
          </a:prstGeom>
          <a:noFill/>
        </p:spPr>
      </p:pic>
      <p:sp>
        <p:nvSpPr>
          <p:cNvPr id="6" name="AutoShape 2" descr="E:e新工科照片及录像20170603湖北工业大学机械新工科20170603DSC_0560.JP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TextBox 4"/>
          <p:cNvSpPr txBox="1"/>
          <p:nvPr/>
        </p:nvSpPr>
        <p:spPr>
          <a:xfrm>
            <a:off x="428596" y="1714488"/>
            <a:ext cx="6715172" cy="646331"/>
          </a:xfrm>
          <a:prstGeom prst="rect">
            <a:avLst/>
          </a:prstGeom>
          <a:noFill/>
        </p:spPr>
        <p:txBody>
          <a:bodyPr wrap="square" rtlCol="0">
            <a:spAutoFit/>
          </a:bodyPr>
          <a:lstStyle/>
          <a:p>
            <a:pPr>
              <a:lnSpc>
                <a:spcPct val="150000"/>
              </a:lnSpc>
            </a:pPr>
            <a:r>
              <a:rPr lang="zh-CN" altLang="en-US" sz="2400" dirty="0" smtClean="0"/>
              <a:t>对所有合格学生评价，</a:t>
            </a:r>
            <a:r>
              <a:rPr lang="en-US" altLang="zh-CN" sz="2400" dirty="0" smtClean="0">
                <a:latin typeface="黑体" pitchFamily="49" charset="-122"/>
                <a:ea typeface="黑体" pitchFamily="49" charset="-122"/>
              </a:rPr>
              <a:t>OBE</a:t>
            </a:r>
            <a:r>
              <a:rPr lang="zh-CN" altLang="en-US" sz="2400" dirty="0" smtClean="0">
                <a:latin typeface="黑体" pitchFamily="49" charset="-122"/>
                <a:ea typeface="黑体" pitchFamily="49" charset="-122"/>
              </a:rPr>
              <a:t>原则</a:t>
            </a:r>
          </a:p>
        </p:txBody>
      </p:sp>
      <p:sp>
        <p:nvSpPr>
          <p:cNvPr id="9" name="TextBox 8"/>
          <p:cNvSpPr txBox="1"/>
          <p:nvPr/>
        </p:nvSpPr>
        <p:spPr>
          <a:xfrm>
            <a:off x="357158" y="1000108"/>
            <a:ext cx="4515980" cy="559769"/>
          </a:xfrm>
          <a:prstGeom prst="rect">
            <a:avLst/>
          </a:prstGeom>
          <a:noFill/>
        </p:spPr>
        <p:txBody>
          <a:bodyPr wrap="none" rtlCol="0">
            <a:spAutoFit/>
          </a:bodyPr>
          <a:lstStyle/>
          <a:p>
            <a:pPr>
              <a:lnSpc>
                <a:spcPct val="150000"/>
              </a:lnSpc>
            </a:pPr>
            <a:r>
              <a:rPr lang="zh-CN" altLang="en-US" sz="2400" dirty="0" smtClean="0">
                <a:solidFill>
                  <a:srgbClr val="003399"/>
                </a:solidFill>
                <a:latin typeface="黑体" pitchFamily="49" charset="-122"/>
                <a:ea typeface="黑体" pitchFamily="49" charset="-122"/>
              </a:rPr>
              <a:t>教材需要对专业认证有支撑作用</a:t>
            </a:r>
          </a:p>
        </p:txBody>
      </p:sp>
      <p:sp>
        <p:nvSpPr>
          <p:cNvPr id="10" name="TextBox 9"/>
          <p:cNvSpPr txBox="1"/>
          <p:nvPr/>
        </p:nvSpPr>
        <p:spPr>
          <a:xfrm>
            <a:off x="6286480" y="3786190"/>
            <a:ext cx="2857520" cy="1838965"/>
          </a:xfrm>
          <a:prstGeom prst="rect">
            <a:avLst/>
          </a:prstGeom>
          <a:noFill/>
        </p:spPr>
        <p:txBody>
          <a:bodyPr wrap="square" rtlCol="0">
            <a:spAutoFit/>
          </a:bodyPr>
          <a:lstStyle/>
          <a:p>
            <a:pPr>
              <a:lnSpc>
                <a:spcPts val="3100"/>
              </a:lnSpc>
            </a:pPr>
            <a:r>
              <a:rPr lang="zh-CN" altLang="en-US" sz="2000" dirty="0" smtClean="0"/>
              <a:t>国际教育新理念，</a:t>
            </a:r>
            <a:endParaRPr lang="en-US" altLang="zh-CN" sz="2000" dirty="0" smtClean="0"/>
          </a:p>
          <a:p>
            <a:pPr>
              <a:lnSpc>
                <a:spcPts val="3100"/>
              </a:lnSpc>
            </a:pPr>
            <a:r>
              <a:rPr lang="zh-CN" altLang="en-US" sz="2000" dirty="0" smtClean="0"/>
              <a:t>教学改革主流方向，</a:t>
            </a:r>
            <a:endParaRPr lang="en-US" altLang="zh-CN" sz="2000" dirty="0" smtClean="0"/>
          </a:p>
          <a:p>
            <a:pPr>
              <a:lnSpc>
                <a:spcPts val="3100"/>
              </a:lnSpc>
            </a:pPr>
            <a:r>
              <a:rPr lang="zh-CN" altLang="en-US" sz="2000" dirty="0" smtClean="0"/>
              <a:t>教育模式的一种革新</a:t>
            </a:r>
            <a:endParaRPr lang="en-US" altLang="zh-CN" sz="2000" dirty="0" smtClean="0"/>
          </a:p>
          <a:p>
            <a:endParaRPr lang="en-US" altLang="zh-CN" dirty="0" smtClean="0"/>
          </a:p>
          <a:p>
            <a:endParaRPr lang="zh-CN" altLang="en-US" dirty="0"/>
          </a:p>
        </p:txBody>
      </p:sp>
      <p:sp>
        <p:nvSpPr>
          <p:cNvPr id="11" name="TextBox 4"/>
          <p:cNvSpPr txBox="1"/>
          <p:nvPr/>
        </p:nvSpPr>
        <p:spPr>
          <a:xfrm>
            <a:off x="214282" y="5380672"/>
            <a:ext cx="8715468" cy="1477328"/>
          </a:xfrm>
          <a:prstGeom prst="rect">
            <a:avLst/>
          </a:prstGeom>
          <a:noFill/>
        </p:spPr>
        <p:txBody>
          <a:bodyPr wrap="square" rtlCol="0">
            <a:spAutoFit/>
          </a:bodyPr>
          <a:lstStyle/>
          <a:p>
            <a:pPr>
              <a:lnSpc>
                <a:spcPct val="150000"/>
              </a:lnSpc>
            </a:pPr>
            <a:r>
              <a:rPr lang="en-US" altLang="zh-CN" sz="2000" dirty="0" smtClean="0"/>
              <a:t>       OBE</a:t>
            </a:r>
            <a:r>
              <a:rPr lang="zh-CN" altLang="en-US" sz="2000" dirty="0" smtClean="0"/>
              <a:t>是一种</a:t>
            </a:r>
            <a:r>
              <a:rPr lang="zh-CN" altLang="en-US" sz="2000" dirty="0" smtClean="0">
                <a:solidFill>
                  <a:srgbClr val="FF0000"/>
                </a:solidFill>
              </a:rPr>
              <a:t>基于学习成果</a:t>
            </a:r>
            <a:r>
              <a:rPr lang="zh-CN" altLang="en-US" sz="2000" dirty="0" smtClean="0"/>
              <a:t>的新型教育模式，又称</a:t>
            </a:r>
            <a:r>
              <a:rPr lang="zh-CN" altLang="en-US" sz="2000" dirty="0" smtClean="0">
                <a:solidFill>
                  <a:srgbClr val="FF0000"/>
                </a:solidFill>
              </a:rPr>
              <a:t>成果导向教育</a:t>
            </a:r>
            <a:r>
              <a:rPr lang="zh-CN" altLang="en-US" sz="2000" dirty="0" smtClean="0"/>
              <a:t>、</a:t>
            </a:r>
            <a:r>
              <a:rPr lang="zh-CN" altLang="en-US" sz="2000" dirty="0" smtClean="0">
                <a:solidFill>
                  <a:srgbClr val="FF0000"/>
                </a:solidFill>
              </a:rPr>
              <a:t>目标导向教育</a:t>
            </a:r>
            <a:r>
              <a:rPr lang="zh-CN" altLang="en-US" sz="2000" dirty="0" smtClean="0"/>
              <a:t>或</a:t>
            </a:r>
            <a:r>
              <a:rPr lang="zh-CN" altLang="en-US" sz="2000" dirty="0" smtClean="0">
                <a:solidFill>
                  <a:srgbClr val="FF0000"/>
                </a:solidFill>
              </a:rPr>
              <a:t>需求导向教育</a:t>
            </a:r>
            <a:r>
              <a:rPr lang="zh-CN" altLang="en-US" sz="2000" dirty="0" smtClean="0"/>
              <a:t>。教学设计和教学实施的目标是学生通过教育过程最后所取得的学习成果证明达成课程</a:t>
            </a:r>
            <a:r>
              <a:rPr lang="zh-CN" altLang="en-US" sz="2000" dirty="0" smtClean="0">
                <a:solidFill>
                  <a:srgbClr val="FF0000"/>
                </a:solidFill>
              </a:rPr>
              <a:t>教学目标</a:t>
            </a:r>
            <a:r>
              <a:rPr lang="zh-CN" altLang="en-US" sz="2000" dirty="0" smtClean="0"/>
              <a:t>，进而</a:t>
            </a:r>
            <a:r>
              <a:rPr lang="zh-CN" altLang="en-US" sz="2000" dirty="0" smtClean="0">
                <a:solidFill>
                  <a:srgbClr val="FF0000"/>
                </a:solidFill>
              </a:rPr>
              <a:t>满足毕业要求</a:t>
            </a:r>
            <a:r>
              <a:rPr lang="zh-CN" altLang="en-US" sz="2000" dirty="0" smtClean="0"/>
              <a:t>。</a:t>
            </a:r>
            <a:endParaRPr lang="zh-CN" altLang="en-US" sz="2000" dirty="0"/>
          </a:p>
        </p:txBody>
      </p:sp>
      <p:sp>
        <p:nvSpPr>
          <p:cNvPr id="12" name="文本框 4"/>
          <p:cNvSpPr txBox="1">
            <a:spLocks noChangeArrowheads="1"/>
          </p:cNvSpPr>
          <p:nvPr/>
        </p:nvSpPr>
        <p:spPr bwMode="auto">
          <a:xfrm>
            <a:off x="180337" y="262574"/>
            <a:ext cx="5594801" cy="523220"/>
          </a:xfrm>
          <a:prstGeom prst="rect">
            <a:avLst/>
          </a:prstGeom>
          <a:noFill/>
          <a:ln w="9525">
            <a:noFill/>
            <a:miter lim="800000"/>
            <a:headEnd/>
            <a:tailEnd/>
          </a:ln>
        </p:spPr>
        <p:txBody>
          <a:bodyPr wrap="none">
            <a:spAutoFit/>
          </a:bodyPr>
          <a:lstStyle/>
          <a:p>
            <a:pPr algn="ctr" eaLnBrk="1" hangingPunct="1"/>
            <a:r>
              <a:rPr lang="zh-CN" altLang="en-US" sz="2800" dirty="0" smtClean="0">
                <a:solidFill>
                  <a:srgbClr val="003399"/>
                </a:solidFill>
                <a:latin typeface="宋体" charset="-122"/>
              </a:rPr>
              <a:t>高等教育改革对教材的整体要求：</a:t>
            </a:r>
            <a:endParaRPr lang="zh-CN" altLang="en-US" sz="2800" dirty="0">
              <a:solidFill>
                <a:srgbClr val="003399"/>
              </a:solidFill>
              <a:latin typeface="宋体" charset="-122"/>
            </a:endParaRPr>
          </a:p>
        </p:txBody>
      </p:sp>
    </p:spTree>
    <p:extLst>
      <p:ext uri="{BB962C8B-B14F-4D97-AF65-F5344CB8AC3E}">
        <p14:creationId xmlns="" xmlns:p14="http://schemas.microsoft.com/office/powerpoint/2010/main" val="357143776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22" name="TextBox 11"/>
          <p:cNvSpPr txBox="1">
            <a:spLocks noChangeArrowheads="1"/>
          </p:cNvSpPr>
          <p:nvPr/>
        </p:nvSpPr>
        <p:spPr bwMode="auto">
          <a:xfrm>
            <a:off x="1763714" y="-243408"/>
            <a:ext cx="5545137" cy="1107996"/>
          </a:xfrm>
          <a:prstGeom prst="rect">
            <a:avLst/>
          </a:prstGeom>
          <a:noFill/>
          <a:ln>
            <a:noFill/>
          </a:ln>
          <a:extLst/>
        </p:spPr>
        <p:txBody>
          <a:bodyPr>
            <a:spAutoFit/>
          </a:bodyPr>
          <a:lstStyle>
            <a:lvl1pPr eaLnBrk="0" hangingPunct="0">
              <a:defRPr kumimoji="1">
                <a:solidFill>
                  <a:schemeClr val="tx1"/>
                </a:solidFill>
                <a:latin typeface="Arial" charset="0"/>
                <a:ea typeface="黑体" pitchFamily="49" charset="-122"/>
              </a:defRPr>
            </a:lvl1pPr>
            <a:lvl2pPr marL="742950" indent="-285750" eaLnBrk="0" hangingPunct="0">
              <a:defRPr kumimoji="1">
                <a:solidFill>
                  <a:schemeClr val="tx1"/>
                </a:solidFill>
                <a:latin typeface="Arial" charset="0"/>
                <a:ea typeface="黑体" pitchFamily="49" charset="-122"/>
              </a:defRPr>
            </a:lvl2pPr>
            <a:lvl3pPr marL="1143000" indent="-228600" eaLnBrk="0" hangingPunct="0">
              <a:defRPr kumimoji="1">
                <a:solidFill>
                  <a:schemeClr val="tx1"/>
                </a:solidFill>
                <a:latin typeface="Arial" charset="0"/>
                <a:ea typeface="黑体" pitchFamily="49" charset="-122"/>
              </a:defRPr>
            </a:lvl3pPr>
            <a:lvl4pPr marL="1600200" indent="-228600" eaLnBrk="0" hangingPunct="0">
              <a:defRPr kumimoji="1">
                <a:solidFill>
                  <a:schemeClr val="tx1"/>
                </a:solidFill>
                <a:latin typeface="Arial" charset="0"/>
                <a:ea typeface="黑体" pitchFamily="49" charset="-122"/>
              </a:defRPr>
            </a:lvl4pPr>
            <a:lvl5pPr marL="2057400" indent="-228600" eaLnBrk="0" hangingPunct="0">
              <a:defRPr kumimoji="1">
                <a:solidFill>
                  <a:schemeClr val="tx1"/>
                </a:solidFill>
                <a:latin typeface="Arial" charset="0"/>
                <a:ea typeface="黑体" pitchFamily="49" charset="-122"/>
              </a:defRPr>
            </a:lvl5pPr>
            <a:lvl6pPr marL="2514600" indent="-228600" eaLnBrk="0" fontAlgn="base" hangingPunct="0">
              <a:spcBef>
                <a:spcPct val="0"/>
              </a:spcBef>
              <a:spcAft>
                <a:spcPct val="0"/>
              </a:spcAft>
              <a:defRPr kumimoji="1">
                <a:solidFill>
                  <a:schemeClr val="tx1"/>
                </a:solidFill>
                <a:latin typeface="Arial" charset="0"/>
                <a:ea typeface="黑体" pitchFamily="49" charset="-122"/>
              </a:defRPr>
            </a:lvl6pPr>
            <a:lvl7pPr marL="2971800" indent="-228600" eaLnBrk="0" fontAlgn="base" hangingPunct="0">
              <a:spcBef>
                <a:spcPct val="0"/>
              </a:spcBef>
              <a:spcAft>
                <a:spcPct val="0"/>
              </a:spcAft>
              <a:defRPr kumimoji="1">
                <a:solidFill>
                  <a:schemeClr val="tx1"/>
                </a:solidFill>
                <a:latin typeface="Arial" charset="0"/>
                <a:ea typeface="黑体" pitchFamily="49" charset="-122"/>
              </a:defRPr>
            </a:lvl7pPr>
            <a:lvl8pPr marL="3429000" indent="-228600" eaLnBrk="0" fontAlgn="base" hangingPunct="0">
              <a:spcBef>
                <a:spcPct val="0"/>
              </a:spcBef>
              <a:spcAft>
                <a:spcPct val="0"/>
              </a:spcAft>
              <a:defRPr kumimoji="1">
                <a:solidFill>
                  <a:schemeClr val="tx1"/>
                </a:solidFill>
                <a:latin typeface="Arial" charset="0"/>
                <a:ea typeface="黑体" pitchFamily="49" charset="-122"/>
              </a:defRPr>
            </a:lvl8pPr>
            <a:lvl9pPr marL="3886200" indent="-228600" eaLnBrk="0" fontAlgn="base" hangingPunct="0">
              <a:spcBef>
                <a:spcPct val="0"/>
              </a:spcBef>
              <a:spcAft>
                <a:spcPct val="0"/>
              </a:spcAft>
              <a:defRPr kumimoji="1">
                <a:solidFill>
                  <a:schemeClr val="tx1"/>
                </a:solidFill>
                <a:latin typeface="Arial" charset="0"/>
                <a:ea typeface="黑体" pitchFamily="49" charset="-122"/>
              </a:defRPr>
            </a:lvl9pPr>
          </a:lstStyle>
          <a:p>
            <a:pPr algn="ctr" fontAlgn="t">
              <a:lnSpc>
                <a:spcPct val="150000"/>
              </a:lnSpc>
              <a:spcBef>
                <a:spcPct val="20000"/>
              </a:spcBef>
              <a:defRPr/>
            </a:pPr>
            <a:r>
              <a:rPr kumimoji="0" lang="zh-CN" altLang="en-US" sz="4400" dirty="0">
                <a:effectLst>
                  <a:outerShdw blurRad="38100" dist="38100" dir="2700000" algn="tl">
                    <a:srgbClr val="C0C0C0"/>
                  </a:outerShdw>
                </a:effectLst>
                <a:latin typeface="黑体" pitchFamily="49" charset="-122"/>
              </a:rPr>
              <a:t>提 纲</a:t>
            </a:r>
          </a:p>
        </p:txBody>
      </p:sp>
      <p:sp>
        <p:nvSpPr>
          <p:cNvPr id="19460" name="Rectangle 117"/>
          <p:cNvSpPr>
            <a:spLocks noChangeArrowheads="1"/>
          </p:cNvSpPr>
          <p:nvPr/>
        </p:nvSpPr>
        <p:spPr bwMode="auto">
          <a:xfrm>
            <a:off x="1" y="765175"/>
            <a:ext cx="8532813" cy="71438"/>
          </a:xfrm>
          <a:prstGeom prst="rect">
            <a:avLst/>
          </a:prstGeom>
          <a:gradFill rotWithShape="1">
            <a:gsLst>
              <a:gs pos="0">
                <a:srgbClr val="084BC4"/>
              </a:gs>
              <a:gs pos="100000">
                <a:srgbClr val="D2DFF4">
                  <a:alpha val="0"/>
                </a:srgbClr>
              </a:gs>
            </a:gsLst>
            <a:lin ang="0" scaled="1"/>
          </a:gradFill>
          <a:ln w="9525">
            <a:noFill/>
            <a:miter lim="800000"/>
            <a:headEnd/>
            <a:tailEnd/>
          </a:ln>
        </p:spPr>
        <p:txBody>
          <a:bodyPr wrap="none" lIns="0" tIns="0" rIns="0" bIns="0" anchor="ctr"/>
          <a:lstStyle/>
          <a:p>
            <a:pPr algn="just" eaLnBrk="0" fontAlgn="t" hangingPunct="0">
              <a:lnSpc>
                <a:spcPct val="150000"/>
              </a:lnSpc>
              <a:spcBef>
                <a:spcPct val="20000"/>
              </a:spcBef>
            </a:pPr>
            <a:endParaRPr kumimoji="0" lang="zh-CN" altLang="en-US" sz="1600">
              <a:latin typeface="黑体" pitchFamily="49" charset="-122"/>
              <a:ea typeface="黑体" pitchFamily="49" charset="-122"/>
            </a:endParaRPr>
          </a:p>
        </p:txBody>
      </p:sp>
      <p:sp>
        <p:nvSpPr>
          <p:cNvPr id="19476" name="AutoShape 20"/>
          <p:cNvSpPr>
            <a:spLocks noChangeArrowheads="1"/>
          </p:cNvSpPr>
          <p:nvPr/>
        </p:nvSpPr>
        <p:spPr bwMode="auto">
          <a:xfrm>
            <a:off x="1566567" y="1916832"/>
            <a:ext cx="6934523" cy="649287"/>
          </a:xfrm>
          <a:prstGeom prst="roundRect">
            <a:avLst>
              <a:gd name="adj" fmla="val 16667"/>
            </a:avLst>
          </a:prstGeom>
          <a:solidFill>
            <a:schemeClr val="bg1"/>
          </a:solidFill>
          <a:ln w="12700">
            <a:solidFill>
              <a:schemeClr val="accent1"/>
            </a:solidFill>
            <a:round/>
            <a:headEnd/>
            <a:tailEnd/>
          </a:ln>
          <a:effectLst>
            <a:outerShdw dist="35921" dir="2700000" algn="ctr" rotWithShape="0">
              <a:srgbClr val="808080">
                <a:alpha val="50000"/>
              </a:srgbClr>
            </a:outerShdw>
          </a:effectLst>
        </p:spPr>
        <p:txBody>
          <a:bodyPr wrap="none" anchor="ctr"/>
          <a:lstStyle/>
          <a:p>
            <a:pPr>
              <a:defRPr/>
            </a:pPr>
            <a:endParaRPr lang="zh-CN" altLang="en-US" sz="2400"/>
          </a:p>
        </p:txBody>
      </p:sp>
      <p:sp>
        <p:nvSpPr>
          <p:cNvPr id="19477" name="AutoShape 21"/>
          <p:cNvSpPr>
            <a:spLocks noChangeArrowheads="1"/>
          </p:cNvSpPr>
          <p:nvPr/>
        </p:nvSpPr>
        <p:spPr bwMode="auto">
          <a:xfrm>
            <a:off x="611560" y="1916832"/>
            <a:ext cx="736600" cy="684212"/>
          </a:xfrm>
          <a:prstGeom prst="roundRect">
            <a:avLst>
              <a:gd name="adj" fmla="val 16667"/>
            </a:avLst>
          </a:prstGeom>
          <a:solidFill>
            <a:srgbClr val="084BC4"/>
          </a:solidFill>
          <a:ln w="38100">
            <a:solidFill>
              <a:srgbClr val="FFFFFF"/>
            </a:solidFill>
            <a:round/>
            <a:headEnd/>
            <a:tailEnd/>
          </a:ln>
          <a:effectLst>
            <a:outerShdw dist="35921" dir="2700000" algn="ctr" rotWithShape="0">
              <a:srgbClr val="808080"/>
            </a:outerShdw>
          </a:effectLst>
        </p:spPr>
        <p:txBody>
          <a:bodyPr wrap="none" anchor="ctr"/>
          <a:lstStyle/>
          <a:p>
            <a:pPr algn="ctr">
              <a:defRPr/>
            </a:pPr>
            <a:r>
              <a:rPr lang="zh-CN" altLang="en-US" sz="4000" dirty="0">
                <a:solidFill>
                  <a:schemeClr val="bg1"/>
                </a:solidFill>
                <a:latin typeface="Arial" charset="0"/>
                <a:ea typeface="黑体" pitchFamily="49" charset="-122"/>
              </a:rPr>
              <a:t>一</a:t>
            </a:r>
          </a:p>
        </p:txBody>
      </p:sp>
      <p:sp>
        <p:nvSpPr>
          <p:cNvPr id="19482" name="AutoShape 26"/>
          <p:cNvSpPr>
            <a:spLocks noChangeArrowheads="1"/>
          </p:cNvSpPr>
          <p:nvPr/>
        </p:nvSpPr>
        <p:spPr bwMode="auto">
          <a:xfrm>
            <a:off x="613148" y="3071810"/>
            <a:ext cx="736600" cy="684212"/>
          </a:xfrm>
          <a:prstGeom prst="roundRect">
            <a:avLst>
              <a:gd name="adj" fmla="val 16667"/>
            </a:avLst>
          </a:prstGeom>
          <a:solidFill>
            <a:srgbClr val="084BC4"/>
          </a:solidFill>
          <a:ln w="38100">
            <a:solidFill>
              <a:srgbClr val="FFFFFF"/>
            </a:solidFill>
            <a:round/>
            <a:headEnd/>
            <a:tailEnd/>
          </a:ln>
          <a:effectLst>
            <a:outerShdw dist="35921" dir="2700000" algn="ctr" rotWithShape="0">
              <a:srgbClr val="808080"/>
            </a:outerShdw>
          </a:effectLst>
        </p:spPr>
        <p:txBody>
          <a:bodyPr wrap="none" anchor="ctr"/>
          <a:lstStyle/>
          <a:p>
            <a:pPr algn="ctr">
              <a:defRPr/>
            </a:pPr>
            <a:r>
              <a:rPr lang="zh-CN" altLang="en-US" sz="4000" dirty="0">
                <a:solidFill>
                  <a:schemeClr val="bg1"/>
                </a:solidFill>
                <a:latin typeface="Arial" charset="0"/>
                <a:ea typeface="黑体" pitchFamily="49" charset="-122"/>
              </a:rPr>
              <a:t>二</a:t>
            </a:r>
            <a:endParaRPr lang="en-US" altLang="zh-CN" sz="4000" dirty="0">
              <a:solidFill>
                <a:schemeClr val="bg1"/>
              </a:solidFill>
              <a:latin typeface="Arial" charset="0"/>
              <a:ea typeface="黑体" pitchFamily="49" charset="-122"/>
            </a:endParaRPr>
          </a:p>
        </p:txBody>
      </p:sp>
      <p:sp>
        <p:nvSpPr>
          <p:cNvPr id="20" name="AutoShape 26"/>
          <p:cNvSpPr>
            <a:spLocks noChangeArrowheads="1"/>
          </p:cNvSpPr>
          <p:nvPr/>
        </p:nvSpPr>
        <p:spPr bwMode="auto">
          <a:xfrm>
            <a:off x="613148" y="4357694"/>
            <a:ext cx="736600" cy="684212"/>
          </a:xfrm>
          <a:prstGeom prst="roundRect">
            <a:avLst>
              <a:gd name="adj" fmla="val 16667"/>
            </a:avLst>
          </a:prstGeom>
          <a:solidFill>
            <a:srgbClr val="084BC4"/>
          </a:solidFill>
          <a:ln w="38100">
            <a:solidFill>
              <a:srgbClr val="FFFFFF"/>
            </a:solidFill>
            <a:round/>
            <a:headEnd/>
            <a:tailEnd/>
          </a:ln>
          <a:effectLst>
            <a:outerShdw dist="35921" dir="2700000" algn="ctr" rotWithShape="0">
              <a:srgbClr val="808080"/>
            </a:outerShdw>
          </a:effectLst>
        </p:spPr>
        <p:txBody>
          <a:bodyPr wrap="none" anchor="ctr"/>
          <a:lstStyle/>
          <a:p>
            <a:pPr algn="ctr">
              <a:defRPr/>
            </a:pPr>
            <a:r>
              <a:rPr lang="zh-CN" altLang="en-US" sz="4000" dirty="0">
                <a:solidFill>
                  <a:schemeClr val="bg1"/>
                </a:solidFill>
                <a:latin typeface="Arial" charset="0"/>
                <a:ea typeface="黑体" pitchFamily="49" charset="-122"/>
              </a:rPr>
              <a:t>三</a:t>
            </a:r>
            <a:endParaRPr lang="en-US" altLang="zh-CN" sz="4000" dirty="0">
              <a:solidFill>
                <a:schemeClr val="bg1"/>
              </a:solidFill>
              <a:latin typeface="Arial" charset="0"/>
              <a:ea typeface="黑体" pitchFamily="49" charset="-122"/>
            </a:endParaRPr>
          </a:p>
        </p:txBody>
      </p:sp>
      <p:sp>
        <p:nvSpPr>
          <p:cNvPr id="21" name="TextBox 5"/>
          <p:cNvSpPr txBox="1">
            <a:spLocks noChangeArrowheads="1"/>
          </p:cNvSpPr>
          <p:nvPr/>
        </p:nvSpPr>
        <p:spPr bwMode="auto">
          <a:xfrm>
            <a:off x="1331640" y="4400714"/>
            <a:ext cx="7116142" cy="646331"/>
          </a:xfrm>
          <a:prstGeom prst="rect">
            <a:avLst/>
          </a:prstGeom>
          <a:noFill/>
          <a:ln w="9525">
            <a:noFill/>
            <a:miter lim="800000"/>
            <a:headEnd/>
            <a:tailEnd/>
          </a:ln>
        </p:spPr>
        <p:txBody>
          <a:bodyPr wrap="square">
            <a:spAutoFit/>
          </a:bodyPr>
          <a:lstStyle/>
          <a:p>
            <a:r>
              <a:rPr kumimoji="0" lang="zh-CN" altLang="en-US" sz="3600" dirty="0" smtClean="0">
                <a:solidFill>
                  <a:srgbClr val="1C1C1C"/>
                </a:solidFill>
                <a:latin typeface="黑体" pitchFamily="49" charset="-122"/>
                <a:ea typeface="黑体" pitchFamily="49" charset="-122"/>
              </a:rPr>
              <a:t> </a:t>
            </a:r>
            <a:endParaRPr kumimoji="0" lang="zh-CN" altLang="en-US" sz="3600" dirty="0">
              <a:solidFill>
                <a:srgbClr val="1C1C1C"/>
              </a:solidFill>
              <a:latin typeface="黑体" pitchFamily="49" charset="-122"/>
              <a:ea typeface="黑体" pitchFamily="49" charset="-122"/>
            </a:endParaRPr>
          </a:p>
        </p:txBody>
      </p:sp>
      <p:sp>
        <p:nvSpPr>
          <p:cNvPr id="15" name="AutoShape 20"/>
          <p:cNvSpPr>
            <a:spLocks noChangeArrowheads="1"/>
          </p:cNvSpPr>
          <p:nvPr/>
        </p:nvSpPr>
        <p:spPr bwMode="auto">
          <a:xfrm>
            <a:off x="1571604" y="3071810"/>
            <a:ext cx="6934523" cy="649287"/>
          </a:xfrm>
          <a:prstGeom prst="roundRect">
            <a:avLst>
              <a:gd name="adj" fmla="val 16667"/>
            </a:avLst>
          </a:prstGeom>
          <a:solidFill>
            <a:schemeClr val="bg1"/>
          </a:solidFill>
          <a:ln w="12700">
            <a:solidFill>
              <a:schemeClr val="accent1"/>
            </a:solidFill>
            <a:round/>
            <a:headEnd/>
            <a:tailEnd/>
          </a:ln>
          <a:effectLst>
            <a:outerShdw dist="35921" dir="2700000" algn="ctr" rotWithShape="0">
              <a:srgbClr val="808080">
                <a:alpha val="50000"/>
              </a:srgbClr>
            </a:outerShdw>
          </a:effectLst>
        </p:spPr>
        <p:txBody>
          <a:bodyPr wrap="none" anchor="ctr"/>
          <a:lstStyle/>
          <a:p>
            <a:pPr>
              <a:defRPr/>
            </a:pPr>
            <a:endParaRPr lang="zh-CN" altLang="en-US" sz="2400"/>
          </a:p>
        </p:txBody>
      </p:sp>
      <p:sp>
        <p:nvSpPr>
          <p:cNvPr id="17" name="AutoShape 20"/>
          <p:cNvSpPr>
            <a:spLocks noChangeArrowheads="1"/>
          </p:cNvSpPr>
          <p:nvPr/>
        </p:nvSpPr>
        <p:spPr bwMode="auto">
          <a:xfrm>
            <a:off x="1571604" y="4357694"/>
            <a:ext cx="6934523" cy="649287"/>
          </a:xfrm>
          <a:prstGeom prst="roundRect">
            <a:avLst>
              <a:gd name="adj" fmla="val 16667"/>
            </a:avLst>
          </a:prstGeom>
          <a:solidFill>
            <a:schemeClr val="bg1"/>
          </a:solidFill>
          <a:ln w="12700">
            <a:solidFill>
              <a:schemeClr val="accent1"/>
            </a:solidFill>
            <a:round/>
            <a:headEnd/>
            <a:tailEnd/>
          </a:ln>
          <a:effectLst>
            <a:outerShdw dist="35921" dir="2700000" algn="ctr" rotWithShape="0">
              <a:srgbClr val="808080">
                <a:alpha val="50000"/>
              </a:srgbClr>
            </a:outerShdw>
          </a:effectLst>
        </p:spPr>
        <p:txBody>
          <a:bodyPr wrap="none" anchor="ctr"/>
          <a:lstStyle/>
          <a:p>
            <a:pPr>
              <a:defRPr/>
            </a:pPr>
            <a:endParaRPr lang="zh-CN" altLang="en-US" sz="2400"/>
          </a:p>
        </p:txBody>
      </p:sp>
      <p:sp>
        <p:nvSpPr>
          <p:cNvPr id="22" name="矩形 21"/>
          <p:cNvSpPr/>
          <p:nvPr/>
        </p:nvSpPr>
        <p:spPr>
          <a:xfrm>
            <a:off x="1691680" y="3143248"/>
            <a:ext cx="4152099" cy="523220"/>
          </a:xfrm>
          <a:prstGeom prst="rect">
            <a:avLst/>
          </a:prstGeom>
        </p:spPr>
        <p:txBody>
          <a:bodyPr wrap="none">
            <a:spAutoFit/>
          </a:bodyPr>
          <a:lstStyle/>
          <a:p>
            <a:pPr algn="ctr" eaLnBrk="1" hangingPunct="1"/>
            <a:r>
              <a:rPr lang="zh-CN" altLang="en-US" sz="2800" dirty="0" smtClean="0">
                <a:solidFill>
                  <a:srgbClr val="003399"/>
                </a:solidFill>
                <a:latin typeface="宋体" charset="-122"/>
              </a:rPr>
              <a:t>高等教育改革及国家要求</a:t>
            </a:r>
            <a:endParaRPr lang="zh-CN" altLang="en-US" sz="2800" dirty="0">
              <a:solidFill>
                <a:srgbClr val="003399"/>
              </a:solidFill>
              <a:latin typeface="宋体" charset="-122"/>
            </a:endParaRPr>
          </a:p>
        </p:txBody>
      </p:sp>
      <p:sp>
        <p:nvSpPr>
          <p:cNvPr id="19" name="矩形 18"/>
          <p:cNvSpPr/>
          <p:nvPr/>
        </p:nvSpPr>
        <p:spPr>
          <a:xfrm>
            <a:off x="1691680" y="4429132"/>
            <a:ext cx="5594801" cy="523220"/>
          </a:xfrm>
          <a:prstGeom prst="rect">
            <a:avLst/>
          </a:prstGeom>
        </p:spPr>
        <p:txBody>
          <a:bodyPr wrap="none">
            <a:spAutoFit/>
          </a:bodyPr>
          <a:lstStyle/>
          <a:p>
            <a:pPr algn="ctr" eaLnBrk="1" hangingPunct="1"/>
            <a:r>
              <a:rPr lang="zh-CN" altLang="en-US" sz="2800" dirty="0" smtClean="0">
                <a:solidFill>
                  <a:srgbClr val="003399"/>
                </a:solidFill>
                <a:latin typeface="宋体" charset="-122"/>
              </a:rPr>
              <a:t>面向新要求的课程教学与教材编写</a:t>
            </a:r>
            <a:endParaRPr lang="zh-CN" altLang="en-US" sz="2800" dirty="0">
              <a:solidFill>
                <a:srgbClr val="003399"/>
              </a:solidFill>
              <a:latin typeface="宋体" charset="-122"/>
            </a:endParaRPr>
          </a:p>
        </p:txBody>
      </p:sp>
      <p:sp>
        <p:nvSpPr>
          <p:cNvPr id="18" name="AutoShape 26"/>
          <p:cNvSpPr>
            <a:spLocks noChangeArrowheads="1"/>
          </p:cNvSpPr>
          <p:nvPr/>
        </p:nvSpPr>
        <p:spPr bwMode="auto">
          <a:xfrm>
            <a:off x="613148" y="5572140"/>
            <a:ext cx="736600" cy="684212"/>
          </a:xfrm>
          <a:prstGeom prst="roundRect">
            <a:avLst>
              <a:gd name="adj" fmla="val 16667"/>
            </a:avLst>
          </a:prstGeom>
          <a:solidFill>
            <a:srgbClr val="084BC4"/>
          </a:solidFill>
          <a:ln w="38100">
            <a:solidFill>
              <a:srgbClr val="FFFFFF"/>
            </a:solidFill>
            <a:round/>
            <a:headEnd/>
            <a:tailEnd/>
          </a:ln>
          <a:effectLst>
            <a:outerShdw dist="35921" dir="2700000" algn="ctr" rotWithShape="0">
              <a:srgbClr val="808080"/>
            </a:outerShdw>
          </a:effectLst>
        </p:spPr>
        <p:txBody>
          <a:bodyPr wrap="none" anchor="ctr"/>
          <a:lstStyle/>
          <a:p>
            <a:pPr algn="ctr">
              <a:defRPr/>
            </a:pPr>
            <a:r>
              <a:rPr lang="zh-CN" altLang="en-US" sz="4000" dirty="0" smtClean="0">
                <a:solidFill>
                  <a:schemeClr val="bg1"/>
                </a:solidFill>
                <a:latin typeface="Arial" charset="0"/>
                <a:ea typeface="黑体" pitchFamily="49" charset="-122"/>
              </a:rPr>
              <a:t>四</a:t>
            </a:r>
            <a:endParaRPr lang="en-US" altLang="zh-CN" sz="4000" dirty="0">
              <a:solidFill>
                <a:schemeClr val="bg1"/>
              </a:solidFill>
              <a:latin typeface="Arial" charset="0"/>
              <a:ea typeface="黑体" pitchFamily="49" charset="-122"/>
            </a:endParaRPr>
          </a:p>
        </p:txBody>
      </p:sp>
      <p:sp>
        <p:nvSpPr>
          <p:cNvPr id="23" name="TextBox 5"/>
          <p:cNvSpPr txBox="1">
            <a:spLocks noChangeArrowheads="1"/>
          </p:cNvSpPr>
          <p:nvPr/>
        </p:nvSpPr>
        <p:spPr bwMode="auto">
          <a:xfrm>
            <a:off x="1331640" y="5615160"/>
            <a:ext cx="7116142" cy="646331"/>
          </a:xfrm>
          <a:prstGeom prst="rect">
            <a:avLst/>
          </a:prstGeom>
          <a:noFill/>
          <a:ln w="9525">
            <a:noFill/>
            <a:miter lim="800000"/>
            <a:headEnd/>
            <a:tailEnd/>
          </a:ln>
        </p:spPr>
        <p:txBody>
          <a:bodyPr wrap="square">
            <a:spAutoFit/>
          </a:bodyPr>
          <a:lstStyle/>
          <a:p>
            <a:r>
              <a:rPr kumimoji="0" lang="zh-CN" altLang="en-US" sz="3600" dirty="0" smtClean="0">
                <a:solidFill>
                  <a:srgbClr val="1C1C1C"/>
                </a:solidFill>
                <a:latin typeface="黑体" pitchFamily="49" charset="-122"/>
                <a:ea typeface="黑体" pitchFamily="49" charset="-122"/>
              </a:rPr>
              <a:t> </a:t>
            </a:r>
            <a:endParaRPr kumimoji="0" lang="zh-CN" altLang="en-US" sz="3600" dirty="0">
              <a:solidFill>
                <a:srgbClr val="1C1C1C"/>
              </a:solidFill>
              <a:latin typeface="黑体" pitchFamily="49" charset="-122"/>
              <a:ea typeface="黑体" pitchFamily="49" charset="-122"/>
            </a:endParaRPr>
          </a:p>
        </p:txBody>
      </p:sp>
      <p:sp>
        <p:nvSpPr>
          <p:cNvPr id="24" name="AutoShape 20"/>
          <p:cNvSpPr>
            <a:spLocks noChangeArrowheads="1"/>
          </p:cNvSpPr>
          <p:nvPr/>
        </p:nvSpPr>
        <p:spPr bwMode="auto">
          <a:xfrm>
            <a:off x="1571604" y="5572140"/>
            <a:ext cx="6934523" cy="649287"/>
          </a:xfrm>
          <a:prstGeom prst="roundRect">
            <a:avLst>
              <a:gd name="adj" fmla="val 16667"/>
            </a:avLst>
          </a:prstGeom>
          <a:solidFill>
            <a:schemeClr val="bg1"/>
          </a:solidFill>
          <a:ln w="12700">
            <a:solidFill>
              <a:schemeClr val="accent1"/>
            </a:solidFill>
            <a:round/>
            <a:headEnd/>
            <a:tailEnd/>
          </a:ln>
          <a:effectLst>
            <a:outerShdw dist="35921" dir="2700000" algn="ctr" rotWithShape="0">
              <a:srgbClr val="808080">
                <a:alpha val="50000"/>
              </a:srgbClr>
            </a:outerShdw>
          </a:effectLst>
        </p:spPr>
        <p:txBody>
          <a:bodyPr wrap="none" anchor="ctr"/>
          <a:lstStyle/>
          <a:p>
            <a:pPr>
              <a:defRPr/>
            </a:pPr>
            <a:endParaRPr lang="zh-CN" altLang="en-US" sz="2400"/>
          </a:p>
        </p:txBody>
      </p:sp>
      <p:sp>
        <p:nvSpPr>
          <p:cNvPr id="25" name="矩形 24"/>
          <p:cNvSpPr/>
          <p:nvPr/>
        </p:nvSpPr>
        <p:spPr>
          <a:xfrm>
            <a:off x="1691680" y="5643578"/>
            <a:ext cx="2348720" cy="523220"/>
          </a:xfrm>
          <a:prstGeom prst="rect">
            <a:avLst/>
          </a:prstGeom>
        </p:spPr>
        <p:txBody>
          <a:bodyPr wrap="square">
            <a:spAutoFit/>
          </a:bodyPr>
          <a:lstStyle/>
          <a:p>
            <a:pPr algn="ctr" eaLnBrk="1" hangingPunct="1"/>
            <a:r>
              <a:rPr lang="zh-CN" altLang="en-US" sz="2800" dirty="0" smtClean="0">
                <a:solidFill>
                  <a:srgbClr val="003399"/>
                </a:solidFill>
                <a:latin typeface="宋体" charset="-122"/>
              </a:rPr>
              <a:t>教材建设思考</a:t>
            </a:r>
            <a:endParaRPr lang="zh-CN" altLang="en-US" sz="2800" dirty="0">
              <a:solidFill>
                <a:srgbClr val="003399"/>
              </a:solidFill>
              <a:latin typeface="宋体" charset="-122"/>
            </a:endParaRPr>
          </a:p>
        </p:txBody>
      </p:sp>
      <p:sp>
        <p:nvSpPr>
          <p:cNvPr id="26" name="矩形 25"/>
          <p:cNvSpPr/>
          <p:nvPr/>
        </p:nvSpPr>
        <p:spPr>
          <a:xfrm>
            <a:off x="1691680" y="2000240"/>
            <a:ext cx="3791423" cy="523220"/>
          </a:xfrm>
          <a:prstGeom prst="rect">
            <a:avLst/>
          </a:prstGeom>
        </p:spPr>
        <p:txBody>
          <a:bodyPr wrap="none">
            <a:spAutoFit/>
          </a:bodyPr>
          <a:lstStyle/>
          <a:p>
            <a:pPr algn="ctr" eaLnBrk="1" hangingPunct="1"/>
            <a:r>
              <a:rPr lang="zh-CN" altLang="en-US" sz="2800" dirty="0" smtClean="0">
                <a:solidFill>
                  <a:srgbClr val="003399"/>
                </a:solidFill>
                <a:latin typeface="宋体" charset="-122"/>
              </a:rPr>
              <a:t>中国高等教育发展概览</a:t>
            </a:r>
            <a:endParaRPr lang="zh-CN" altLang="en-US" sz="2800" dirty="0">
              <a:solidFill>
                <a:srgbClr val="003399"/>
              </a:solidFill>
              <a:latin typeface="宋体"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22" name="TextBox 11"/>
          <p:cNvSpPr txBox="1">
            <a:spLocks noChangeArrowheads="1"/>
          </p:cNvSpPr>
          <p:nvPr/>
        </p:nvSpPr>
        <p:spPr bwMode="auto">
          <a:xfrm>
            <a:off x="1763714" y="-243408"/>
            <a:ext cx="5545137" cy="1107996"/>
          </a:xfrm>
          <a:prstGeom prst="rect">
            <a:avLst/>
          </a:prstGeom>
          <a:noFill/>
          <a:ln>
            <a:noFill/>
          </a:ln>
          <a:extLst/>
        </p:spPr>
        <p:txBody>
          <a:bodyPr>
            <a:spAutoFit/>
          </a:bodyPr>
          <a:lstStyle>
            <a:lvl1pPr eaLnBrk="0" hangingPunct="0">
              <a:defRPr kumimoji="1">
                <a:solidFill>
                  <a:schemeClr val="tx1"/>
                </a:solidFill>
                <a:latin typeface="Arial" charset="0"/>
                <a:ea typeface="黑体" pitchFamily="49" charset="-122"/>
              </a:defRPr>
            </a:lvl1pPr>
            <a:lvl2pPr marL="742950" indent="-285750" eaLnBrk="0" hangingPunct="0">
              <a:defRPr kumimoji="1">
                <a:solidFill>
                  <a:schemeClr val="tx1"/>
                </a:solidFill>
                <a:latin typeface="Arial" charset="0"/>
                <a:ea typeface="黑体" pitchFamily="49" charset="-122"/>
              </a:defRPr>
            </a:lvl2pPr>
            <a:lvl3pPr marL="1143000" indent="-228600" eaLnBrk="0" hangingPunct="0">
              <a:defRPr kumimoji="1">
                <a:solidFill>
                  <a:schemeClr val="tx1"/>
                </a:solidFill>
                <a:latin typeface="Arial" charset="0"/>
                <a:ea typeface="黑体" pitchFamily="49" charset="-122"/>
              </a:defRPr>
            </a:lvl3pPr>
            <a:lvl4pPr marL="1600200" indent="-228600" eaLnBrk="0" hangingPunct="0">
              <a:defRPr kumimoji="1">
                <a:solidFill>
                  <a:schemeClr val="tx1"/>
                </a:solidFill>
                <a:latin typeface="Arial" charset="0"/>
                <a:ea typeface="黑体" pitchFamily="49" charset="-122"/>
              </a:defRPr>
            </a:lvl4pPr>
            <a:lvl5pPr marL="2057400" indent="-228600" eaLnBrk="0" hangingPunct="0">
              <a:defRPr kumimoji="1">
                <a:solidFill>
                  <a:schemeClr val="tx1"/>
                </a:solidFill>
                <a:latin typeface="Arial" charset="0"/>
                <a:ea typeface="黑体" pitchFamily="49" charset="-122"/>
              </a:defRPr>
            </a:lvl5pPr>
            <a:lvl6pPr marL="2514600" indent="-228600" eaLnBrk="0" fontAlgn="base" hangingPunct="0">
              <a:spcBef>
                <a:spcPct val="0"/>
              </a:spcBef>
              <a:spcAft>
                <a:spcPct val="0"/>
              </a:spcAft>
              <a:defRPr kumimoji="1">
                <a:solidFill>
                  <a:schemeClr val="tx1"/>
                </a:solidFill>
                <a:latin typeface="Arial" charset="0"/>
                <a:ea typeface="黑体" pitchFamily="49" charset="-122"/>
              </a:defRPr>
            </a:lvl6pPr>
            <a:lvl7pPr marL="2971800" indent="-228600" eaLnBrk="0" fontAlgn="base" hangingPunct="0">
              <a:spcBef>
                <a:spcPct val="0"/>
              </a:spcBef>
              <a:spcAft>
                <a:spcPct val="0"/>
              </a:spcAft>
              <a:defRPr kumimoji="1">
                <a:solidFill>
                  <a:schemeClr val="tx1"/>
                </a:solidFill>
                <a:latin typeface="Arial" charset="0"/>
                <a:ea typeface="黑体" pitchFamily="49" charset="-122"/>
              </a:defRPr>
            </a:lvl7pPr>
            <a:lvl8pPr marL="3429000" indent="-228600" eaLnBrk="0" fontAlgn="base" hangingPunct="0">
              <a:spcBef>
                <a:spcPct val="0"/>
              </a:spcBef>
              <a:spcAft>
                <a:spcPct val="0"/>
              </a:spcAft>
              <a:defRPr kumimoji="1">
                <a:solidFill>
                  <a:schemeClr val="tx1"/>
                </a:solidFill>
                <a:latin typeface="Arial" charset="0"/>
                <a:ea typeface="黑体" pitchFamily="49" charset="-122"/>
              </a:defRPr>
            </a:lvl8pPr>
            <a:lvl9pPr marL="3886200" indent="-228600" eaLnBrk="0" fontAlgn="base" hangingPunct="0">
              <a:spcBef>
                <a:spcPct val="0"/>
              </a:spcBef>
              <a:spcAft>
                <a:spcPct val="0"/>
              </a:spcAft>
              <a:defRPr kumimoji="1">
                <a:solidFill>
                  <a:schemeClr val="tx1"/>
                </a:solidFill>
                <a:latin typeface="Arial" charset="0"/>
                <a:ea typeface="黑体" pitchFamily="49" charset="-122"/>
              </a:defRPr>
            </a:lvl9pPr>
          </a:lstStyle>
          <a:p>
            <a:pPr algn="ctr" fontAlgn="t">
              <a:lnSpc>
                <a:spcPct val="150000"/>
              </a:lnSpc>
              <a:spcBef>
                <a:spcPct val="20000"/>
              </a:spcBef>
              <a:defRPr/>
            </a:pPr>
            <a:r>
              <a:rPr kumimoji="0" lang="zh-CN" altLang="en-US" sz="4400" dirty="0">
                <a:effectLst>
                  <a:outerShdw blurRad="38100" dist="38100" dir="2700000" algn="tl">
                    <a:srgbClr val="C0C0C0"/>
                  </a:outerShdw>
                </a:effectLst>
                <a:latin typeface="黑体" pitchFamily="49" charset="-122"/>
              </a:rPr>
              <a:t>提 纲</a:t>
            </a:r>
          </a:p>
        </p:txBody>
      </p:sp>
      <p:sp>
        <p:nvSpPr>
          <p:cNvPr id="19460" name="Rectangle 117"/>
          <p:cNvSpPr>
            <a:spLocks noChangeArrowheads="1"/>
          </p:cNvSpPr>
          <p:nvPr/>
        </p:nvSpPr>
        <p:spPr bwMode="auto">
          <a:xfrm>
            <a:off x="1" y="765175"/>
            <a:ext cx="8532813" cy="71438"/>
          </a:xfrm>
          <a:prstGeom prst="rect">
            <a:avLst/>
          </a:prstGeom>
          <a:gradFill rotWithShape="1">
            <a:gsLst>
              <a:gs pos="0">
                <a:srgbClr val="084BC4"/>
              </a:gs>
              <a:gs pos="100000">
                <a:srgbClr val="D2DFF4">
                  <a:alpha val="0"/>
                </a:srgbClr>
              </a:gs>
            </a:gsLst>
            <a:lin ang="0" scaled="1"/>
          </a:gradFill>
          <a:ln w="9525">
            <a:noFill/>
            <a:miter lim="800000"/>
            <a:headEnd/>
            <a:tailEnd/>
          </a:ln>
        </p:spPr>
        <p:txBody>
          <a:bodyPr wrap="none" lIns="0" tIns="0" rIns="0" bIns="0" anchor="ctr"/>
          <a:lstStyle/>
          <a:p>
            <a:pPr algn="just" eaLnBrk="0" fontAlgn="t" hangingPunct="0">
              <a:lnSpc>
                <a:spcPct val="150000"/>
              </a:lnSpc>
              <a:spcBef>
                <a:spcPct val="20000"/>
              </a:spcBef>
            </a:pPr>
            <a:endParaRPr kumimoji="0" lang="zh-CN" altLang="en-US" sz="1600">
              <a:latin typeface="黑体" pitchFamily="49" charset="-122"/>
              <a:ea typeface="黑体" pitchFamily="49" charset="-122"/>
            </a:endParaRPr>
          </a:p>
        </p:txBody>
      </p:sp>
      <p:sp>
        <p:nvSpPr>
          <p:cNvPr id="19476" name="AutoShape 20"/>
          <p:cNvSpPr>
            <a:spLocks noChangeArrowheads="1"/>
          </p:cNvSpPr>
          <p:nvPr/>
        </p:nvSpPr>
        <p:spPr bwMode="auto">
          <a:xfrm>
            <a:off x="1566567" y="1916832"/>
            <a:ext cx="6934523" cy="649287"/>
          </a:xfrm>
          <a:prstGeom prst="roundRect">
            <a:avLst>
              <a:gd name="adj" fmla="val 16667"/>
            </a:avLst>
          </a:prstGeom>
          <a:solidFill>
            <a:schemeClr val="bg1"/>
          </a:solidFill>
          <a:ln w="12700">
            <a:solidFill>
              <a:schemeClr val="accent1"/>
            </a:solidFill>
            <a:round/>
            <a:headEnd/>
            <a:tailEnd/>
          </a:ln>
          <a:effectLst>
            <a:outerShdw dist="35921" dir="2700000" algn="ctr" rotWithShape="0">
              <a:srgbClr val="808080">
                <a:alpha val="50000"/>
              </a:srgbClr>
            </a:outerShdw>
          </a:effectLst>
        </p:spPr>
        <p:txBody>
          <a:bodyPr wrap="none" anchor="ctr"/>
          <a:lstStyle/>
          <a:p>
            <a:pPr>
              <a:defRPr/>
            </a:pPr>
            <a:endParaRPr lang="zh-CN" altLang="en-US" sz="2400"/>
          </a:p>
        </p:txBody>
      </p:sp>
      <p:sp>
        <p:nvSpPr>
          <p:cNvPr id="19477" name="AutoShape 21"/>
          <p:cNvSpPr>
            <a:spLocks noChangeArrowheads="1"/>
          </p:cNvSpPr>
          <p:nvPr/>
        </p:nvSpPr>
        <p:spPr bwMode="auto">
          <a:xfrm>
            <a:off x="611560" y="1916832"/>
            <a:ext cx="736600" cy="684212"/>
          </a:xfrm>
          <a:prstGeom prst="roundRect">
            <a:avLst>
              <a:gd name="adj" fmla="val 16667"/>
            </a:avLst>
          </a:prstGeom>
          <a:solidFill>
            <a:srgbClr val="084BC4"/>
          </a:solidFill>
          <a:ln w="38100">
            <a:solidFill>
              <a:srgbClr val="FFFFFF"/>
            </a:solidFill>
            <a:round/>
            <a:headEnd/>
            <a:tailEnd/>
          </a:ln>
          <a:effectLst>
            <a:outerShdw dist="35921" dir="2700000" algn="ctr" rotWithShape="0">
              <a:srgbClr val="808080"/>
            </a:outerShdw>
          </a:effectLst>
        </p:spPr>
        <p:txBody>
          <a:bodyPr wrap="none" anchor="ctr"/>
          <a:lstStyle/>
          <a:p>
            <a:pPr algn="ctr">
              <a:defRPr/>
            </a:pPr>
            <a:r>
              <a:rPr lang="zh-CN" altLang="en-US" sz="4000" dirty="0">
                <a:solidFill>
                  <a:schemeClr val="bg1"/>
                </a:solidFill>
                <a:latin typeface="Arial" charset="0"/>
                <a:ea typeface="黑体" pitchFamily="49" charset="-122"/>
              </a:rPr>
              <a:t>一</a:t>
            </a:r>
          </a:p>
        </p:txBody>
      </p:sp>
      <p:sp>
        <p:nvSpPr>
          <p:cNvPr id="19482" name="AutoShape 26"/>
          <p:cNvSpPr>
            <a:spLocks noChangeArrowheads="1"/>
          </p:cNvSpPr>
          <p:nvPr/>
        </p:nvSpPr>
        <p:spPr bwMode="auto">
          <a:xfrm>
            <a:off x="613148" y="3071810"/>
            <a:ext cx="736600" cy="684212"/>
          </a:xfrm>
          <a:prstGeom prst="roundRect">
            <a:avLst>
              <a:gd name="adj" fmla="val 16667"/>
            </a:avLst>
          </a:prstGeom>
          <a:solidFill>
            <a:srgbClr val="084BC4"/>
          </a:solidFill>
          <a:ln w="38100">
            <a:solidFill>
              <a:srgbClr val="FFFFFF"/>
            </a:solidFill>
            <a:round/>
            <a:headEnd/>
            <a:tailEnd/>
          </a:ln>
          <a:effectLst>
            <a:outerShdw dist="35921" dir="2700000" algn="ctr" rotWithShape="0">
              <a:srgbClr val="808080"/>
            </a:outerShdw>
          </a:effectLst>
        </p:spPr>
        <p:txBody>
          <a:bodyPr wrap="none" anchor="ctr"/>
          <a:lstStyle/>
          <a:p>
            <a:pPr algn="ctr">
              <a:defRPr/>
            </a:pPr>
            <a:r>
              <a:rPr lang="zh-CN" altLang="en-US" sz="4000" dirty="0">
                <a:solidFill>
                  <a:schemeClr val="bg1"/>
                </a:solidFill>
                <a:latin typeface="Arial" charset="0"/>
                <a:ea typeface="黑体" pitchFamily="49" charset="-122"/>
              </a:rPr>
              <a:t>二</a:t>
            </a:r>
            <a:endParaRPr lang="en-US" altLang="zh-CN" sz="4000" dirty="0">
              <a:solidFill>
                <a:schemeClr val="bg1"/>
              </a:solidFill>
              <a:latin typeface="Arial" charset="0"/>
              <a:ea typeface="黑体" pitchFamily="49" charset="-122"/>
            </a:endParaRPr>
          </a:p>
        </p:txBody>
      </p:sp>
      <p:sp>
        <p:nvSpPr>
          <p:cNvPr id="20" name="AutoShape 26"/>
          <p:cNvSpPr>
            <a:spLocks noChangeArrowheads="1"/>
          </p:cNvSpPr>
          <p:nvPr/>
        </p:nvSpPr>
        <p:spPr bwMode="auto">
          <a:xfrm>
            <a:off x="613148" y="4357694"/>
            <a:ext cx="736600" cy="684212"/>
          </a:xfrm>
          <a:prstGeom prst="roundRect">
            <a:avLst>
              <a:gd name="adj" fmla="val 16667"/>
            </a:avLst>
          </a:prstGeom>
          <a:solidFill>
            <a:srgbClr val="084BC4"/>
          </a:solidFill>
          <a:ln w="38100">
            <a:solidFill>
              <a:srgbClr val="FFFFFF"/>
            </a:solidFill>
            <a:round/>
            <a:headEnd/>
            <a:tailEnd/>
          </a:ln>
          <a:effectLst>
            <a:outerShdw dist="35921" dir="2700000" algn="ctr" rotWithShape="0">
              <a:srgbClr val="808080"/>
            </a:outerShdw>
          </a:effectLst>
        </p:spPr>
        <p:txBody>
          <a:bodyPr wrap="none" anchor="ctr"/>
          <a:lstStyle/>
          <a:p>
            <a:pPr algn="ctr">
              <a:defRPr/>
            </a:pPr>
            <a:r>
              <a:rPr lang="zh-CN" altLang="en-US" sz="4000" dirty="0">
                <a:solidFill>
                  <a:schemeClr val="bg1"/>
                </a:solidFill>
                <a:latin typeface="Arial" charset="0"/>
                <a:ea typeface="黑体" pitchFamily="49" charset="-122"/>
              </a:rPr>
              <a:t>三</a:t>
            </a:r>
            <a:endParaRPr lang="en-US" altLang="zh-CN" sz="4000" dirty="0">
              <a:solidFill>
                <a:schemeClr val="bg1"/>
              </a:solidFill>
              <a:latin typeface="Arial" charset="0"/>
              <a:ea typeface="黑体" pitchFamily="49" charset="-122"/>
            </a:endParaRPr>
          </a:p>
        </p:txBody>
      </p:sp>
      <p:sp>
        <p:nvSpPr>
          <p:cNvPr id="21" name="TextBox 5"/>
          <p:cNvSpPr txBox="1">
            <a:spLocks noChangeArrowheads="1"/>
          </p:cNvSpPr>
          <p:nvPr/>
        </p:nvSpPr>
        <p:spPr bwMode="auto">
          <a:xfrm>
            <a:off x="1331640" y="4400714"/>
            <a:ext cx="7116142" cy="646331"/>
          </a:xfrm>
          <a:prstGeom prst="rect">
            <a:avLst/>
          </a:prstGeom>
          <a:noFill/>
          <a:ln w="9525">
            <a:noFill/>
            <a:miter lim="800000"/>
            <a:headEnd/>
            <a:tailEnd/>
          </a:ln>
        </p:spPr>
        <p:txBody>
          <a:bodyPr wrap="square">
            <a:spAutoFit/>
          </a:bodyPr>
          <a:lstStyle/>
          <a:p>
            <a:r>
              <a:rPr kumimoji="0" lang="zh-CN" altLang="en-US" sz="3600" dirty="0" smtClean="0">
                <a:solidFill>
                  <a:srgbClr val="1C1C1C"/>
                </a:solidFill>
                <a:latin typeface="黑体" pitchFamily="49" charset="-122"/>
                <a:ea typeface="黑体" pitchFamily="49" charset="-122"/>
              </a:rPr>
              <a:t> </a:t>
            </a:r>
            <a:endParaRPr kumimoji="0" lang="zh-CN" altLang="en-US" sz="3600" dirty="0">
              <a:solidFill>
                <a:srgbClr val="1C1C1C"/>
              </a:solidFill>
              <a:latin typeface="黑体" pitchFamily="49" charset="-122"/>
              <a:ea typeface="黑体" pitchFamily="49" charset="-122"/>
            </a:endParaRPr>
          </a:p>
        </p:txBody>
      </p:sp>
      <p:sp>
        <p:nvSpPr>
          <p:cNvPr id="15" name="AutoShape 20"/>
          <p:cNvSpPr>
            <a:spLocks noChangeArrowheads="1"/>
          </p:cNvSpPr>
          <p:nvPr/>
        </p:nvSpPr>
        <p:spPr bwMode="auto">
          <a:xfrm>
            <a:off x="1571604" y="3071810"/>
            <a:ext cx="6934523" cy="649287"/>
          </a:xfrm>
          <a:prstGeom prst="roundRect">
            <a:avLst>
              <a:gd name="adj" fmla="val 16667"/>
            </a:avLst>
          </a:prstGeom>
          <a:solidFill>
            <a:schemeClr val="bg1"/>
          </a:solidFill>
          <a:ln w="12700">
            <a:solidFill>
              <a:schemeClr val="accent1"/>
            </a:solidFill>
            <a:round/>
            <a:headEnd/>
            <a:tailEnd/>
          </a:ln>
          <a:effectLst>
            <a:outerShdw dist="35921" dir="2700000" algn="ctr" rotWithShape="0">
              <a:srgbClr val="808080">
                <a:alpha val="50000"/>
              </a:srgbClr>
            </a:outerShdw>
          </a:effectLst>
        </p:spPr>
        <p:txBody>
          <a:bodyPr wrap="none" anchor="ctr"/>
          <a:lstStyle/>
          <a:p>
            <a:pPr>
              <a:defRPr/>
            </a:pPr>
            <a:endParaRPr lang="zh-CN" altLang="en-US" sz="2400"/>
          </a:p>
        </p:txBody>
      </p:sp>
      <p:sp>
        <p:nvSpPr>
          <p:cNvPr id="17" name="AutoShape 20"/>
          <p:cNvSpPr>
            <a:spLocks noChangeArrowheads="1"/>
          </p:cNvSpPr>
          <p:nvPr/>
        </p:nvSpPr>
        <p:spPr bwMode="auto">
          <a:xfrm>
            <a:off x="1571604" y="4357694"/>
            <a:ext cx="6934523" cy="649287"/>
          </a:xfrm>
          <a:prstGeom prst="roundRect">
            <a:avLst>
              <a:gd name="adj" fmla="val 16667"/>
            </a:avLst>
          </a:prstGeom>
          <a:solidFill>
            <a:schemeClr val="bg1"/>
          </a:solidFill>
          <a:ln w="12700">
            <a:solidFill>
              <a:schemeClr val="accent1"/>
            </a:solidFill>
            <a:round/>
            <a:headEnd/>
            <a:tailEnd/>
          </a:ln>
          <a:effectLst>
            <a:outerShdw dist="35921" dir="2700000" algn="ctr" rotWithShape="0">
              <a:srgbClr val="808080">
                <a:alpha val="50000"/>
              </a:srgbClr>
            </a:outerShdw>
          </a:effectLst>
        </p:spPr>
        <p:txBody>
          <a:bodyPr wrap="none" anchor="ctr"/>
          <a:lstStyle/>
          <a:p>
            <a:pPr>
              <a:defRPr/>
            </a:pPr>
            <a:endParaRPr lang="zh-CN" altLang="en-US" sz="2400"/>
          </a:p>
        </p:txBody>
      </p:sp>
      <p:sp>
        <p:nvSpPr>
          <p:cNvPr id="22" name="矩形 21"/>
          <p:cNvSpPr/>
          <p:nvPr/>
        </p:nvSpPr>
        <p:spPr>
          <a:xfrm>
            <a:off x="1691680" y="3143248"/>
            <a:ext cx="4152099" cy="523220"/>
          </a:xfrm>
          <a:prstGeom prst="rect">
            <a:avLst/>
          </a:prstGeom>
        </p:spPr>
        <p:txBody>
          <a:bodyPr wrap="none">
            <a:spAutoFit/>
          </a:bodyPr>
          <a:lstStyle/>
          <a:p>
            <a:pPr algn="ctr" eaLnBrk="1" hangingPunct="1"/>
            <a:r>
              <a:rPr lang="zh-CN" altLang="en-US" sz="2800" dirty="0" smtClean="0">
                <a:solidFill>
                  <a:srgbClr val="003399"/>
                </a:solidFill>
                <a:latin typeface="宋体" charset="-122"/>
              </a:rPr>
              <a:t>高等教育改革及国家要求</a:t>
            </a:r>
            <a:endParaRPr lang="zh-CN" altLang="en-US" sz="2800" dirty="0">
              <a:solidFill>
                <a:srgbClr val="003399"/>
              </a:solidFill>
              <a:latin typeface="宋体" charset="-122"/>
            </a:endParaRPr>
          </a:p>
        </p:txBody>
      </p:sp>
      <p:sp>
        <p:nvSpPr>
          <p:cNvPr id="19" name="矩形 18"/>
          <p:cNvSpPr/>
          <p:nvPr/>
        </p:nvSpPr>
        <p:spPr>
          <a:xfrm>
            <a:off x="1691680" y="4429132"/>
            <a:ext cx="5594801" cy="523220"/>
          </a:xfrm>
          <a:prstGeom prst="rect">
            <a:avLst/>
          </a:prstGeom>
        </p:spPr>
        <p:txBody>
          <a:bodyPr wrap="none">
            <a:spAutoFit/>
          </a:bodyPr>
          <a:lstStyle/>
          <a:p>
            <a:pPr algn="ctr" eaLnBrk="1" hangingPunct="1"/>
            <a:r>
              <a:rPr lang="zh-CN" altLang="en-US" sz="2800" u="sng" dirty="0" smtClean="0">
                <a:solidFill>
                  <a:srgbClr val="FF0000"/>
                </a:solidFill>
                <a:latin typeface="宋体" charset="-122"/>
              </a:rPr>
              <a:t>面向新要求的课程教学与教材编写</a:t>
            </a:r>
            <a:endParaRPr lang="zh-CN" altLang="en-US" sz="2800" u="sng" dirty="0">
              <a:solidFill>
                <a:srgbClr val="FF0000"/>
              </a:solidFill>
              <a:latin typeface="宋体" charset="-122"/>
            </a:endParaRPr>
          </a:p>
        </p:txBody>
      </p:sp>
      <p:pic>
        <p:nvPicPr>
          <p:cNvPr id="51202" name="Picture 2" descr="C:\Users\ADMINI~1\AppData\Local\Temp\SGPicFaceTpBq\4700\00DAD52D.png"/>
          <p:cNvPicPr>
            <a:picLocks noChangeAspect="1" noChangeArrowheads="1"/>
          </p:cNvPicPr>
          <p:nvPr/>
        </p:nvPicPr>
        <p:blipFill>
          <a:blip r:embed="rId3" cstate="print"/>
          <a:srcRect/>
          <a:stretch>
            <a:fillRect/>
          </a:stretch>
        </p:blipFill>
        <p:spPr bwMode="auto">
          <a:xfrm>
            <a:off x="155575" y="-212725"/>
            <a:ext cx="457200" cy="457200"/>
          </a:xfrm>
          <a:prstGeom prst="rect">
            <a:avLst/>
          </a:prstGeom>
          <a:noFill/>
        </p:spPr>
      </p:pic>
      <p:sp>
        <p:nvSpPr>
          <p:cNvPr id="18" name="AutoShape 26"/>
          <p:cNvSpPr>
            <a:spLocks noChangeArrowheads="1"/>
          </p:cNvSpPr>
          <p:nvPr/>
        </p:nvSpPr>
        <p:spPr bwMode="auto">
          <a:xfrm>
            <a:off x="613148" y="5572140"/>
            <a:ext cx="736600" cy="684212"/>
          </a:xfrm>
          <a:prstGeom prst="roundRect">
            <a:avLst>
              <a:gd name="adj" fmla="val 16667"/>
            </a:avLst>
          </a:prstGeom>
          <a:solidFill>
            <a:srgbClr val="084BC4"/>
          </a:solidFill>
          <a:ln w="38100">
            <a:solidFill>
              <a:srgbClr val="FFFFFF"/>
            </a:solidFill>
            <a:round/>
            <a:headEnd/>
            <a:tailEnd/>
          </a:ln>
          <a:effectLst>
            <a:outerShdw dist="35921" dir="2700000" algn="ctr" rotWithShape="0">
              <a:srgbClr val="808080"/>
            </a:outerShdw>
          </a:effectLst>
        </p:spPr>
        <p:txBody>
          <a:bodyPr wrap="none" anchor="ctr"/>
          <a:lstStyle/>
          <a:p>
            <a:pPr algn="ctr">
              <a:defRPr/>
            </a:pPr>
            <a:r>
              <a:rPr lang="zh-CN" altLang="en-US" sz="4000" dirty="0" smtClean="0">
                <a:solidFill>
                  <a:schemeClr val="bg1"/>
                </a:solidFill>
                <a:latin typeface="Arial" charset="0"/>
                <a:ea typeface="黑体" pitchFamily="49" charset="-122"/>
              </a:rPr>
              <a:t>四</a:t>
            </a:r>
            <a:endParaRPr lang="en-US" altLang="zh-CN" sz="4000" dirty="0">
              <a:solidFill>
                <a:schemeClr val="bg1"/>
              </a:solidFill>
              <a:latin typeface="Arial" charset="0"/>
              <a:ea typeface="黑体" pitchFamily="49" charset="-122"/>
            </a:endParaRPr>
          </a:p>
        </p:txBody>
      </p:sp>
      <p:sp>
        <p:nvSpPr>
          <p:cNvPr id="23" name="TextBox 5"/>
          <p:cNvSpPr txBox="1">
            <a:spLocks noChangeArrowheads="1"/>
          </p:cNvSpPr>
          <p:nvPr/>
        </p:nvSpPr>
        <p:spPr bwMode="auto">
          <a:xfrm>
            <a:off x="1331640" y="5615160"/>
            <a:ext cx="7116142" cy="646331"/>
          </a:xfrm>
          <a:prstGeom prst="rect">
            <a:avLst/>
          </a:prstGeom>
          <a:noFill/>
          <a:ln w="9525">
            <a:noFill/>
            <a:miter lim="800000"/>
            <a:headEnd/>
            <a:tailEnd/>
          </a:ln>
        </p:spPr>
        <p:txBody>
          <a:bodyPr wrap="square">
            <a:spAutoFit/>
          </a:bodyPr>
          <a:lstStyle/>
          <a:p>
            <a:r>
              <a:rPr kumimoji="0" lang="zh-CN" altLang="en-US" sz="3600" dirty="0" smtClean="0">
                <a:solidFill>
                  <a:srgbClr val="1C1C1C"/>
                </a:solidFill>
                <a:latin typeface="黑体" pitchFamily="49" charset="-122"/>
                <a:ea typeface="黑体" pitchFamily="49" charset="-122"/>
              </a:rPr>
              <a:t> </a:t>
            </a:r>
            <a:endParaRPr kumimoji="0" lang="zh-CN" altLang="en-US" sz="3600" dirty="0">
              <a:solidFill>
                <a:srgbClr val="1C1C1C"/>
              </a:solidFill>
              <a:latin typeface="黑体" pitchFamily="49" charset="-122"/>
              <a:ea typeface="黑体" pitchFamily="49" charset="-122"/>
            </a:endParaRPr>
          </a:p>
        </p:txBody>
      </p:sp>
      <p:sp>
        <p:nvSpPr>
          <p:cNvPr id="24" name="AutoShape 20"/>
          <p:cNvSpPr>
            <a:spLocks noChangeArrowheads="1"/>
          </p:cNvSpPr>
          <p:nvPr/>
        </p:nvSpPr>
        <p:spPr bwMode="auto">
          <a:xfrm>
            <a:off x="1571604" y="5572140"/>
            <a:ext cx="6934523" cy="649287"/>
          </a:xfrm>
          <a:prstGeom prst="roundRect">
            <a:avLst>
              <a:gd name="adj" fmla="val 16667"/>
            </a:avLst>
          </a:prstGeom>
          <a:solidFill>
            <a:schemeClr val="bg1"/>
          </a:solidFill>
          <a:ln w="12700">
            <a:solidFill>
              <a:schemeClr val="accent1"/>
            </a:solidFill>
            <a:round/>
            <a:headEnd/>
            <a:tailEnd/>
          </a:ln>
          <a:effectLst>
            <a:outerShdw dist="35921" dir="2700000" algn="ctr" rotWithShape="0">
              <a:srgbClr val="808080">
                <a:alpha val="50000"/>
              </a:srgbClr>
            </a:outerShdw>
          </a:effectLst>
        </p:spPr>
        <p:txBody>
          <a:bodyPr wrap="none" anchor="ctr"/>
          <a:lstStyle/>
          <a:p>
            <a:pPr>
              <a:defRPr/>
            </a:pPr>
            <a:endParaRPr lang="zh-CN" altLang="en-US" sz="2400"/>
          </a:p>
        </p:txBody>
      </p:sp>
      <p:sp>
        <p:nvSpPr>
          <p:cNvPr id="25" name="矩形 24"/>
          <p:cNvSpPr/>
          <p:nvPr/>
        </p:nvSpPr>
        <p:spPr>
          <a:xfrm>
            <a:off x="1691680" y="5643578"/>
            <a:ext cx="2348720" cy="523220"/>
          </a:xfrm>
          <a:prstGeom prst="rect">
            <a:avLst/>
          </a:prstGeom>
        </p:spPr>
        <p:txBody>
          <a:bodyPr wrap="none">
            <a:spAutoFit/>
          </a:bodyPr>
          <a:lstStyle/>
          <a:p>
            <a:pPr algn="ctr" eaLnBrk="1" hangingPunct="1"/>
            <a:r>
              <a:rPr lang="zh-CN" altLang="en-US" sz="2800" dirty="0" smtClean="0">
                <a:solidFill>
                  <a:srgbClr val="003399"/>
                </a:solidFill>
                <a:latin typeface="宋体" charset="-122"/>
              </a:rPr>
              <a:t>教材建设思考</a:t>
            </a:r>
            <a:endParaRPr lang="zh-CN" altLang="en-US" sz="2800" dirty="0">
              <a:solidFill>
                <a:srgbClr val="003399"/>
              </a:solidFill>
              <a:latin typeface="宋体" charset="-122"/>
            </a:endParaRPr>
          </a:p>
        </p:txBody>
      </p:sp>
      <p:sp>
        <p:nvSpPr>
          <p:cNvPr id="26" name="矩形 25"/>
          <p:cNvSpPr/>
          <p:nvPr/>
        </p:nvSpPr>
        <p:spPr>
          <a:xfrm>
            <a:off x="1691680" y="2000240"/>
            <a:ext cx="3791423" cy="523220"/>
          </a:xfrm>
          <a:prstGeom prst="rect">
            <a:avLst/>
          </a:prstGeom>
        </p:spPr>
        <p:txBody>
          <a:bodyPr wrap="none">
            <a:spAutoFit/>
          </a:bodyPr>
          <a:lstStyle/>
          <a:p>
            <a:pPr algn="ctr" eaLnBrk="1" hangingPunct="1"/>
            <a:r>
              <a:rPr lang="zh-CN" altLang="en-US" sz="2800" dirty="0" smtClean="0">
                <a:solidFill>
                  <a:srgbClr val="003399"/>
                </a:solidFill>
                <a:latin typeface="宋体" charset="-122"/>
              </a:rPr>
              <a:t>中国高等教育发展概览</a:t>
            </a:r>
            <a:endParaRPr lang="zh-CN" altLang="en-US" sz="2800" dirty="0">
              <a:solidFill>
                <a:srgbClr val="003399"/>
              </a:solidFill>
              <a:latin typeface="宋体" charset="-122"/>
            </a:endParaRPr>
          </a:p>
        </p:txBody>
      </p:sp>
    </p:spTree>
    <p:extLst>
      <p:ext uri="{BB962C8B-B14F-4D97-AF65-F5344CB8AC3E}">
        <p14:creationId xmlns="" xmlns:p14="http://schemas.microsoft.com/office/powerpoint/2010/main" val="41260268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Group 16"/>
        <p:cNvGrpSpPr/>
        <p:nvPr/>
      </p:nvGrpSpPr>
      <p:grpSpPr>
        <a:xfrm>
          <a:off x="0" y="0"/>
          <a:ext cx="0" cy="0"/>
          <a:chOff x="0" y="0"/>
          <a:chExt cx="0" cy="0"/>
        </a:xfrm>
      </p:grpSpPr>
      <p:grpSp>
        <p:nvGrpSpPr>
          <p:cNvPr id="416" name="Group 416"/>
          <p:cNvGrpSpPr/>
          <p:nvPr/>
        </p:nvGrpSpPr>
        <p:grpSpPr>
          <a:xfrm>
            <a:off x="0" y="857250"/>
            <a:ext cx="9144000" cy="5143500"/>
            <a:chOff x="0" y="0"/>
            <a:chExt cx="24384000" cy="13716000"/>
          </a:xfrm>
        </p:grpSpPr>
      </p:grpSp>
      <p:grpSp>
        <p:nvGrpSpPr>
          <p:cNvPr id="18" name="Group 18"/>
          <p:cNvGrpSpPr/>
          <p:nvPr/>
        </p:nvGrpSpPr>
        <p:grpSpPr>
          <a:xfrm>
            <a:off x="1269324" y="1832233"/>
            <a:ext cx="6572250" cy="466923"/>
            <a:chOff x="-72712" y="-977212"/>
            <a:chExt cx="17526000" cy="1245126"/>
          </a:xfrm>
        </p:grpSpPr>
        <p:sp>
          <p:nvSpPr>
            <p:cNvPr id="3" name="text 18"/>
            <p:cNvSpPr/>
            <p:nvPr/>
          </p:nvSpPr>
          <p:spPr>
            <a:xfrm>
              <a:off x="-72712" y="-977212"/>
              <a:ext cx="17526000" cy="1245126"/>
            </a:xfrm>
            <a:prstGeom prst="rect">
              <a:avLst/>
            </a:prstGeom>
            <a:ln w="25400">
              <a:miter lim="400000"/>
            </a:ln>
            <a:extLst>
              <a:ext uri="{C572A759-6A51-4108-AA02-DFA0A04FC94B}">
                <ma14:wrappingTextBoxFlag xmlns:ma14="http://schemas.microsoft.com/office/mac/drawingml/2011/main" xmlns="" val="1"/>
              </a:ext>
            </a:extLst>
          </p:spPr>
          <p:txBody>
            <a:bodyPr wrap="square" lIns="19050" tIns="19050" rIns="19050" bIns="19050" numCol="1" anchor="ctr">
              <a:spAutoFit/>
            </a:bodyPr>
            <a:lstStyle>
              <a:lvl1pPr algn="ctr">
                <a:lnSpc>
                  <a:spcPct val="115555"/>
                </a:lnSpc>
                <a:defRPr spc="330">
                  <a:solidFill>
                    <a:srgbClr val="526E82">
                      <a:alpha val="100000"/>
                    </a:srgbClr>
                  </a:solidFill>
                  <a:latin typeface="安卓中文"/>
                  <a:ea typeface="安卓中文"/>
                  <a:cs typeface="安卓中文"/>
                  <a:sym typeface="安卓中文"/>
                </a:defRPr>
              </a:lvl1pPr>
            </a:lstStyle>
            <a:p>
              <a:pPr defTabSz="342900" fontAlgn="auto">
                <a:spcBef>
                  <a:spcPts val="0"/>
                </a:spcBef>
                <a:spcAft>
                  <a:spcPts val="0"/>
                </a:spcAft>
                <a:defRPr sz="2400" spc="0"/>
              </a:pPr>
              <a:endParaRPr kumimoji="0" lang="zh-CN" altLang="en-US" sz="2400" b="0" spc="124" dirty="0">
                <a:latin typeface="黑体" panose="02010609060101010101" pitchFamily="49" charset="-122"/>
                <a:ea typeface="黑体" panose="02010609060101010101" pitchFamily="49" charset="-122"/>
              </a:endParaRPr>
            </a:p>
          </p:txBody>
        </p:sp>
      </p:grpSp>
      <p:sp>
        <p:nvSpPr>
          <p:cNvPr id="53" name="text 401"/>
          <p:cNvSpPr/>
          <p:nvPr/>
        </p:nvSpPr>
        <p:spPr>
          <a:xfrm>
            <a:off x="1151966" y="3119297"/>
            <a:ext cx="6304212" cy="413639"/>
          </a:xfrm>
          <a:prstGeom prst="rect">
            <a:avLst/>
          </a:prstGeom>
          <a:ln w="25400">
            <a:miter lim="400000"/>
          </a:ln>
          <a:extLst>
            <a:ext uri="{C572A759-6A51-4108-AA02-DFA0A04FC94B}">
              <ma14:wrappingTextBoxFlag xmlns:ma14="http://schemas.microsoft.com/office/mac/drawingml/2011/main" xmlns="" val="1"/>
            </a:ext>
          </a:extLst>
        </p:spPr>
        <p:txBody>
          <a:bodyPr wrap="square" lIns="0" tIns="0" rIns="0" bIns="0" numCol="1" anchor="b">
            <a:spAutoFit/>
          </a:bodyPr>
          <a:lstStyle>
            <a:lvl1pPr algn="ctr">
              <a:lnSpc>
                <a:spcPct val="112000"/>
              </a:lnSpc>
              <a:defRPr spc="330">
                <a:solidFill>
                  <a:srgbClr val="FFFFFF">
                    <a:alpha val="100000"/>
                  </a:srgbClr>
                </a:solidFill>
                <a:latin typeface="安卓中文"/>
                <a:ea typeface="安卓中文"/>
                <a:cs typeface="安卓中文"/>
                <a:sym typeface="安卓中文"/>
              </a:defRPr>
            </a:lvl1pPr>
          </a:lstStyle>
          <a:p>
            <a:pPr>
              <a:defRPr sz="2400" spc="0"/>
            </a:pPr>
            <a:r>
              <a:rPr kumimoji="0" lang="zh-CN" altLang="en-US" sz="2400" b="0" spc="124" dirty="0">
                <a:latin typeface="Microsoft YaHei" panose="020B0503020204020204" pitchFamily="34" charset="-122"/>
                <a:ea typeface="Microsoft YaHei" panose="020B0503020204020204" pitchFamily="34" charset="-122"/>
              </a:rPr>
              <a:t>二、</a:t>
            </a:r>
            <a:r>
              <a:rPr lang="en-US" altLang="zh-CN"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基础工业工程</a:t>
            </a:r>
            <a:r>
              <a:rPr lang="en-US" altLang="zh-CN"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课程的教学目标</a:t>
            </a:r>
          </a:p>
        </p:txBody>
      </p:sp>
      <p:sp>
        <p:nvSpPr>
          <p:cNvPr id="11" name="文本框 4"/>
          <p:cNvSpPr txBox="1">
            <a:spLocks noChangeArrowheads="1"/>
          </p:cNvSpPr>
          <p:nvPr/>
        </p:nvSpPr>
        <p:spPr bwMode="auto">
          <a:xfrm>
            <a:off x="128055" y="262574"/>
            <a:ext cx="6316153" cy="523220"/>
          </a:xfrm>
          <a:prstGeom prst="rect">
            <a:avLst/>
          </a:prstGeom>
          <a:noFill/>
          <a:ln w="9525">
            <a:noFill/>
            <a:miter lim="800000"/>
            <a:headEnd/>
            <a:tailEnd/>
          </a:ln>
        </p:spPr>
        <p:txBody>
          <a:bodyPr wrap="none">
            <a:spAutoFit/>
          </a:bodyPr>
          <a:lstStyle/>
          <a:p>
            <a:pPr algn="ctr" eaLnBrk="1" hangingPunct="1"/>
            <a:r>
              <a:rPr lang="zh-CN" altLang="en-US" sz="2800" dirty="0" smtClean="0">
                <a:solidFill>
                  <a:srgbClr val="003399"/>
                </a:solidFill>
                <a:latin typeface="宋体" charset="-122"/>
              </a:rPr>
              <a:t>三、面向新要求的课程教学与教材编写</a:t>
            </a:r>
            <a:endParaRPr lang="zh-CN" altLang="en-US" sz="2800" dirty="0">
              <a:solidFill>
                <a:srgbClr val="003399"/>
              </a:solidFill>
              <a:latin typeface="宋体" charset="-122"/>
            </a:endParaRPr>
          </a:p>
        </p:txBody>
      </p:sp>
      <p:sp>
        <p:nvSpPr>
          <p:cNvPr id="12" name="AutoShape 20"/>
          <p:cNvSpPr>
            <a:spLocks noChangeArrowheads="1"/>
          </p:cNvSpPr>
          <p:nvPr/>
        </p:nvSpPr>
        <p:spPr bwMode="auto">
          <a:xfrm>
            <a:off x="1566567" y="1916832"/>
            <a:ext cx="6934523" cy="649287"/>
          </a:xfrm>
          <a:prstGeom prst="roundRect">
            <a:avLst>
              <a:gd name="adj" fmla="val 16667"/>
            </a:avLst>
          </a:prstGeom>
          <a:solidFill>
            <a:schemeClr val="bg1"/>
          </a:solidFill>
          <a:ln w="12700">
            <a:solidFill>
              <a:schemeClr val="accent1"/>
            </a:solidFill>
            <a:round/>
            <a:headEnd/>
            <a:tailEnd/>
          </a:ln>
          <a:effectLst>
            <a:outerShdw dist="35921" dir="2700000" algn="ctr" rotWithShape="0">
              <a:srgbClr val="808080">
                <a:alpha val="50000"/>
              </a:srgbClr>
            </a:outerShdw>
          </a:effectLst>
        </p:spPr>
        <p:txBody>
          <a:bodyPr wrap="none" anchor="ctr"/>
          <a:lstStyle/>
          <a:p>
            <a:pPr>
              <a:defRPr/>
            </a:pPr>
            <a:endParaRPr lang="zh-CN" altLang="en-US" sz="2400"/>
          </a:p>
        </p:txBody>
      </p:sp>
      <p:sp>
        <p:nvSpPr>
          <p:cNvPr id="13" name="AutoShape 21"/>
          <p:cNvSpPr>
            <a:spLocks noChangeArrowheads="1"/>
          </p:cNvSpPr>
          <p:nvPr/>
        </p:nvSpPr>
        <p:spPr bwMode="auto">
          <a:xfrm>
            <a:off x="611560" y="1916832"/>
            <a:ext cx="736600" cy="684212"/>
          </a:xfrm>
          <a:prstGeom prst="roundRect">
            <a:avLst>
              <a:gd name="adj" fmla="val 16667"/>
            </a:avLst>
          </a:prstGeom>
          <a:solidFill>
            <a:srgbClr val="084BC4"/>
          </a:solidFill>
          <a:ln w="38100">
            <a:solidFill>
              <a:srgbClr val="FFFFFF"/>
            </a:solidFill>
            <a:round/>
            <a:headEnd/>
            <a:tailEnd/>
          </a:ln>
          <a:effectLst>
            <a:outerShdw dist="35921" dir="2700000" algn="ctr" rotWithShape="0">
              <a:srgbClr val="808080"/>
            </a:outerShdw>
          </a:effectLst>
        </p:spPr>
        <p:txBody>
          <a:bodyPr wrap="none" anchor="ctr"/>
          <a:lstStyle/>
          <a:p>
            <a:pPr algn="ctr">
              <a:defRPr/>
            </a:pPr>
            <a:r>
              <a:rPr lang="en-US" altLang="zh-CN" sz="2400" dirty="0" smtClean="0">
                <a:solidFill>
                  <a:schemeClr val="bg1"/>
                </a:solidFill>
                <a:latin typeface="Arial" charset="0"/>
                <a:ea typeface="黑体" pitchFamily="49" charset="-122"/>
              </a:rPr>
              <a:t>1</a:t>
            </a:r>
            <a:endParaRPr lang="zh-CN" altLang="en-US" sz="2400" dirty="0">
              <a:solidFill>
                <a:schemeClr val="bg1"/>
              </a:solidFill>
              <a:latin typeface="Arial" charset="0"/>
              <a:ea typeface="黑体" pitchFamily="49" charset="-122"/>
            </a:endParaRPr>
          </a:p>
        </p:txBody>
      </p:sp>
      <p:sp>
        <p:nvSpPr>
          <p:cNvPr id="14" name="AutoShape 26"/>
          <p:cNvSpPr>
            <a:spLocks noChangeArrowheads="1"/>
          </p:cNvSpPr>
          <p:nvPr/>
        </p:nvSpPr>
        <p:spPr bwMode="auto">
          <a:xfrm>
            <a:off x="613148" y="3071810"/>
            <a:ext cx="736600" cy="684212"/>
          </a:xfrm>
          <a:prstGeom prst="roundRect">
            <a:avLst>
              <a:gd name="adj" fmla="val 16667"/>
            </a:avLst>
          </a:prstGeom>
          <a:solidFill>
            <a:srgbClr val="084BC4"/>
          </a:solidFill>
          <a:ln w="38100">
            <a:solidFill>
              <a:srgbClr val="FFFFFF"/>
            </a:solidFill>
            <a:round/>
            <a:headEnd/>
            <a:tailEnd/>
          </a:ln>
          <a:effectLst>
            <a:outerShdw dist="35921" dir="2700000" algn="ctr" rotWithShape="0">
              <a:srgbClr val="808080"/>
            </a:outerShdw>
          </a:effectLst>
        </p:spPr>
        <p:txBody>
          <a:bodyPr wrap="none" anchor="ctr"/>
          <a:lstStyle/>
          <a:p>
            <a:pPr algn="ctr">
              <a:defRPr/>
            </a:pPr>
            <a:r>
              <a:rPr lang="en-US" altLang="zh-CN" sz="2400" dirty="0" smtClean="0">
                <a:solidFill>
                  <a:schemeClr val="bg1"/>
                </a:solidFill>
                <a:latin typeface="Arial" charset="0"/>
                <a:ea typeface="黑体" pitchFamily="49" charset="-122"/>
              </a:rPr>
              <a:t>2</a:t>
            </a:r>
            <a:endParaRPr lang="en-US" altLang="zh-CN" sz="2400" dirty="0">
              <a:solidFill>
                <a:schemeClr val="bg1"/>
              </a:solidFill>
              <a:latin typeface="Arial" charset="0"/>
              <a:ea typeface="黑体" pitchFamily="49" charset="-122"/>
            </a:endParaRPr>
          </a:p>
        </p:txBody>
      </p:sp>
      <p:sp>
        <p:nvSpPr>
          <p:cNvPr id="17" name="AutoShape 20"/>
          <p:cNvSpPr>
            <a:spLocks noChangeArrowheads="1"/>
          </p:cNvSpPr>
          <p:nvPr/>
        </p:nvSpPr>
        <p:spPr bwMode="auto">
          <a:xfrm>
            <a:off x="1571604" y="3071810"/>
            <a:ext cx="6934523" cy="649287"/>
          </a:xfrm>
          <a:prstGeom prst="roundRect">
            <a:avLst>
              <a:gd name="adj" fmla="val 16667"/>
            </a:avLst>
          </a:prstGeom>
          <a:solidFill>
            <a:schemeClr val="bg1"/>
          </a:solidFill>
          <a:ln w="12700">
            <a:solidFill>
              <a:schemeClr val="accent1"/>
            </a:solidFill>
            <a:round/>
            <a:headEnd/>
            <a:tailEnd/>
          </a:ln>
          <a:effectLst>
            <a:outerShdw dist="35921" dir="2700000" algn="ctr" rotWithShape="0">
              <a:srgbClr val="808080">
                <a:alpha val="50000"/>
              </a:srgbClr>
            </a:outerShdw>
          </a:effectLst>
        </p:spPr>
        <p:txBody>
          <a:bodyPr wrap="none" anchor="ctr"/>
          <a:lstStyle/>
          <a:p>
            <a:pPr>
              <a:defRPr/>
            </a:pPr>
            <a:endParaRPr lang="zh-CN" altLang="en-US" sz="2400"/>
          </a:p>
        </p:txBody>
      </p:sp>
      <p:sp>
        <p:nvSpPr>
          <p:cNvPr id="26" name="矩形 25"/>
          <p:cNvSpPr/>
          <p:nvPr/>
        </p:nvSpPr>
        <p:spPr>
          <a:xfrm>
            <a:off x="1554806" y="2000240"/>
            <a:ext cx="5753498" cy="461665"/>
          </a:xfrm>
          <a:prstGeom prst="rect">
            <a:avLst/>
          </a:prstGeom>
        </p:spPr>
        <p:txBody>
          <a:bodyPr wrap="none">
            <a:spAutoFit/>
          </a:bodyPr>
          <a:lstStyle/>
          <a:p>
            <a:pPr algn="ctr" eaLnBrk="1" hangingPunct="1"/>
            <a:r>
              <a:rPr lang="zh-CN" altLang="en-US" sz="2400" dirty="0" smtClean="0">
                <a:solidFill>
                  <a:srgbClr val="003399"/>
                </a:solidFill>
                <a:latin typeface="宋体" charset="-122"/>
              </a:rPr>
              <a:t>工业工程专业</a:t>
            </a:r>
            <a:r>
              <a:rPr lang="en-US" altLang="zh-CN" sz="2400" dirty="0" smtClean="0">
                <a:solidFill>
                  <a:srgbClr val="003399"/>
                </a:solidFill>
                <a:latin typeface="宋体" charset="-122"/>
              </a:rPr>
              <a:t>《</a:t>
            </a:r>
            <a:r>
              <a:rPr lang="zh-CN" altLang="en-US" sz="2400" dirty="0" smtClean="0">
                <a:solidFill>
                  <a:srgbClr val="003399"/>
                </a:solidFill>
                <a:latin typeface="宋体" charset="-122"/>
              </a:rPr>
              <a:t>基础工业工程</a:t>
            </a:r>
            <a:r>
              <a:rPr lang="en-US" altLang="zh-CN" sz="2400" dirty="0" smtClean="0">
                <a:solidFill>
                  <a:srgbClr val="003399"/>
                </a:solidFill>
                <a:latin typeface="宋体" charset="-122"/>
              </a:rPr>
              <a:t>》</a:t>
            </a:r>
            <a:r>
              <a:rPr lang="zh-CN" altLang="en-US" sz="2400" dirty="0" smtClean="0">
                <a:solidFill>
                  <a:srgbClr val="003399"/>
                </a:solidFill>
                <a:latin typeface="宋体" charset="-122"/>
              </a:rPr>
              <a:t>课程教学</a:t>
            </a:r>
            <a:endParaRPr lang="zh-CN" altLang="en-US" sz="2400" dirty="0">
              <a:solidFill>
                <a:srgbClr val="003399"/>
              </a:solidFill>
              <a:latin typeface="宋体" charset="-122"/>
            </a:endParaRPr>
          </a:p>
        </p:txBody>
      </p:sp>
      <p:sp>
        <p:nvSpPr>
          <p:cNvPr id="27" name="矩形 26"/>
          <p:cNvSpPr/>
          <p:nvPr/>
        </p:nvSpPr>
        <p:spPr>
          <a:xfrm>
            <a:off x="1586025" y="3183359"/>
            <a:ext cx="5290231" cy="461665"/>
          </a:xfrm>
          <a:prstGeom prst="rect">
            <a:avLst/>
          </a:prstGeom>
        </p:spPr>
        <p:txBody>
          <a:bodyPr wrap="none">
            <a:spAutoFit/>
          </a:bodyPr>
          <a:lstStyle/>
          <a:p>
            <a:pPr algn="ctr" eaLnBrk="1" hangingPunct="1"/>
            <a:r>
              <a:rPr lang="en-US" altLang="zh-CN" sz="2400" dirty="0" smtClean="0">
                <a:solidFill>
                  <a:srgbClr val="003399"/>
                </a:solidFill>
                <a:latin typeface="宋体" charset="-122"/>
              </a:rPr>
              <a:t>《</a:t>
            </a:r>
            <a:r>
              <a:rPr lang="zh-CN" altLang="en-US" sz="2400" dirty="0">
                <a:solidFill>
                  <a:srgbClr val="003399"/>
                </a:solidFill>
                <a:latin typeface="宋体" charset="-122"/>
              </a:rPr>
              <a:t>基础工业工程</a:t>
            </a:r>
            <a:r>
              <a:rPr lang="en-US" altLang="zh-CN" sz="2400" dirty="0" smtClean="0">
                <a:solidFill>
                  <a:srgbClr val="003399"/>
                </a:solidFill>
                <a:latin typeface="宋体" charset="-122"/>
              </a:rPr>
              <a:t>》</a:t>
            </a:r>
            <a:r>
              <a:rPr lang="zh-CN" altLang="en-US" sz="2400" dirty="0" smtClean="0">
                <a:solidFill>
                  <a:srgbClr val="003399"/>
                </a:solidFill>
                <a:latin typeface="宋体" charset="-122"/>
              </a:rPr>
              <a:t>（第</a:t>
            </a:r>
            <a:r>
              <a:rPr lang="en-US" altLang="zh-CN" sz="2400" dirty="0" smtClean="0">
                <a:solidFill>
                  <a:srgbClr val="003399"/>
                </a:solidFill>
                <a:latin typeface="宋体" charset="-122"/>
              </a:rPr>
              <a:t>3</a:t>
            </a:r>
            <a:r>
              <a:rPr lang="zh-CN" altLang="en-US" sz="2400" dirty="0" smtClean="0">
                <a:solidFill>
                  <a:srgbClr val="003399"/>
                </a:solidFill>
                <a:latin typeface="宋体" charset="-122"/>
              </a:rPr>
              <a:t>版）教材编写</a:t>
            </a:r>
            <a:endParaRPr lang="zh-CN" altLang="en-US" sz="2400" dirty="0">
              <a:solidFill>
                <a:srgbClr val="003399"/>
              </a:solidFill>
              <a:latin typeface="宋体" charset="-122"/>
            </a:endParaRPr>
          </a:p>
        </p:txBody>
      </p:sp>
    </p:spTree>
    <p:extLst>
      <p:ext uri="{BB962C8B-B14F-4D97-AF65-F5344CB8AC3E}">
        <p14:creationId xmlns="" xmlns:p14="http://schemas.microsoft.com/office/powerpoint/2010/main" val="32547938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Group 327"/>
        <p:cNvGrpSpPr/>
        <p:nvPr/>
      </p:nvGrpSpPr>
      <p:grpSpPr>
        <a:xfrm>
          <a:off x="0" y="0"/>
          <a:ext cx="0" cy="0"/>
          <a:chOff x="0" y="0"/>
          <a:chExt cx="0" cy="0"/>
        </a:xfrm>
      </p:grpSpPr>
      <p:grpSp>
        <p:nvGrpSpPr>
          <p:cNvPr id="507" name="Group 507"/>
          <p:cNvGrpSpPr/>
          <p:nvPr/>
        </p:nvGrpSpPr>
        <p:grpSpPr>
          <a:xfrm>
            <a:off x="0" y="857250"/>
            <a:ext cx="9144000" cy="5143500"/>
            <a:chOff x="0" y="0"/>
            <a:chExt cx="24384000" cy="13716000"/>
          </a:xfrm>
        </p:grpSpPr>
      </p:grpSp>
      <p:grpSp>
        <p:nvGrpSpPr>
          <p:cNvPr id="328" name="Group 328"/>
          <p:cNvGrpSpPr/>
          <p:nvPr/>
        </p:nvGrpSpPr>
        <p:grpSpPr>
          <a:xfrm>
            <a:off x="817068" y="1142884"/>
            <a:ext cx="7600950" cy="353238"/>
            <a:chOff x="0" y="54797"/>
            <a:chExt cx="20269200" cy="941970"/>
          </a:xfrm>
        </p:grpSpPr>
        <p:sp>
          <p:nvSpPr>
            <p:cNvPr id="2" name="text 328"/>
            <p:cNvSpPr/>
            <p:nvPr/>
          </p:nvSpPr>
          <p:spPr>
            <a:xfrm>
              <a:off x="0" y="54797"/>
              <a:ext cx="20269200" cy="941970"/>
            </a:xfrm>
            <a:prstGeom prst="rect">
              <a:avLst/>
            </a:prstGeom>
            <a:ln w="25400">
              <a:miter lim="400000"/>
            </a:ln>
            <a:extLst>
              <a:ext uri="{C572A759-6A51-4108-AA02-DFA0A04FC94B}">
                <ma14:wrappingTextBoxFlag xmlns="" xmlns:ma14="http://schemas.microsoft.com/office/mac/drawingml/2011/main" val="1"/>
              </a:ext>
            </a:extLst>
          </p:spPr>
          <p:txBody>
            <a:bodyPr wrap="square" lIns="19050" tIns="19050" rIns="19050" bIns="19050" numCol="1" anchor="ctr">
              <a:spAutoFit/>
            </a:bodyPr>
            <a:lstStyle>
              <a:lvl1pPr algn="l">
                <a:lnSpc>
                  <a:spcPct val="101333"/>
                </a:lnSpc>
                <a:defRPr spc="440">
                  <a:solidFill>
                    <a:srgbClr val="526E82">
                      <a:alpha val="100000"/>
                    </a:srgbClr>
                  </a:solidFill>
                  <a:latin typeface="安卓中文"/>
                  <a:ea typeface="安卓中文"/>
                  <a:cs typeface="安卓中文"/>
                  <a:sym typeface="安卓中文"/>
                </a:defRPr>
              </a:lvl1pPr>
            </a:lstStyle>
            <a:p>
              <a:pPr defTabSz="342900" fontAlgn="auto">
                <a:spcBef>
                  <a:spcPts val="0"/>
                </a:spcBef>
                <a:spcAft>
                  <a:spcPts val="0"/>
                </a:spcAft>
                <a:defRPr sz="2400" spc="0"/>
              </a:pPr>
              <a:r>
                <a:rPr kumimoji="0" lang="zh-CN" altLang="en-US" sz="2025" b="0" spc="165" dirty="0" smtClean="0">
                  <a:latin typeface="黑体" panose="02010609060101010101" pitchFamily="49" charset="-122"/>
                  <a:ea typeface="黑体" panose="02010609060101010101" pitchFamily="49" charset="-122"/>
                </a:rPr>
                <a:t>（</a:t>
              </a:r>
              <a:r>
                <a:rPr kumimoji="0" lang="en-US" altLang="zh-CN" sz="2025" b="0" spc="165" dirty="0" smtClean="0">
                  <a:latin typeface="黑体" panose="02010609060101010101" pitchFamily="49" charset="-122"/>
                  <a:ea typeface="黑体" panose="02010609060101010101" pitchFamily="49" charset="-122"/>
                </a:rPr>
                <a:t>1</a:t>
              </a:r>
              <a:r>
                <a:rPr kumimoji="0" lang="zh-CN" altLang="en-US" sz="2025" b="0" spc="165" dirty="0" smtClean="0">
                  <a:latin typeface="黑体" panose="02010609060101010101" pitchFamily="49" charset="-122"/>
                  <a:ea typeface="黑体" panose="02010609060101010101" pitchFamily="49" charset="-122"/>
                </a:rPr>
                <a:t>）课程</a:t>
              </a:r>
              <a:r>
                <a:rPr kumimoji="0" lang="zh-CN" altLang="en-US" sz="2025" b="0" spc="165" dirty="0">
                  <a:latin typeface="黑体" panose="02010609060101010101" pitchFamily="49" charset="-122"/>
                  <a:ea typeface="黑体" panose="02010609060101010101" pitchFamily="49" charset="-122"/>
                </a:rPr>
                <a:t>描述与教学目标</a:t>
              </a:r>
            </a:p>
          </p:txBody>
        </p:sp>
      </p:grpSp>
      <p:grpSp>
        <p:nvGrpSpPr>
          <p:cNvPr id="340" name="Group 340"/>
          <p:cNvGrpSpPr/>
          <p:nvPr/>
        </p:nvGrpSpPr>
        <p:grpSpPr>
          <a:xfrm>
            <a:off x="386535" y="1773199"/>
            <a:ext cx="2544136" cy="232691"/>
            <a:chOff x="65557" y="-1302750"/>
            <a:chExt cx="6784363" cy="620508"/>
          </a:xfrm>
        </p:grpSpPr>
        <p:grpSp>
          <p:nvGrpSpPr>
            <p:cNvPr id="341" name="Group 341"/>
            <p:cNvGrpSpPr/>
            <p:nvPr/>
          </p:nvGrpSpPr>
          <p:grpSpPr>
            <a:xfrm>
              <a:off x="65557" y="-1302750"/>
              <a:ext cx="6784363" cy="620508"/>
              <a:chOff x="-407965" y="-1874250"/>
              <a:chExt cx="6784363" cy="620508"/>
            </a:xfrm>
          </p:grpSpPr>
          <p:sp>
            <p:nvSpPr>
              <p:cNvPr id="452" name="graph 452"/>
              <p:cNvSpPr/>
              <p:nvPr/>
            </p:nvSpPr>
            <p:spPr>
              <a:xfrm>
                <a:off x="-407965" y="-1757858"/>
                <a:ext cx="381000" cy="381000"/>
              </a:xfrm>
              <a:custGeom>
                <a:avLst/>
                <a:gdLst/>
                <a:ahLst/>
                <a:cxnLst>
                  <a:cxn ang="0">
                    <a:pos x="wd2" y="hd2"/>
                  </a:cxn>
                  <a:cxn ang="5400000">
                    <a:pos x="wd2" y="hd2"/>
                  </a:cxn>
                  <a:cxn ang="10800000">
                    <a:pos x="wd2" y="hd2"/>
                  </a:cxn>
                  <a:cxn ang="16200000">
                    <a:pos x="wd2" y="hd2"/>
                  </a:cxn>
                </a:cxnLst>
                <a:rect l="0" t="0" r="r" b="b"/>
                <a:pathLst>
                  <a:path w="381000" h="381000" extrusionOk="0">
                    <a:moveTo>
                      <a:pt x="381000" y="381000"/>
                    </a:moveTo>
                    <a:lnTo>
                      <a:pt x="0" y="381000"/>
                    </a:lnTo>
                    <a:lnTo>
                      <a:pt x="0" y="0"/>
                    </a:lnTo>
                    <a:lnTo>
                      <a:pt x="381000" y="0"/>
                    </a:lnTo>
                    <a:cubicBezTo>
                      <a:pt x="381000" y="0"/>
                      <a:pt x="381000" y="381000"/>
                      <a:pt x="381000" y="381000"/>
                    </a:cubicBezTo>
                    <a:close/>
                  </a:path>
                </a:pathLst>
              </a:custGeom>
              <a:solidFill>
                <a:srgbClr val="0DB793">
                  <a:alpha val="100000"/>
                </a:srgbClr>
              </a:solidFill>
            </p:spPr>
            <p:txBody>
              <a:bodyPr lIns="0" tIns="0" rIns="0" bIns="0" anchor="ctr"/>
              <a:lstStyle/>
              <a:p>
                <a:pPr defTabSz="342900" fontAlgn="auto">
                  <a:spcBef>
                    <a:spcPts val="0"/>
                  </a:spcBef>
                  <a:spcAft>
                    <a:spcPts val="0"/>
                  </a:spcAft>
                  <a:defRPr sz="2400"/>
                </a:pPr>
                <a:endParaRPr kumimoji="0" sz="900" b="0">
                  <a:solidFill>
                    <a:prstClr val="black"/>
                  </a:solidFill>
                  <a:latin typeface="黑体" panose="02010609060101010101" pitchFamily="49" charset="-122"/>
                  <a:ea typeface="黑体" panose="02010609060101010101" pitchFamily="49" charset="-122"/>
                </a:endParaRPr>
              </a:p>
            </p:txBody>
          </p:sp>
          <p:grpSp>
            <p:nvGrpSpPr>
              <p:cNvPr id="450" name="Group 450"/>
              <p:cNvGrpSpPr/>
              <p:nvPr/>
            </p:nvGrpSpPr>
            <p:grpSpPr>
              <a:xfrm>
                <a:off x="126185" y="-1874250"/>
                <a:ext cx="6250213" cy="620508"/>
                <a:chOff x="-102415" y="-1112250"/>
                <a:chExt cx="6250213" cy="620508"/>
              </a:xfrm>
            </p:grpSpPr>
            <p:sp>
              <p:nvSpPr>
                <p:cNvPr id="4" name="text 450"/>
                <p:cNvSpPr/>
                <p:nvPr/>
              </p:nvSpPr>
              <p:spPr>
                <a:xfrm>
                  <a:off x="-102415" y="-1112250"/>
                  <a:ext cx="6250213" cy="620508"/>
                </a:xfrm>
                <a:prstGeom prst="rect">
                  <a:avLst/>
                </a:prstGeom>
                <a:ln w="25400">
                  <a:miter lim="400000"/>
                </a:ln>
                <a:extLst>
                  <a:ext uri="{C572A759-6A51-4108-AA02-DFA0A04FC94B}">
                    <ma14:wrappingTextBoxFlag xmlns="" xmlns:ma14="http://schemas.microsoft.com/office/mac/drawingml/2011/main" val="1"/>
                  </a:ext>
                </a:extLst>
              </p:spPr>
              <p:txBody>
                <a:bodyPr wrap="square" lIns="0" tIns="0" rIns="0" bIns="0" numCol="1" anchor="b">
                  <a:spAutoFit/>
                </a:bodyPr>
                <a:lstStyle>
                  <a:lvl1pPr algn="l">
                    <a:lnSpc>
                      <a:spcPct val="112000"/>
                    </a:lnSpc>
                    <a:defRPr spc="330">
                      <a:solidFill>
                        <a:srgbClr val="0DB793">
                          <a:alpha val="100000"/>
                        </a:srgbClr>
                      </a:solidFill>
                      <a:latin typeface="安卓中文"/>
                      <a:ea typeface="安卓中文"/>
                      <a:cs typeface="安卓中文"/>
                      <a:sym typeface="安卓中文"/>
                    </a:defRPr>
                  </a:lvl1pPr>
                </a:lstStyle>
                <a:p>
                  <a:pPr defTabSz="342900" fontAlgn="auto">
                    <a:spcBef>
                      <a:spcPts val="0"/>
                    </a:spcBef>
                    <a:spcAft>
                      <a:spcPts val="0"/>
                    </a:spcAft>
                    <a:defRPr sz="2400" spc="0"/>
                  </a:pPr>
                  <a:r>
                    <a:rPr kumimoji="0" lang="zh-CN" altLang="en-US" sz="1350" b="0" spc="124" dirty="0">
                      <a:latin typeface="Microsoft YaHei" panose="020B0503020204020204" pitchFamily="34" charset="-122"/>
                      <a:ea typeface="Microsoft YaHei" panose="020B0503020204020204" pitchFamily="34" charset="-122"/>
                    </a:rPr>
                    <a:t>课程描述</a:t>
                  </a:r>
                </a:p>
              </p:txBody>
            </p:sp>
          </p:grpSp>
        </p:grpSp>
      </p:grpSp>
      <p:sp>
        <p:nvSpPr>
          <p:cNvPr id="5" name="text 343"/>
          <p:cNvSpPr/>
          <p:nvPr/>
        </p:nvSpPr>
        <p:spPr>
          <a:xfrm>
            <a:off x="472768" y="2131030"/>
            <a:ext cx="3558439" cy="1705595"/>
          </a:xfrm>
          <a:prstGeom prst="rect">
            <a:avLst/>
          </a:prstGeom>
          <a:ln w="25400">
            <a:miter lim="400000"/>
          </a:ln>
          <a:extLst>
            <a:ext uri="{C572A759-6A51-4108-AA02-DFA0A04FC94B}">
              <ma14:wrappingTextBoxFlag xmlns="" xmlns:ma14="http://schemas.microsoft.com/office/mac/drawingml/2011/main" val="1"/>
            </a:ext>
          </a:extLst>
        </p:spPr>
        <p:txBody>
          <a:bodyPr wrap="square" lIns="0" tIns="0" rIns="0" bIns="0" numCol="1" anchor="t">
            <a:spAutoFit/>
          </a:bodyPr>
          <a:lstStyle>
            <a:lvl1pPr algn="l">
              <a:lnSpc>
                <a:spcPct val="115555"/>
              </a:lnSpc>
              <a:defRPr spc="330">
                <a:solidFill>
                  <a:srgbClr val="526E82">
                    <a:alpha val="100000"/>
                  </a:srgbClr>
                </a:solidFill>
                <a:latin typeface="安卓中文"/>
                <a:ea typeface="安卓中文"/>
                <a:cs typeface="安卓中文"/>
                <a:sym typeface="安卓中文"/>
              </a:defRPr>
            </a:lvl1pPr>
          </a:lstStyle>
          <a:p>
            <a:pPr>
              <a:lnSpc>
                <a:spcPts val="1875"/>
              </a:lnSpc>
              <a:defRPr sz="2400" spc="0"/>
            </a:pPr>
            <a:r>
              <a:rPr lang="zh-CN" altLang="en-US" sz="1200" dirty="0">
                <a:solidFill>
                  <a:schemeClr val="tx1"/>
                </a:solidFill>
                <a:latin typeface="黑体" panose="02010609060101010101" pitchFamily="49" charset="-122"/>
                <a:ea typeface="黑体" panose="02010609060101010101" pitchFamily="49" charset="-122"/>
              </a:rPr>
              <a:t>   </a:t>
            </a:r>
            <a:r>
              <a:rPr lang="en-US" altLang="zh-CN" sz="1200" dirty="0">
                <a:solidFill>
                  <a:schemeClr val="tx1"/>
                </a:solidFill>
                <a:latin typeface="黑体" panose="02010609060101010101" pitchFamily="49" charset="-122"/>
                <a:ea typeface="黑体" panose="02010609060101010101" pitchFamily="49" charset="-122"/>
              </a:rPr>
              <a:t>《</a:t>
            </a:r>
            <a:r>
              <a:rPr lang="zh-CN" altLang="en-US" sz="1200" dirty="0">
                <a:solidFill>
                  <a:schemeClr val="tx1"/>
                </a:solidFill>
                <a:latin typeface="黑体" panose="02010609060101010101" pitchFamily="49" charset="-122"/>
                <a:ea typeface="黑体" panose="02010609060101010101" pitchFamily="49" charset="-122"/>
              </a:rPr>
              <a:t>基础工业工程</a:t>
            </a:r>
            <a:r>
              <a:rPr lang="en-US" altLang="zh-CN" sz="1200" dirty="0">
                <a:solidFill>
                  <a:schemeClr val="tx1"/>
                </a:solidFill>
                <a:latin typeface="黑体" panose="02010609060101010101" pitchFamily="49" charset="-122"/>
                <a:ea typeface="黑体" panose="02010609060101010101" pitchFamily="49" charset="-122"/>
              </a:rPr>
              <a:t>》</a:t>
            </a:r>
            <a:r>
              <a:rPr lang="zh-CN" altLang="en-US" sz="1200" dirty="0">
                <a:solidFill>
                  <a:schemeClr val="tx1"/>
                </a:solidFill>
                <a:latin typeface="黑体" panose="02010609060101010101" pitchFamily="49" charset="-122"/>
                <a:ea typeface="黑体" panose="02010609060101010101" pitchFamily="49" charset="-122"/>
              </a:rPr>
              <a:t>是工业工程专业中一门重要的专业基础课。通过本课程的学习，学生应掌握该门课程的基本原理、方法和技能；训练学生的相关实验能力、综合决策能力；通过实践性环节，将知识转化为技能，提高学生从事实际工作研究的动手能力，培养初步的创新创业能力，并养成本专业学生应有的素质是本课程教学的定位。 </a:t>
            </a:r>
            <a:endParaRPr kumimoji="0" lang="zh-CN" altLang="en-US" sz="1200" b="0" spc="124" dirty="0">
              <a:solidFill>
                <a:schemeClr val="tx1"/>
              </a:solidFill>
              <a:latin typeface="黑体" panose="02010609060101010101" pitchFamily="49" charset="-122"/>
              <a:ea typeface="黑体" panose="02010609060101010101" pitchFamily="49" charset="-122"/>
            </a:endParaRPr>
          </a:p>
        </p:txBody>
      </p:sp>
      <p:sp>
        <p:nvSpPr>
          <p:cNvPr id="453" name="graph 453"/>
          <p:cNvSpPr/>
          <p:nvPr/>
        </p:nvSpPr>
        <p:spPr>
          <a:xfrm>
            <a:off x="386535" y="3946392"/>
            <a:ext cx="142875" cy="142875"/>
          </a:xfrm>
          <a:custGeom>
            <a:avLst/>
            <a:gdLst/>
            <a:ahLst/>
            <a:cxnLst>
              <a:cxn ang="0">
                <a:pos x="wd2" y="hd2"/>
              </a:cxn>
              <a:cxn ang="5400000">
                <a:pos x="wd2" y="hd2"/>
              </a:cxn>
              <a:cxn ang="10800000">
                <a:pos x="wd2" y="hd2"/>
              </a:cxn>
              <a:cxn ang="16200000">
                <a:pos x="wd2" y="hd2"/>
              </a:cxn>
            </a:cxnLst>
            <a:rect l="0" t="0" r="r" b="b"/>
            <a:pathLst>
              <a:path w="381000" h="381000" extrusionOk="0">
                <a:moveTo>
                  <a:pt x="381000" y="381000"/>
                </a:moveTo>
                <a:lnTo>
                  <a:pt x="0" y="381000"/>
                </a:lnTo>
                <a:lnTo>
                  <a:pt x="0" y="0"/>
                </a:lnTo>
                <a:lnTo>
                  <a:pt x="381000" y="0"/>
                </a:lnTo>
                <a:cubicBezTo>
                  <a:pt x="381000" y="0"/>
                  <a:pt x="381000" y="381000"/>
                  <a:pt x="381000" y="381000"/>
                </a:cubicBezTo>
                <a:close/>
              </a:path>
            </a:pathLst>
          </a:custGeom>
          <a:solidFill>
            <a:srgbClr val="0DB793">
              <a:alpha val="100000"/>
            </a:srgbClr>
          </a:solidFill>
        </p:spPr>
        <p:txBody>
          <a:bodyPr lIns="0" tIns="0" rIns="0" bIns="0" anchor="ctr"/>
          <a:lstStyle/>
          <a:p>
            <a:pPr defTabSz="342900" fontAlgn="auto">
              <a:spcBef>
                <a:spcPts val="0"/>
              </a:spcBef>
              <a:spcAft>
                <a:spcPts val="0"/>
              </a:spcAft>
              <a:defRPr sz="2400"/>
            </a:pPr>
            <a:endParaRPr kumimoji="0" sz="900" b="0">
              <a:solidFill>
                <a:prstClr val="black"/>
              </a:solidFill>
              <a:latin typeface="黑体" panose="02010609060101010101" pitchFamily="49" charset="-122"/>
              <a:ea typeface="黑体" panose="02010609060101010101" pitchFamily="49" charset="-122"/>
            </a:endParaRPr>
          </a:p>
        </p:txBody>
      </p:sp>
      <p:grpSp>
        <p:nvGrpSpPr>
          <p:cNvPr id="451" name="Group 451"/>
          <p:cNvGrpSpPr/>
          <p:nvPr/>
        </p:nvGrpSpPr>
        <p:grpSpPr>
          <a:xfrm>
            <a:off x="586841" y="3900458"/>
            <a:ext cx="2417308" cy="232692"/>
            <a:chOff x="-794139" y="-2069069"/>
            <a:chExt cx="6446154" cy="620508"/>
          </a:xfrm>
        </p:grpSpPr>
        <p:sp>
          <p:nvSpPr>
            <p:cNvPr id="6" name="text 451"/>
            <p:cNvSpPr/>
            <p:nvPr/>
          </p:nvSpPr>
          <p:spPr>
            <a:xfrm>
              <a:off x="-794139" y="-2069069"/>
              <a:ext cx="6446154" cy="620508"/>
            </a:xfrm>
            <a:prstGeom prst="rect">
              <a:avLst/>
            </a:prstGeom>
            <a:ln w="25400">
              <a:miter lim="400000"/>
            </a:ln>
            <a:extLst>
              <a:ext uri="{C572A759-6A51-4108-AA02-DFA0A04FC94B}">
                <ma14:wrappingTextBoxFlag xmlns="" xmlns:ma14="http://schemas.microsoft.com/office/mac/drawingml/2011/main" val="1"/>
              </a:ext>
            </a:extLst>
          </p:spPr>
          <p:txBody>
            <a:bodyPr wrap="square" lIns="0" tIns="0" rIns="0" bIns="0" numCol="1" anchor="b">
              <a:spAutoFit/>
            </a:bodyPr>
            <a:lstStyle>
              <a:lvl1pPr algn="l">
                <a:lnSpc>
                  <a:spcPct val="112000"/>
                </a:lnSpc>
                <a:defRPr spc="330">
                  <a:solidFill>
                    <a:srgbClr val="0DB793">
                      <a:alpha val="100000"/>
                    </a:srgbClr>
                  </a:solidFill>
                  <a:latin typeface="安卓中文"/>
                  <a:ea typeface="安卓中文"/>
                  <a:cs typeface="安卓中文"/>
                  <a:sym typeface="安卓中文"/>
                </a:defRPr>
              </a:lvl1pPr>
            </a:lstStyle>
            <a:p>
              <a:pPr defTabSz="342900" fontAlgn="auto">
                <a:spcBef>
                  <a:spcPts val="0"/>
                </a:spcBef>
                <a:spcAft>
                  <a:spcPts val="0"/>
                </a:spcAft>
                <a:defRPr sz="2400" spc="0"/>
              </a:pPr>
              <a:r>
                <a:rPr kumimoji="0" lang="zh-CN" altLang="en-US" sz="1350" b="0" spc="124" dirty="0">
                  <a:latin typeface="Microsoft YaHei" panose="020B0503020204020204" pitchFamily="34" charset="-122"/>
                  <a:ea typeface="Microsoft YaHei" panose="020B0503020204020204" pitchFamily="34" charset="-122"/>
                </a:rPr>
                <a:t>课程目标</a:t>
              </a:r>
            </a:p>
          </p:txBody>
        </p:sp>
      </p:grpSp>
      <p:sp>
        <p:nvSpPr>
          <p:cNvPr id="22" name="text 343"/>
          <p:cNvSpPr/>
          <p:nvPr/>
        </p:nvSpPr>
        <p:spPr>
          <a:xfrm>
            <a:off x="479916" y="4194737"/>
            <a:ext cx="8277549" cy="830997"/>
          </a:xfrm>
          <a:prstGeom prst="rect">
            <a:avLst/>
          </a:prstGeom>
          <a:ln w="25400">
            <a:miter lim="400000"/>
          </a:ln>
          <a:extLst>
            <a:ext uri="{C572A759-6A51-4108-AA02-DFA0A04FC94B}">
              <ma14:wrappingTextBoxFlag xmlns="" xmlns:ma14="http://schemas.microsoft.com/office/mac/drawingml/2011/main" val="1"/>
            </a:ext>
          </a:extLst>
        </p:spPr>
        <p:txBody>
          <a:bodyPr wrap="square" lIns="0" tIns="0" rIns="0" bIns="0" numCol="1" anchor="t">
            <a:spAutoFit/>
          </a:bodyPr>
          <a:lstStyle>
            <a:lvl1pPr algn="l">
              <a:lnSpc>
                <a:spcPct val="115555"/>
              </a:lnSpc>
              <a:defRPr spc="330">
                <a:solidFill>
                  <a:srgbClr val="526E82">
                    <a:alpha val="100000"/>
                  </a:srgbClr>
                </a:solidFill>
                <a:latin typeface="安卓中文"/>
                <a:ea typeface="安卓中文"/>
                <a:cs typeface="安卓中文"/>
                <a:sym typeface="安卓中文"/>
              </a:defRPr>
            </a:lvl1pPr>
          </a:lstStyle>
          <a:p>
            <a:pPr>
              <a:lnSpc>
                <a:spcPct val="150000"/>
              </a:lnSpc>
              <a:defRPr sz="2400" spc="0"/>
            </a:pPr>
            <a:r>
              <a:rPr lang="zh-CN" altLang="en-US" sz="1200" dirty="0">
                <a:solidFill>
                  <a:schemeClr val="tx1"/>
                </a:solidFill>
                <a:latin typeface="Microsoft YaHei" panose="020B0503020204020204" pitchFamily="34" charset="-122"/>
                <a:ea typeface="Microsoft YaHei" panose="020B0503020204020204" pitchFamily="34" charset="-122"/>
              </a:rPr>
              <a:t>       使学生能够运用基础工业工程的基本原理与技术，包括基础工业工程概述、方法研究、作业测定、现场管理等，帮助企业解决生产实际问题，锻炼提高实践能力，并进一步关注工业工程与环境、社会的关系，培养创新意识和初步的创新创业能力，成为懂技术关注环境社会具备创新创业能力的复合型技术管理人才。 </a:t>
            </a:r>
          </a:p>
        </p:txBody>
      </p:sp>
      <p:pic>
        <p:nvPicPr>
          <p:cNvPr id="24" name="图片 2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380251" y="2018149"/>
            <a:ext cx="1407463" cy="10555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5" name="图片 2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037515" y="1690852"/>
            <a:ext cx="1252126" cy="16695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图片 2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539443" y="2069877"/>
            <a:ext cx="1349254" cy="10119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7" name="圆角矩形 26"/>
          <p:cNvSpPr/>
          <p:nvPr/>
        </p:nvSpPr>
        <p:spPr>
          <a:xfrm>
            <a:off x="4247964" y="1478692"/>
            <a:ext cx="4779531" cy="2051341"/>
          </a:xfrm>
          <a:prstGeom prst="roundRect">
            <a:avLst/>
          </a:prstGeom>
          <a:noFill/>
          <a:ln>
            <a:solidFill>
              <a:srgbClr val="2DB3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defRPr/>
            </a:pPr>
            <a:endParaRPr kumimoji="0" lang="zh-CN" altLang="en-US" sz="675" b="0" dirty="0">
              <a:solidFill>
                <a:prstClr val="white"/>
              </a:solidFill>
              <a:latin typeface="Calibri"/>
              <a:ea typeface="宋体" panose="02010600030101010101" pitchFamily="2" charset="-122"/>
            </a:endParaRPr>
          </a:p>
        </p:txBody>
      </p:sp>
      <p:sp>
        <p:nvSpPr>
          <p:cNvPr id="19" name="文本框 4"/>
          <p:cNvSpPr txBox="1">
            <a:spLocks noChangeArrowheads="1"/>
          </p:cNvSpPr>
          <p:nvPr/>
        </p:nvSpPr>
        <p:spPr bwMode="auto">
          <a:xfrm>
            <a:off x="540206" y="262574"/>
            <a:ext cx="4875053" cy="523220"/>
          </a:xfrm>
          <a:prstGeom prst="rect">
            <a:avLst/>
          </a:prstGeom>
          <a:noFill/>
          <a:ln w="9525">
            <a:noFill/>
            <a:miter lim="800000"/>
            <a:headEnd/>
            <a:tailEnd/>
          </a:ln>
        </p:spPr>
        <p:txBody>
          <a:bodyPr wrap="none">
            <a:spAutoFit/>
          </a:bodyPr>
          <a:lstStyle/>
          <a:p>
            <a:pPr algn="ctr" eaLnBrk="1" hangingPunct="1"/>
            <a:r>
              <a:rPr lang="en-US" altLang="zh-CN" sz="2800" dirty="0" smtClean="0">
                <a:solidFill>
                  <a:srgbClr val="003399"/>
                </a:solidFill>
                <a:latin typeface="宋体" charset="-122"/>
              </a:rPr>
              <a:t>1.《</a:t>
            </a:r>
            <a:r>
              <a:rPr lang="zh-CN" altLang="en-US" sz="2800" dirty="0" smtClean="0">
                <a:solidFill>
                  <a:srgbClr val="003399"/>
                </a:solidFill>
                <a:latin typeface="宋体" charset="-122"/>
              </a:rPr>
              <a:t>基础工业工程</a:t>
            </a:r>
            <a:r>
              <a:rPr lang="en-US" altLang="zh-CN" sz="2800" dirty="0" smtClean="0">
                <a:solidFill>
                  <a:srgbClr val="003399"/>
                </a:solidFill>
                <a:latin typeface="宋体" charset="-122"/>
              </a:rPr>
              <a:t>》</a:t>
            </a:r>
            <a:r>
              <a:rPr lang="zh-CN" altLang="en-US" sz="2800" dirty="0" smtClean="0">
                <a:solidFill>
                  <a:srgbClr val="003399"/>
                </a:solidFill>
                <a:latin typeface="宋体" charset="-122"/>
              </a:rPr>
              <a:t>课程教学</a:t>
            </a:r>
            <a:endParaRPr lang="zh-CN" altLang="en-US" sz="2800" dirty="0">
              <a:solidFill>
                <a:srgbClr val="003399"/>
              </a:solidFill>
              <a:latin typeface="宋体" charset="-122"/>
            </a:endParaRPr>
          </a:p>
        </p:txBody>
      </p:sp>
    </p:spTree>
    <p:extLst>
      <p:ext uri="{BB962C8B-B14F-4D97-AF65-F5344CB8AC3E}">
        <p14:creationId xmlns="" xmlns:p14="http://schemas.microsoft.com/office/powerpoint/2010/main" val="23209748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Group 327"/>
        <p:cNvGrpSpPr/>
        <p:nvPr/>
      </p:nvGrpSpPr>
      <p:grpSpPr>
        <a:xfrm>
          <a:off x="0" y="0"/>
          <a:ext cx="0" cy="0"/>
          <a:chOff x="0" y="0"/>
          <a:chExt cx="0" cy="0"/>
        </a:xfrm>
      </p:grpSpPr>
      <p:grpSp>
        <p:nvGrpSpPr>
          <p:cNvPr id="507" name="Group 507"/>
          <p:cNvGrpSpPr/>
          <p:nvPr/>
        </p:nvGrpSpPr>
        <p:grpSpPr>
          <a:xfrm>
            <a:off x="0" y="857250"/>
            <a:ext cx="9144000" cy="5143500"/>
            <a:chOff x="0" y="0"/>
            <a:chExt cx="24384000" cy="13716000"/>
          </a:xfrm>
        </p:grpSpPr>
      </p:grpSp>
      <p:grpSp>
        <p:nvGrpSpPr>
          <p:cNvPr id="328" name="Group 328"/>
          <p:cNvGrpSpPr/>
          <p:nvPr/>
        </p:nvGrpSpPr>
        <p:grpSpPr>
          <a:xfrm>
            <a:off x="818583" y="954299"/>
            <a:ext cx="7600950" cy="353238"/>
            <a:chOff x="0" y="54797"/>
            <a:chExt cx="20269200" cy="941970"/>
          </a:xfrm>
        </p:grpSpPr>
        <p:sp>
          <p:nvSpPr>
            <p:cNvPr id="2" name="text 328"/>
            <p:cNvSpPr/>
            <p:nvPr/>
          </p:nvSpPr>
          <p:spPr>
            <a:xfrm>
              <a:off x="0" y="54797"/>
              <a:ext cx="20269200" cy="941970"/>
            </a:xfrm>
            <a:prstGeom prst="rect">
              <a:avLst/>
            </a:prstGeom>
            <a:ln w="25400">
              <a:miter lim="400000"/>
            </a:ln>
            <a:extLst>
              <a:ext uri="{C572A759-6A51-4108-AA02-DFA0A04FC94B}">
                <ma14:wrappingTextBoxFlag xmlns="" xmlns:ma14="http://schemas.microsoft.com/office/mac/drawingml/2011/main" val="1"/>
              </a:ext>
            </a:extLst>
          </p:spPr>
          <p:txBody>
            <a:bodyPr wrap="square" lIns="19050" tIns="19050" rIns="19050" bIns="19050" numCol="1" anchor="ctr">
              <a:spAutoFit/>
            </a:bodyPr>
            <a:lstStyle>
              <a:lvl1pPr algn="l">
                <a:lnSpc>
                  <a:spcPct val="101333"/>
                </a:lnSpc>
                <a:defRPr spc="440">
                  <a:solidFill>
                    <a:srgbClr val="526E82">
                      <a:alpha val="100000"/>
                    </a:srgbClr>
                  </a:solidFill>
                  <a:latin typeface="安卓中文"/>
                  <a:ea typeface="安卓中文"/>
                  <a:cs typeface="安卓中文"/>
                  <a:sym typeface="安卓中文"/>
                </a:defRPr>
              </a:lvl1pPr>
            </a:lstStyle>
            <a:p>
              <a:pPr defTabSz="342900" fontAlgn="auto">
                <a:spcBef>
                  <a:spcPts val="0"/>
                </a:spcBef>
                <a:spcAft>
                  <a:spcPts val="0"/>
                </a:spcAft>
                <a:defRPr sz="2400" spc="0"/>
              </a:pPr>
              <a:r>
                <a:rPr kumimoji="0" lang="zh-CN" altLang="en-US" sz="2025" b="0" spc="165" dirty="0" smtClean="0">
                  <a:latin typeface="黑体" panose="02010609060101010101" pitchFamily="49" charset="-122"/>
                  <a:ea typeface="黑体" panose="02010609060101010101" pitchFamily="49" charset="-122"/>
                </a:rPr>
                <a:t>（</a:t>
              </a:r>
              <a:r>
                <a:rPr kumimoji="0" lang="en-US" altLang="zh-CN" sz="2025" b="0" spc="165" dirty="0" smtClean="0">
                  <a:latin typeface="黑体" panose="02010609060101010101" pitchFamily="49" charset="-122"/>
                  <a:ea typeface="黑体" panose="02010609060101010101" pitchFamily="49" charset="-122"/>
                </a:rPr>
                <a:t>1</a:t>
              </a:r>
              <a:r>
                <a:rPr kumimoji="0" lang="zh-CN" altLang="en-US" sz="2025" b="0" spc="165" dirty="0" smtClean="0">
                  <a:latin typeface="黑体" panose="02010609060101010101" pitchFamily="49" charset="-122"/>
                  <a:ea typeface="黑体" panose="02010609060101010101" pitchFamily="49" charset="-122"/>
                </a:rPr>
                <a:t>）课程</a:t>
              </a:r>
              <a:r>
                <a:rPr kumimoji="0" lang="zh-CN" altLang="en-US" sz="2025" b="0" spc="165" dirty="0">
                  <a:latin typeface="黑体" panose="02010609060101010101" pitchFamily="49" charset="-122"/>
                  <a:ea typeface="黑体" panose="02010609060101010101" pitchFamily="49" charset="-122"/>
                </a:rPr>
                <a:t>描述与教学目标</a:t>
              </a:r>
              <a:r>
                <a:rPr kumimoji="0" lang="en-US" altLang="zh-CN" sz="1650" b="0" spc="165" dirty="0">
                  <a:latin typeface="黑体" panose="02010609060101010101" pitchFamily="49" charset="-122"/>
                  <a:ea typeface="黑体" panose="02010609060101010101" pitchFamily="49" charset="-122"/>
                </a:rPr>
                <a:t>——</a:t>
              </a:r>
              <a:r>
                <a:rPr kumimoji="0" lang="zh-CN" altLang="en-US" sz="1650" b="0" spc="165" dirty="0">
                  <a:latin typeface="黑体" panose="02010609060101010101" pitchFamily="49" charset="-122"/>
                  <a:ea typeface="黑体" panose="02010609060101010101" pitchFamily="49" charset="-122"/>
                </a:rPr>
                <a:t>专业培养规格与课程教学要求的映射</a:t>
              </a:r>
            </a:p>
          </p:txBody>
        </p:sp>
      </p:grpSp>
      <p:grpSp>
        <p:nvGrpSpPr>
          <p:cNvPr id="44" name="组合 43">
            <a:extLst>
              <a:ext uri="{FF2B5EF4-FFF2-40B4-BE49-F238E27FC236}">
                <a16:creationId xmlns="" xmlns:a16="http://schemas.microsoft.com/office/drawing/2014/main" id="{DCD2072A-3806-8D41-A670-432E5DA9E2CF}"/>
              </a:ext>
            </a:extLst>
          </p:cNvPr>
          <p:cNvGrpSpPr/>
          <p:nvPr/>
        </p:nvGrpSpPr>
        <p:grpSpPr>
          <a:xfrm>
            <a:off x="298122" y="1835822"/>
            <a:ext cx="8571406" cy="4689521"/>
            <a:chOff x="993734" y="2321496"/>
            <a:chExt cx="22857081" cy="10029418"/>
          </a:xfrm>
        </p:grpSpPr>
        <p:grpSp>
          <p:nvGrpSpPr>
            <p:cNvPr id="10" name="组合 9">
              <a:extLst>
                <a:ext uri="{FF2B5EF4-FFF2-40B4-BE49-F238E27FC236}">
                  <a16:creationId xmlns="" xmlns:a16="http://schemas.microsoft.com/office/drawing/2014/main" id="{A3A7CEF9-529A-F546-B183-D6B05F5FEC54}"/>
                </a:ext>
              </a:extLst>
            </p:cNvPr>
            <p:cNvGrpSpPr/>
            <p:nvPr/>
          </p:nvGrpSpPr>
          <p:grpSpPr>
            <a:xfrm>
              <a:off x="2160941" y="2321496"/>
              <a:ext cx="5769774" cy="9965722"/>
              <a:chOff x="1309658" y="2868942"/>
              <a:chExt cx="5769774" cy="9965722"/>
            </a:xfrm>
          </p:grpSpPr>
          <p:sp>
            <p:nvSpPr>
              <p:cNvPr id="3" name="圆角矩形 2">
                <a:extLst>
                  <a:ext uri="{FF2B5EF4-FFF2-40B4-BE49-F238E27FC236}">
                    <a16:creationId xmlns="" xmlns:a16="http://schemas.microsoft.com/office/drawing/2014/main" id="{E9B8734E-D78A-E14A-B1CC-DC4BD46805E9}"/>
                  </a:ext>
                </a:extLst>
              </p:cNvPr>
              <p:cNvSpPr/>
              <p:nvPr/>
            </p:nvSpPr>
            <p:spPr>
              <a:xfrm>
                <a:off x="1309658" y="2868942"/>
                <a:ext cx="5769774" cy="9965722"/>
              </a:xfrm>
              <a:prstGeom prst="roundRect">
                <a:avLst/>
              </a:prstGeom>
              <a:noFill/>
              <a:ln w="57150">
                <a:solidFill>
                  <a:srgbClr val="526E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a:extLst>
                  <a:ext uri="{FF2B5EF4-FFF2-40B4-BE49-F238E27FC236}">
                    <a16:creationId xmlns="" xmlns:a16="http://schemas.microsoft.com/office/drawing/2014/main" id="{59B4B29F-2385-A042-8FE2-321A6828F8DB}"/>
                  </a:ext>
                </a:extLst>
              </p:cNvPr>
              <p:cNvSpPr/>
              <p:nvPr/>
            </p:nvSpPr>
            <p:spPr>
              <a:xfrm>
                <a:off x="3131805" y="3007150"/>
                <a:ext cx="2475891" cy="800219"/>
              </a:xfrm>
              <a:prstGeom prst="rect">
                <a:avLst/>
              </a:prstGeom>
            </p:spPr>
            <p:txBody>
              <a:bodyPr wrap="none">
                <a:spAutoFit/>
              </a:bodyPr>
              <a:lstStyle/>
              <a:p>
                <a:r>
                  <a:rPr lang="zh-CN" altLang="zh-CN" sz="1350" kern="100" dirty="0">
                    <a:solidFill>
                      <a:srgbClr val="24B098"/>
                    </a:solidFill>
                    <a:latin typeface="Microsoft YaHei" panose="020B0503020204020204" pitchFamily="34" charset="-122"/>
                    <a:ea typeface="Microsoft YaHei" panose="020B0503020204020204" pitchFamily="34" charset="-122"/>
                    <a:cs typeface="Times New Roman" panose="02020603050405020304" pitchFamily="18" charset="0"/>
                  </a:rPr>
                  <a:t>知识要求</a:t>
                </a:r>
                <a:r>
                  <a:rPr lang="zh-CN" altLang="zh-CN" sz="1350" dirty="0">
                    <a:solidFill>
                      <a:srgbClr val="24B098"/>
                    </a:solidFill>
                    <a:latin typeface="Microsoft YaHei" panose="020B0503020204020204" pitchFamily="34" charset="-122"/>
                    <a:ea typeface="Microsoft YaHei" panose="020B0503020204020204" pitchFamily="34" charset="-122"/>
                  </a:rPr>
                  <a:t> </a:t>
                </a:r>
                <a:endParaRPr lang="zh-CN" altLang="en-US" sz="1350" dirty="0">
                  <a:solidFill>
                    <a:srgbClr val="24B098"/>
                  </a:solidFill>
                  <a:latin typeface="Microsoft YaHei" panose="020B0503020204020204" pitchFamily="34" charset="-122"/>
                  <a:ea typeface="Microsoft YaHei" panose="020B0503020204020204" pitchFamily="34" charset="-122"/>
                </a:endParaRPr>
              </a:p>
            </p:txBody>
          </p:sp>
          <p:sp>
            <p:nvSpPr>
              <p:cNvPr id="8" name="矩形 7">
                <a:extLst>
                  <a:ext uri="{FF2B5EF4-FFF2-40B4-BE49-F238E27FC236}">
                    <a16:creationId xmlns="" xmlns:a16="http://schemas.microsoft.com/office/drawing/2014/main" id="{BEB4C3F9-1630-9B43-8FC9-0AC239CD84F7}"/>
                  </a:ext>
                </a:extLst>
              </p:cNvPr>
              <p:cNvSpPr/>
              <p:nvPr/>
            </p:nvSpPr>
            <p:spPr>
              <a:xfrm>
                <a:off x="1421042" y="3989822"/>
                <a:ext cx="5658390" cy="5564600"/>
              </a:xfrm>
              <a:prstGeom prst="rect">
                <a:avLst/>
              </a:prstGeom>
            </p:spPr>
            <p:txBody>
              <a:bodyPr wrap="square">
                <a:spAutoFit/>
              </a:bodyPr>
              <a:lstStyle/>
              <a:p>
                <a:pPr>
                  <a:lnSpc>
                    <a:spcPct val="120000"/>
                  </a:lnSpc>
                </a:pPr>
                <a:r>
                  <a:rPr lang="en-US" altLang="zh-CN" sz="1200" kern="100" dirty="0">
                    <a:latin typeface="Microsoft YaHei" panose="020B0503020204020204" pitchFamily="34" charset="-122"/>
                    <a:ea typeface="Microsoft YaHei" panose="020B0503020204020204" pitchFamily="34" charset="-122"/>
                    <a:cs typeface="Times New Roman" panose="02020603050405020304" pitchFamily="18" charset="0"/>
                  </a:rPr>
                  <a:t>      </a:t>
                </a:r>
                <a:r>
                  <a:rPr lang="zh-CN" altLang="zh-CN" sz="1200" kern="100" dirty="0">
                    <a:latin typeface="Microsoft YaHei" panose="020B0503020204020204" pitchFamily="34" charset="-122"/>
                    <a:ea typeface="Microsoft YaHei" panose="020B0503020204020204" pitchFamily="34" charset="-122"/>
                    <a:cs typeface="Times New Roman" panose="02020603050405020304" pitchFamily="18" charset="0"/>
                  </a:rPr>
                  <a:t>掌握并能应用基础工业工程专业的基本理论和基本方法，了解相关专业的发展现状和趋势以及工业工程在经济建设、社会进步和企业发展中的地位和作用等；掌握并能利用工业工程专业的最新技术和工具，形成合理的整体性知识结构。</a:t>
                </a:r>
                <a:r>
                  <a:rPr lang="zh-CN" altLang="zh-CN" sz="1200" dirty="0">
                    <a:latin typeface="Microsoft YaHei" panose="020B0503020204020204" pitchFamily="34" charset="-122"/>
                    <a:ea typeface="Microsoft YaHei" panose="020B0503020204020204" pitchFamily="34" charset="-122"/>
                  </a:rPr>
                  <a:t> </a:t>
                </a:r>
                <a:endParaRPr lang="zh-CN" altLang="en-US" sz="1200" dirty="0">
                  <a:latin typeface="Microsoft YaHei" panose="020B0503020204020204" pitchFamily="34" charset="-122"/>
                  <a:ea typeface="Microsoft YaHei" panose="020B0503020204020204" pitchFamily="34" charset="-122"/>
                </a:endParaRPr>
              </a:p>
            </p:txBody>
          </p:sp>
          <p:sp>
            <p:nvSpPr>
              <p:cNvPr id="9" name="矩形 8">
                <a:extLst>
                  <a:ext uri="{FF2B5EF4-FFF2-40B4-BE49-F238E27FC236}">
                    <a16:creationId xmlns="" xmlns:a16="http://schemas.microsoft.com/office/drawing/2014/main" id="{DEEB4E3B-94B8-564B-8827-C95C8421E184}"/>
                  </a:ext>
                </a:extLst>
              </p:cNvPr>
              <p:cNvSpPr/>
              <p:nvPr/>
            </p:nvSpPr>
            <p:spPr>
              <a:xfrm>
                <a:off x="1505493" y="9065960"/>
                <a:ext cx="5378105" cy="3200877"/>
              </a:xfrm>
              <a:prstGeom prst="rect">
                <a:avLst/>
              </a:prstGeom>
            </p:spPr>
            <p:txBody>
              <a:bodyPr wrap="square">
                <a:spAutoFit/>
              </a:bodyPr>
              <a:lstStyle/>
              <a:p>
                <a:pPr>
                  <a:lnSpc>
                    <a:spcPct val="120000"/>
                  </a:lnSpc>
                </a:pPr>
                <a:r>
                  <a:rPr lang="en-US" altLang="zh-CN" sz="1200" kern="100" dirty="0">
                    <a:latin typeface="Microsoft YaHei" panose="020B0503020204020204" pitchFamily="34" charset="-122"/>
                    <a:ea typeface="Microsoft YaHei" panose="020B0503020204020204" pitchFamily="34" charset="-122"/>
                    <a:cs typeface="Times New Roman" panose="02020603050405020304" pitchFamily="18" charset="0"/>
                  </a:rPr>
                  <a:t>      </a:t>
                </a:r>
                <a:r>
                  <a:rPr lang="zh-CN" altLang="zh-CN" sz="1200" kern="100" dirty="0">
                    <a:latin typeface="Microsoft YaHei" panose="020B0503020204020204" pitchFamily="34" charset="-122"/>
                    <a:ea typeface="Microsoft YaHei" panose="020B0503020204020204" pitchFamily="34" charset="-122"/>
                    <a:cs typeface="Times New Roman" panose="02020603050405020304" pitchFamily="18" charset="0"/>
                  </a:rPr>
                  <a:t>掌握工作研究、现场管理等的基本</a:t>
                </a:r>
                <a:r>
                  <a:rPr lang="zh-CN" altLang="en-US" sz="1200" kern="100" dirty="0">
                    <a:latin typeface="Microsoft YaHei" panose="020B0503020204020204" pitchFamily="34" charset="-122"/>
                    <a:ea typeface="Microsoft YaHei" panose="020B0503020204020204" pitchFamily="34" charset="-122"/>
                    <a:cs typeface="Times New Roman" panose="02020603050405020304" pitchFamily="18" charset="0"/>
                  </a:rPr>
                  <a:t>原理</a:t>
                </a:r>
                <a:r>
                  <a:rPr lang="zh-CN" altLang="zh-CN" sz="1200" kern="100" dirty="0">
                    <a:latin typeface="Microsoft YaHei" panose="020B0503020204020204" pitchFamily="34" charset="-122"/>
                    <a:ea typeface="Microsoft YaHei" panose="020B0503020204020204" pitchFamily="34" charset="-122"/>
                    <a:cs typeface="Times New Roman" panose="02020603050405020304" pitchFamily="18" charset="0"/>
                  </a:rPr>
                  <a:t>和方法，了解工业</a:t>
                </a:r>
                <a:r>
                  <a:rPr lang="en-US" altLang="zh-CN" sz="1200" kern="100" dirty="0">
                    <a:latin typeface="Microsoft YaHei" panose="020B0503020204020204" pitchFamily="34" charset="-122"/>
                    <a:ea typeface="Microsoft YaHei" panose="020B0503020204020204" pitchFamily="34" charset="-122"/>
                    <a:cs typeface="Times New Roman" panose="02020603050405020304" pitchFamily="18" charset="0"/>
                  </a:rPr>
                  <a:t>4.0</a:t>
                </a:r>
                <a:r>
                  <a:rPr lang="zh-CN" altLang="zh-CN" sz="1200" kern="100" dirty="0">
                    <a:latin typeface="Microsoft YaHei" panose="020B0503020204020204" pitchFamily="34" charset="-122"/>
                    <a:ea typeface="Microsoft YaHei" panose="020B0503020204020204" pitchFamily="34" charset="-122"/>
                    <a:cs typeface="Times New Roman" panose="02020603050405020304" pitchFamily="18" charset="0"/>
                  </a:rPr>
                  <a:t>、智能制造、大数据</a:t>
                </a:r>
                <a:r>
                  <a:rPr lang="zh-CN" altLang="en-US" sz="1200" kern="100" dirty="0">
                    <a:latin typeface="Microsoft YaHei" panose="020B0503020204020204" pitchFamily="34" charset="-122"/>
                    <a:ea typeface="Microsoft YaHei" panose="020B0503020204020204" pitchFamily="34" charset="-122"/>
                    <a:cs typeface="Times New Roman" panose="02020603050405020304" pitchFamily="18" charset="0"/>
                  </a:rPr>
                  <a:t>技术</a:t>
                </a:r>
                <a:r>
                  <a:rPr lang="zh-CN" altLang="zh-CN" sz="1200" kern="100" dirty="0">
                    <a:latin typeface="Microsoft YaHei" panose="020B0503020204020204" pitchFamily="34" charset="-122"/>
                    <a:ea typeface="Microsoft YaHei" panose="020B0503020204020204" pitchFamily="34" charset="-122"/>
                    <a:cs typeface="Times New Roman" panose="02020603050405020304" pitchFamily="18" charset="0"/>
                  </a:rPr>
                  <a:t>等专业发展前沿知识。</a:t>
                </a:r>
                <a:r>
                  <a:rPr lang="zh-CN" altLang="zh-CN" sz="1200" dirty="0">
                    <a:latin typeface="Microsoft YaHei" panose="020B0503020204020204" pitchFamily="34" charset="-122"/>
                    <a:ea typeface="Microsoft YaHei" panose="020B0503020204020204" pitchFamily="34" charset="-122"/>
                  </a:rPr>
                  <a:t> </a:t>
                </a:r>
                <a:endParaRPr lang="zh-CN" altLang="en-US" sz="1200" dirty="0">
                  <a:latin typeface="Microsoft YaHei" panose="020B0503020204020204" pitchFamily="34" charset="-122"/>
                  <a:ea typeface="Microsoft YaHei" panose="020B0503020204020204" pitchFamily="34" charset="-122"/>
                </a:endParaRPr>
              </a:p>
            </p:txBody>
          </p:sp>
        </p:grpSp>
        <p:grpSp>
          <p:nvGrpSpPr>
            <p:cNvPr id="11" name="组合 10">
              <a:extLst>
                <a:ext uri="{FF2B5EF4-FFF2-40B4-BE49-F238E27FC236}">
                  <a16:creationId xmlns="" xmlns:a16="http://schemas.microsoft.com/office/drawing/2014/main" id="{6F8CEF6C-16DD-EB4E-B94C-CA7A023E8041}"/>
                </a:ext>
              </a:extLst>
            </p:cNvPr>
            <p:cNvGrpSpPr/>
            <p:nvPr/>
          </p:nvGrpSpPr>
          <p:grpSpPr>
            <a:xfrm>
              <a:off x="8524293" y="2321496"/>
              <a:ext cx="8223308" cy="9965722"/>
              <a:chOff x="8547956" y="2868942"/>
              <a:chExt cx="8223308" cy="9965722"/>
            </a:xfrm>
          </p:grpSpPr>
          <p:sp>
            <p:nvSpPr>
              <p:cNvPr id="28" name="圆角矩形 27">
                <a:extLst>
                  <a:ext uri="{FF2B5EF4-FFF2-40B4-BE49-F238E27FC236}">
                    <a16:creationId xmlns="" xmlns:a16="http://schemas.microsoft.com/office/drawing/2014/main" id="{15048965-FDD6-BE4B-8195-C2F9D2470B2B}"/>
                  </a:ext>
                </a:extLst>
              </p:cNvPr>
              <p:cNvSpPr/>
              <p:nvPr/>
            </p:nvSpPr>
            <p:spPr>
              <a:xfrm>
                <a:off x="8547956" y="2868942"/>
                <a:ext cx="8223308" cy="9965722"/>
              </a:xfrm>
              <a:prstGeom prst="roundRect">
                <a:avLst/>
              </a:prstGeom>
              <a:noFill/>
              <a:ln w="57150">
                <a:solidFill>
                  <a:srgbClr val="526E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矩形 28">
                <a:extLst>
                  <a:ext uri="{FF2B5EF4-FFF2-40B4-BE49-F238E27FC236}">
                    <a16:creationId xmlns="" xmlns:a16="http://schemas.microsoft.com/office/drawing/2014/main" id="{2AC81874-AA14-2147-8ABC-D1659ED5560F}"/>
                  </a:ext>
                </a:extLst>
              </p:cNvPr>
              <p:cNvSpPr/>
              <p:nvPr/>
            </p:nvSpPr>
            <p:spPr>
              <a:xfrm>
                <a:off x="11567590" y="3005750"/>
                <a:ext cx="2475890" cy="800219"/>
              </a:xfrm>
              <a:prstGeom prst="rect">
                <a:avLst/>
              </a:prstGeom>
            </p:spPr>
            <p:txBody>
              <a:bodyPr wrap="none">
                <a:spAutoFit/>
              </a:bodyPr>
              <a:lstStyle/>
              <a:p>
                <a:r>
                  <a:rPr lang="zh-CN" altLang="en-US" sz="1350" kern="100" dirty="0">
                    <a:solidFill>
                      <a:srgbClr val="24B098"/>
                    </a:solidFill>
                    <a:latin typeface="Microsoft YaHei" panose="020B0503020204020204" pitchFamily="34" charset="-122"/>
                    <a:ea typeface="Microsoft YaHei" panose="020B0503020204020204" pitchFamily="34" charset="-122"/>
                    <a:cs typeface="Times New Roman" panose="02020603050405020304" pitchFamily="18" charset="0"/>
                  </a:rPr>
                  <a:t>能力要求 </a:t>
                </a:r>
                <a:endParaRPr lang="zh-CN" altLang="en-US" sz="1350" dirty="0">
                  <a:solidFill>
                    <a:srgbClr val="24B098"/>
                  </a:solidFill>
                  <a:latin typeface="Microsoft YaHei" panose="020B0503020204020204" pitchFamily="34" charset="-122"/>
                  <a:ea typeface="Microsoft YaHei" panose="020B0503020204020204" pitchFamily="34" charset="-122"/>
                </a:endParaRPr>
              </a:p>
            </p:txBody>
          </p:sp>
          <p:sp>
            <p:nvSpPr>
              <p:cNvPr id="30" name="矩形 29">
                <a:extLst>
                  <a:ext uri="{FF2B5EF4-FFF2-40B4-BE49-F238E27FC236}">
                    <a16:creationId xmlns="" xmlns:a16="http://schemas.microsoft.com/office/drawing/2014/main" id="{FD4E68C3-2A95-FD4A-A7F4-13BC6379D7B9}"/>
                  </a:ext>
                </a:extLst>
              </p:cNvPr>
              <p:cNvSpPr/>
              <p:nvPr/>
            </p:nvSpPr>
            <p:spPr>
              <a:xfrm>
                <a:off x="8807625" y="3989822"/>
                <a:ext cx="7798996" cy="4973669"/>
              </a:xfrm>
              <a:prstGeom prst="rect">
                <a:avLst/>
              </a:prstGeom>
            </p:spPr>
            <p:txBody>
              <a:bodyPr wrap="square">
                <a:spAutoFit/>
              </a:bodyPr>
              <a:lstStyle/>
              <a:p>
                <a:pPr>
                  <a:lnSpc>
                    <a:spcPct val="120000"/>
                  </a:lnSpc>
                </a:pPr>
                <a:r>
                  <a:rPr lang="en-US" altLang="zh-CN" sz="1200" kern="100" dirty="0">
                    <a:latin typeface="Microsoft YaHei" panose="020B0503020204020204" pitchFamily="34" charset="-122"/>
                    <a:ea typeface="Microsoft YaHei" panose="020B0503020204020204" pitchFamily="34" charset="-122"/>
                    <a:cs typeface="Times New Roman" panose="02020603050405020304" pitchFamily="18" charset="0"/>
                  </a:rPr>
                  <a:t>       </a:t>
                </a:r>
                <a:r>
                  <a:rPr lang="zh-CN" altLang="en-US" sz="1200" kern="100" dirty="0">
                    <a:latin typeface="Microsoft YaHei" panose="020B0503020204020204" pitchFamily="34" charset="-122"/>
                    <a:ea typeface="Microsoft YaHei" panose="020B0503020204020204" pitchFamily="34" charset="-122"/>
                    <a:cs typeface="Times New Roman" panose="02020603050405020304" pitchFamily="18" charset="0"/>
                  </a:rPr>
                  <a:t>具备综合应用所需理论和方法进行工业工程类专业领域问题的分析、规划、设计、实施、评价和改善的能力；具有工业工程领域的创新创业能力；具备创新科学思维和持续改善的基本能力；具有良好的沟通交流能力、团队合作能力；掌握基础工业工程的相关实验技能，具有从事实际工作研究的动手能力。 </a:t>
                </a:r>
                <a:endParaRPr lang="zh-CN" altLang="en-US" sz="1200" dirty="0">
                  <a:latin typeface="Microsoft YaHei" panose="020B0503020204020204" pitchFamily="34" charset="-122"/>
                  <a:ea typeface="Microsoft YaHei" panose="020B0503020204020204" pitchFamily="34" charset="-122"/>
                </a:endParaRPr>
              </a:p>
            </p:txBody>
          </p:sp>
          <p:sp>
            <p:nvSpPr>
              <p:cNvPr id="31" name="矩形 30">
                <a:extLst>
                  <a:ext uri="{FF2B5EF4-FFF2-40B4-BE49-F238E27FC236}">
                    <a16:creationId xmlns="" xmlns:a16="http://schemas.microsoft.com/office/drawing/2014/main" id="{2CCB6FA1-95AA-2942-A7FF-EAAD130C987C}"/>
                  </a:ext>
                </a:extLst>
              </p:cNvPr>
              <p:cNvSpPr/>
              <p:nvPr/>
            </p:nvSpPr>
            <p:spPr>
              <a:xfrm>
                <a:off x="8807625" y="8990491"/>
                <a:ext cx="7894017" cy="3791808"/>
              </a:xfrm>
              <a:prstGeom prst="rect">
                <a:avLst/>
              </a:prstGeom>
            </p:spPr>
            <p:txBody>
              <a:bodyPr wrap="square">
                <a:spAutoFit/>
              </a:bodyPr>
              <a:lstStyle/>
              <a:p>
                <a:pPr>
                  <a:lnSpc>
                    <a:spcPct val="120000"/>
                  </a:lnSpc>
                </a:pPr>
                <a:r>
                  <a:rPr lang="en-US" altLang="zh-CN" sz="1200" kern="100" dirty="0">
                    <a:latin typeface="Microsoft YaHei" panose="020B0503020204020204" pitchFamily="34" charset="-122"/>
                    <a:ea typeface="Microsoft YaHei" panose="020B0503020204020204" pitchFamily="34" charset="-122"/>
                    <a:cs typeface="Times New Roman" panose="02020603050405020304" pitchFamily="18" charset="0"/>
                  </a:rPr>
                  <a:t>      </a:t>
                </a:r>
                <a:r>
                  <a:rPr lang="zh-CN" altLang="en-US" sz="1200" kern="100" dirty="0">
                    <a:latin typeface="Microsoft YaHei" panose="020B0503020204020204" pitchFamily="34" charset="-122"/>
                    <a:ea typeface="Microsoft YaHei" panose="020B0503020204020204" pitchFamily="34" charset="-122"/>
                    <a:cs typeface="Times New Roman" panose="02020603050405020304" pitchFamily="18" charset="0"/>
                  </a:rPr>
                  <a:t>具备综合运用基础工业工程的理论与方法对生产过程中的问题进行分析、规划、设计、实施、评价和持续改善的能力；具备初步的团队合作能力和创新创业能力；具备正确分析评估工程与管理方案对社会、环境以及文化的影响的能力。 </a:t>
                </a:r>
                <a:endParaRPr lang="zh-CN" altLang="en-US" sz="1200" dirty="0">
                  <a:latin typeface="Microsoft YaHei" panose="020B0503020204020204" pitchFamily="34" charset="-122"/>
                  <a:ea typeface="Microsoft YaHei" panose="020B0503020204020204" pitchFamily="34" charset="-122"/>
                </a:endParaRPr>
              </a:p>
            </p:txBody>
          </p:sp>
        </p:grpSp>
        <p:grpSp>
          <p:nvGrpSpPr>
            <p:cNvPr id="12" name="组合 11">
              <a:extLst>
                <a:ext uri="{FF2B5EF4-FFF2-40B4-BE49-F238E27FC236}">
                  <a16:creationId xmlns="" xmlns:a16="http://schemas.microsoft.com/office/drawing/2014/main" id="{887C7376-5223-A149-95EB-9B8DDBB7FB84}"/>
                </a:ext>
              </a:extLst>
            </p:cNvPr>
            <p:cNvGrpSpPr/>
            <p:nvPr/>
          </p:nvGrpSpPr>
          <p:grpSpPr>
            <a:xfrm>
              <a:off x="17251511" y="2321496"/>
              <a:ext cx="6599304" cy="9965722"/>
              <a:chOff x="17784696" y="2868942"/>
              <a:chExt cx="6599304" cy="9965722"/>
            </a:xfrm>
          </p:grpSpPr>
          <p:sp>
            <p:nvSpPr>
              <p:cNvPr id="32" name="圆角矩形 31">
                <a:extLst>
                  <a:ext uri="{FF2B5EF4-FFF2-40B4-BE49-F238E27FC236}">
                    <a16:creationId xmlns="" xmlns:a16="http://schemas.microsoft.com/office/drawing/2014/main" id="{0CE80A31-280B-824A-BAC2-5535CC9D616A}"/>
                  </a:ext>
                </a:extLst>
              </p:cNvPr>
              <p:cNvSpPr/>
              <p:nvPr/>
            </p:nvSpPr>
            <p:spPr>
              <a:xfrm>
                <a:off x="17784696" y="2868942"/>
                <a:ext cx="6599304" cy="9965722"/>
              </a:xfrm>
              <a:prstGeom prst="roundRect">
                <a:avLst/>
              </a:prstGeom>
              <a:noFill/>
              <a:ln w="57150">
                <a:solidFill>
                  <a:srgbClr val="526E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矩形 32">
                <a:extLst>
                  <a:ext uri="{FF2B5EF4-FFF2-40B4-BE49-F238E27FC236}">
                    <a16:creationId xmlns="" xmlns:a16="http://schemas.microsoft.com/office/drawing/2014/main" id="{E5CC29D9-033A-CD4C-83CF-62B9D2DB1480}"/>
                  </a:ext>
                </a:extLst>
              </p:cNvPr>
              <p:cNvSpPr/>
              <p:nvPr/>
            </p:nvSpPr>
            <p:spPr>
              <a:xfrm>
                <a:off x="19997992" y="3006001"/>
                <a:ext cx="2475891" cy="800219"/>
              </a:xfrm>
              <a:prstGeom prst="rect">
                <a:avLst/>
              </a:prstGeom>
            </p:spPr>
            <p:txBody>
              <a:bodyPr wrap="none">
                <a:spAutoFit/>
              </a:bodyPr>
              <a:lstStyle/>
              <a:p>
                <a:r>
                  <a:rPr lang="zh-CN" altLang="en-US" sz="1350" kern="100" dirty="0">
                    <a:solidFill>
                      <a:srgbClr val="24B098"/>
                    </a:solidFill>
                    <a:latin typeface="Microsoft YaHei" panose="020B0503020204020204" pitchFamily="34" charset="-122"/>
                    <a:ea typeface="Microsoft YaHei" panose="020B0503020204020204" pitchFamily="34" charset="-122"/>
                    <a:cs typeface="Times New Roman" panose="02020603050405020304" pitchFamily="18" charset="0"/>
                  </a:rPr>
                  <a:t>素质要求 </a:t>
                </a:r>
                <a:endParaRPr lang="zh-CN" altLang="en-US" sz="1350" dirty="0">
                  <a:solidFill>
                    <a:srgbClr val="24B098"/>
                  </a:solidFill>
                  <a:latin typeface="Microsoft YaHei" panose="020B0503020204020204" pitchFamily="34" charset="-122"/>
                  <a:ea typeface="Microsoft YaHei" panose="020B0503020204020204" pitchFamily="34" charset="-122"/>
                </a:endParaRPr>
              </a:p>
            </p:txBody>
          </p:sp>
          <p:sp>
            <p:nvSpPr>
              <p:cNvPr id="34" name="矩形 33">
                <a:extLst>
                  <a:ext uri="{FF2B5EF4-FFF2-40B4-BE49-F238E27FC236}">
                    <a16:creationId xmlns="" xmlns:a16="http://schemas.microsoft.com/office/drawing/2014/main" id="{E95CDF3E-8605-1747-8B4C-7EA5A0BFBC99}"/>
                  </a:ext>
                </a:extLst>
              </p:cNvPr>
              <p:cNvSpPr/>
              <p:nvPr/>
            </p:nvSpPr>
            <p:spPr>
              <a:xfrm>
                <a:off x="17912813" y="3989822"/>
                <a:ext cx="6306909" cy="5564600"/>
              </a:xfrm>
              <a:prstGeom prst="rect">
                <a:avLst/>
              </a:prstGeom>
            </p:spPr>
            <p:txBody>
              <a:bodyPr wrap="square">
                <a:spAutoFit/>
              </a:bodyPr>
              <a:lstStyle/>
              <a:p>
                <a:pPr>
                  <a:lnSpc>
                    <a:spcPct val="120000"/>
                  </a:lnSpc>
                </a:pPr>
                <a:r>
                  <a:rPr lang="en-US" altLang="zh-CN" sz="1200" dirty="0">
                    <a:latin typeface="Microsoft YaHei" panose="020B0503020204020204" pitchFamily="34" charset="-122"/>
                    <a:ea typeface="Microsoft YaHei" panose="020B0503020204020204" pitchFamily="34" charset="-122"/>
                  </a:rPr>
                  <a:t>      </a:t>
                </a:r>
                <a:r>
                  <a:rPr lang="zh-CN" altLang="en-US" sz="1200" dirty="0">
                    <a:latin typeface="Microsoft YaHei" panose="020B0503020204020204" pitchFamily="34" charset="-122"/>
                    <a:ea typeface="Microsoft YaHei" panose="020B0503020204020204" pitchFamily="34" charset="-122"/>
                  </a:rPr>
                  <a:t>能结合生产系统及其管理问题的实际，初步形成现代工业工程的理念及其系统思想；具有良好的思想政治素质和正确的世界观、人生观、价值观，养成和践行社会主义核心价值观；具有创新精神和创业意识，较高的人文与科学素养和问题导向及持续改善的专业素质。 </a:t>
                </a:r>
              </a:p>
            </p:txBody>
          </p:sp>
          <p:sp>
            <p:nvSpPr>
              <p:cNvPr id="35" name="矩形 34">
                <a:extLst>
                  <a:ext uri="{FF2B5EF4-FFF2-40B4-BE49-F238E27FC236}">
                    <a16:creationId xmlns="" xmlns:a16="http://schemas.microsoft.com/office/drawing/2014/main" id="{9CA637DF-918B-5047-9677-A199E6EC41B7}"/>
                  </a:ext>
                </a:extLst>
              </p:cNvPr>
              <p:cNvSpPr/>
              <p:nvPr/>
            </p:nvSpPr>
            <p:spPr>
              <a:xfrm>
                <a:off x="17937845" y="9065960"/>
                <a:ext cx="6306909" cy="2609944"/>
              </a:xfrm>
              <a:prstGeom prst="rect">
                <a:avLst/>
              </a:prstGeom>
            </p:spPr>
            <p:txBody>
              <a:bodyPr wrap="square">
                <a:spAutoFit/>
              </a:bodyPr>
              <a:lstStyle/>
              <a:p>
                <a:pPr>
                  <a:lnSpc>
                    <a:spcPct val="120000"/>
                  </a:lnSpc>
                </a:pPr>
                <a:r>
                  <a:rPr lang="en-US" altLang="zh-CN" sz="1200" kern="100" dirty="0">
                    <a:latin typeface="Microsoft YaHei" panose="020B0503020204020204" pitchFamily="34" charset="-122"/>
                    <a:ea typeface="Microsoft YaHei" panose="020B0503020204020204" pitchFamily="34" charset="-122"/>
                    <a:cs typeface="Times New Roman" panose="02020603050405020304" pitchFamily="18" charset="0"/>
                  </a:rPr>
                  <a:t>      </a:t>
                </a:r>
                <a:r>
                  <a:rPr lang="zh-CN" altLang="en-US" sz="1200" kern="100" dirty="0">
                    <a:latin typeface="Microsoft YaHei" panose="020B0503020204020204" pitchFamily="34" charset="-122"/>
                    <a:ea typeface="Microsoft YaHei" panose="020B0503020204020204" pitchFamily="34" charset="-122"/>
                    <a:cs typeface="Times New Roman" panose="02020603050405020304" pitchFamily="18" charset="0"/>
                  </a:rPr>
                  <a:t>具有创新精神和创业意识，较高的</a:t>
                </a:r>
                <a:r>
                  <a:rPr lang="en-US" altLang="zh-CN" sz="1200" kern="100" dirty="0">
                    <a:latin typeface="Microsoft YaHei" panose="020B0503020204020204" pitchFamily="34" charset="-122"/>
                    <a:ea typeface="Microsoft YaHei" panose="020B0503020204020204" pitchFamily="34" charset="-122"/>
                    <a:cs typeface="Times New Roman" panose="02020603050405020304" pitchFamily="18" charset="0"/>
                  </a:rPr>
                  <a:t>IE</a:t>
                </a:r>
                <a:r>
                  <a:rPr lang="zh-CN" altLang="en-US" sz="1200" kern="100" dirty="0">
                    <a:latin typeface="Microsoft YaHei" panose="020B0503020204020204" pitchFamily="34" charset="-122"/>
                    <a:ea typeface="Microsoft YaHei" panose="020B0503020204020204" pitchFamily="34" charset="-122"/>
                    <a:cs typeface="Times New Roman" panose="02020603050405020304" pitchFamily="18" charset="0"/>
                  </a:rPr>
                  <a:t>意识，尤其是问题导向及持续改善的专业素质。践行社会主义核心价值观。 </a:t>
                </a:r>
                <a:endParaRPr lang="zh-CN" altLang="en-US" sz="1200" dirty="0">
                  <a:latin typeface="Microsoft YaHei" panose="020B0503020204020204" pitchFamily="34" charset="-122"/>
                  <a:ea typeface="Microsoft YaHei" panose="020B0503020204020204" pitchFamily="34" charset="-122"/>
                </a:endParaRPr>
              </a:p>
            </p:txBody>
          </p:sp>
        </p:grpSp>
        <p:cxnSp>
          <p:nvCxnSpPr>
            <p:cNvPr id="21" name="直线连接符 20">
              <a:extLst>
                <a:ext uri="{FF2B5EF4-FFF2-40B4-BE49-F238E27FC236}">
                  <a16:creationId xmlns="" xmlns:a16="http://schemas.microsoft.com/office/drawing/2014/main" id="{248A3FB1-37BD-6E4D-81A9-A11E82DF5B02}"/>
                </a:ext>
              </a:extLst>
            </p:cNvPr>
            <p:cNvCxnSpPr>
              <a:cxnSpLocks/>
            </p:cNvCxnSpPr>
            <p:nvPr/>
          </p:nvCxnSpPr>
          <p:spPr>
            <a:xfrm>
              <a:off x="1181643" y="8380236"/>
              <a:ext cx="22650357" cy="0"/>
            </a:xfrm>
            <a:prstGeom prst="line">
              <a:avLst/>
            </a:prstGeom>
            <a:ln w="57150">
              <a:solidFill>
                <a:srgbClr val="526E83"/>
              </a:solidFill>
              <a:prstDash val="solid"/>
            </a:ln>
          </p:spPr>
          <p:style>
            <a:lnRef idx="1">
              <a:schemeClr val="accent1"/>
            </a:lnRef>
            <a:fillRef idx="0">
              <a:schemeClr val="accent1"/>
            </a:fillRef>
            <a:effectRef idx="0">
              <a:schemeClr val="accent1"/>
            </a:effectRef>
            <a:fontRef idx="minor">
              <a:schemeClr val="tx1"/>
            </a:fontRef>
          </p:style>
        </p:cxnSp>
        <p:cxnSp>
          <p:nvCxnSpPr>
            <p:cNvPr id="45" name="直线连接符 44">
              <a:extLst>
                <a:ext uri="{FF2B5EF4-FFF2-40B4-BE49-F238E27FC236}">
                  <a16:creationId xmlns="" xmlns:a16="http://schemas.microsoft.com/office/drawing/2014/main" id="{4387F5ED-7FDE-DC45-A62A-8852DEF6E816}"/>
                </a:ext>
              </a:extLst>
            </p:cNvPr>
            <p:cNvCxnSpPr>
              <a:cxnSpLocks/>
            </p:cNvCxnSpPr>
            <p:nvPr/>
          </p:nvCxnSpPr>
          <p:spPr>
            <a:xfrm>
              <a:off x="1181643" y="3242914"/>
              <a:ext cx="22636997" cy="0"/>
            </a:xfrm>
            <a:prstGeom prst="line">
              <a:avLst/>
            </a:prstGeom>
            <a:ln w="57150">
              <a:solidFill>
                <a:srgbClr val="526E83"/>
              </a:solidFill>
              <a:prstDash val="solid"/>
            </a:ln>
          </p:spPr>
          <p:style>
            <a:lnRef idx="1">
              <a:schemeClr val="accent1"/>
            </a:lnRef>
            <a:fillRef idx="0">
              <a:schemeClr val="accent1"/>
            </a:fillRef>
            <a:effectRef idx="0">
              <a:schemeClr val="accent1"/>
            </a:effectRef>
            <a:fontRef idx="minor">
              <a:schemeClr val="tx1"/>
            </a:fontRef>
          </p:style>
        </p:cxnSp>
        <p:sp>
          <p:nvSpPr>
            <p:cNvPr id="23" name="矩形 22">
              <a:extLst>
                <a:ext uri="{FF2B5EF4-FFF2-40B4-BE49-F238E27FC236}">
                  <a16:creationId xmlns="" xmlns:a16="http://schemas.microsoft.com/office/drawing/2014/main" id="{845EEBB5-2F10-E941-874F-9FA601D7B8E9}"/>
                </a:ext>
              </a:extLst>
            </p:cNvPr>
            <p:cNvSpPr/>
            <p:nvPr/>
          </p:nvSpPr>
          <p:spPr>
            <a:xfrm>
              <a:off x="993734" y="4270656"/>
              <a:ext cx="1157240" cy="3153002"/>
            </a:xfrm>
            <a:prstGeom prst="rect">
              <a:avLst/>
            </a:prstGeom>
          </p:spPr>
          <p:txBody>
            <a:bodyPr vert="eaVert" wrap="none">
              <a:spAutoFit/>
            </a:bodyPr>
            <a:lstStyle/>
            <a:p>
              <a:pPr algn="ctr">
                <a:lnSpc>
                  <a:spcPct val="120000"/>
                </a:lnSpc>
              </a:pPr>
              <a:r>
                <a:rPr lang="zh-CN" altLang="en-US" sz="1350" kern="100" dirty="0">
                  <a:solidFill>
                    <a:srgbClr val="24B098"/>
                  </a:solidFill>
                  <a:latin typeface="Microsoft YaHei" panose="020B0503020204020204" pitchFamily="34" charset="-122"/>
                  <a:ea typeface="Microsoft YaHei" panose="020B0503020204020204" pitchFamily="34" charset="-122"/>
                  <a:cs typeface="Times New Roman" panose="02020603050405020304" pitchFamily="18" charset="0"/>
                </a:rPr>
                <a:t>专业</a:t>
              </a:r>
              <a:r>
                <a:rPr lang="zh-CN" altLang="zh-CN" sz="1350" kern="100" dirty="0">
                  <a:solidFill>
                    <a:srgbClr val="24B098"/>
                  </a:solidFill>
                  <a:latin typeface="Microsoft YaHei" panose="020B0503020204020204" pitchFamily="34" charset="-122"/>
                  <a:ea typeface="Microsoft YaHei" panose="020B0503020204020204" pitchFamily="34" charset="-122"/>
                  <a:cs typeface="Times New Roman" panose="02020603050405020304" pitchFamily="18" charset="0"/>
                </a:rPr>
                <a:t>培养规格</a:t>
              </a:r>
              <a:r>
                <a:rPr lang="zh-CN" altLang="zh-CN" sz="1350" dirty="0">
                  <a:solidFill>
                    <a:srgbClr val="24B098"/>
                  </a:solidFill>
                  <a:latin typeface="Microsoft YaHei" panose="020B0503020204020204" pitchFamily="34" charset="-122"/>
                  <a:ea typeface="Microsoft YaHei" panose="020B0503020204020204" pitchFamily="34" charset="-122"/>
                </a:rPr>
                <a:t> </a:t>
              </a:r>
              <a:endParaRPr lang="zh-CN" altLang="en-US" sz="1350" dirty="0">
                <a:solidFill>
                  <a:srgbClr val="24B098"/>
                </a:solidFill>
                <a:latin typeface="Microsoft YaHei" panose="020B0503020204020204" pitchFamily="34" charset="-122"/>
                <a:ea typeface="Microsoft YaHei" panose="020B0503020204020204" pitchFamily="34" charset="-122"/>
              </a:endParaRPr>
            </a:p>
          </p:txBody>
        </p:sp>
        <p:sp>
          <p:nvSpPr>
            <p:cNvPr id="47" name="矩形 46">
              <a:extLst>
                <a:ext uri="{FF2B5EF4-FFF2-40B4-BE49-F238E27FC236}">
                  <a16:creationId xmlns="" xmlns:a16="http://schemas.microsoft.com/office/drawing/2014/main" id="{7BE29F95-9463-F349-8288-32AB5A164502}"/>
                </a:ext>
              </a:extLst>
            </p:cNvPr>
            <p:cNvSpPr/>
            <p:nvPr/>
          </p:nvSpPr>
          <p:spPr>
            <a:xfrm>
              <a:off x="1025649" y="8660466"/>
              <a:ext cx="1157240" cy="3153002"/>
            </a:xfrm>
            <a:prstGeom prst="rect">
              <a:avLst/>
            </a:prstGeom>
          </p:spPr>
          <p:txBody>
            <a:bodyPr vert="eaVert" wrap="none">
              <a:spAutoFit/>
            </a:bodyPr>
            <a:lstStyle/>
            <a:p>
              <a:pPr algn="ctr">
                <a:lnSpc>
                  <a:spcPct val="120000"/>
                </a:lnSpc>
              </a:pPr>
              <a:r>
                <a:rPr lang="zh-CN" altLang="en-US" sz="1350" kern="100" dirty="0">
                  <a:solidFill>
                    <a:srgbClr val="24B098"/>
                  </a:solidFill>
                  <a:latin typeface="Microsoft YaHei" panose="020B0503020204020204" pitchFamily="34" charset="-122"/>
                  <a:ea typeface="Microsoft YaHei" panose="020B0503020204020204" pitchFamily="34" charset="-122"/>
                  <a:cs typeface="Times New Roman" panose="02020603050405020304" pitchFamily="18" charset="0"/>
                </a:rPr>
                <a:t>课程教学要求 </a:t>
              </a:r>
              <a:endParaRPr lang="zh-CN" altLang="en-US" sz="1350" dirty="0">
                <a:solidFill>
                  <a:srgbClr val="24B098"/>
                </a:solidFill>
                <a:latin typeface="Microsoft YaHei" panose="020B0503020204020204" pitchFamily="34" charset="-122"/>
                <a:ea typeface="Microsoft YaHei" panose="020B0503020204020204" pitchFamily="34" charset="-122"/>
              </a:endParaRPr>
            </a:p>
          </p:txBody>
        </p:sp>
        <p:cxnSp>
          <p:nvCxnSpPr>
            <p:cNvPr id="41" name="直线连接符 40">
              <a:extLst>
                <a:ext uri="{FF2B5EF4-FFF2-40B4-BE49-F238E27FC236}">
                  <a16:creationId xmlns="" xmlns:a16="http://schemas.microsoft.com/office/drawing/2014/main" id="{9C5B41DE-2C38-904C-9D93-87DD234E19FD}"/>
                </a:ext>
              </a:extLst>
            </p:cNvPr>
            <p:cNvCxnSpPr/>
            <p:nvPr/>
          </p:nvCxnSpPr>
          <p:spPr>
            <a:xfrm>
              <a:off x="1181643" y="3242914"/>
              <a:ext cx="0" cy="9108000"/>
            </a:xfrm>
            <a:prstGeom prst="line">
              <a:avLst/>
            </a:prstGeom>
            <a:ln w="57150">
              <a:solidFill>
                <a:srgbClr val="526E83"/>
              </a:solidFill>
            </a:ln>
          </p:spPr>
          <p:style>
            <a:lnRef idx="1">
              <a:schemeClr val="accent1"/>
            </a:lnRef>
            <a:fillRef idx="0">
              <a:schemeClr val="accent1"/>
            </a:fillRef>
            <a:effectRef idx="0">
              <a:schemeClr val="accent1"/>
            </a:effectRef>
            <a:fontRef idx="minor">
              <a:schemeClr val="tx1"/>
            </a:fontRef>
          </p:style>
        </p:cxnSp>
        <p:cxnSp>
          <p:nvCxnSpPr>
            <p:cNvPr id="54" name="直线连接符 53">
              <a:extLst>
                <a:ext uri="{FF2B5EF4-FFF2-40B4-BE49-F238E27FC236}">
                  <a16:creationId xmlns="" xmlns:a16="http://schemas.microsoft.com/office/drawing/2014/main" id="{CF1B54D6-E268-7D45-923A-0F6DF0310A59}"/>
                </a:ext>
              </a:extLst>
            </p:cNvPr>
            <p:cNvCxnSpPr>
              <a:cxnSpLocks/>
            </p:cNvCxnSpPr>
            <p:nvPr/>
          </p:nvCxnSpPr>
          <p:spPr>
            <a:xfrm>
              <a:off x="1200458" y="12258600"/>
              <a:ext cx="21816000" cy="0"/>
            </a:xfrm>
            <a:prstGeom prst="line">
              <a:avLst/>
            </a:prstGeom>
            <a:ln w="57150">
              <a:solidFill>
                <a:srgbClr val="526E83"/>
              </a:solidFill>
              <a:prstDash val="solid"/>
            </a:ln>
          </p:spPr>
          <p:style>
            <a:lnRef idx="1">
              <a:schemeClr val="accent1"/>
            </a:lnRef>
            <a:fillRef idx="0">
              <a:schemeClr val="accent1"/>
            </a:fillRef>
            <a:effectRef idx="0">
              <a:schemeClr val="accent1"/>
            </a:effectRef>
            <a:fontRef idx="minor">
              <a:schemeClr val="tx1"/>
            </a:fontRef>
          </p:style>
        </p:cxnSp>
      </p:grpSp>
      <p:sp>
        <p:nvSpPr>
          <p:cNvPr id="37" name="文本框 4"/>
          <p:cNvSpPr txBox="1">
            <a:spLocks noChangeArrowheads="1"/>
          </p:cNvSpPr>
          <p:nvPr/>
        </p:nvSpPr>
        <p:spPr bwMode="auto">
          <a:xfrm>
            <a:off x="540206" y="262574"/>
            <a:ext cx="4875053" cy="523220"/>
          </a:xfrm>
          <a:prstGeom prst="rect">
            <a:avLst/>
          </a:prstGeom>
          <a:noFill/>
          <a:ln w="9525">
            <a:noFill/>
            <a:miter lim="800000"/>
            <a:headEnd/>
            <a:tailEnd/>
          </a:ln>
        </p:spPr>
        <p:txBody>
          <a:bodyPr wrap="none">
            <a:spAutoFit/>
          </a:bodyPr>
          <a:lstStyle/>
          <a:p>
            <a:pPr algn="ctr" eaLnBrk="1" hangingPunct="1"/>
            <a:r>
              <a:rPr lang="en-US" altLang="zh-CN" sz="2800" dirty="0" smtClean="0">
                <a:solidFill>
                  <a:srgbClr val="003399"/>
                </a:solidFill>
                <a:latin typeface="宋体" charset="-122"/>
              </a:rPr>
              <a:t>1.《</a:t>
            </a:r>
            <a:r>
              <a:rPr lang="zh-CN" altLang="en-US" sz="2800" dirty="0" smtClean="0">
                <a:solidFill>
                  <a:srgbClr val="003399"/>
                </a:solidFill>
                <a:latin typeface="宋体" charset="-122"/>
              </a:rPr>
              <a:t>基础工业工程</a:t>
            </a:r>
            <a:r>
              <a:rPr lang="en-US" altLang="zh-CN" sz="2800" dirty="0" smtClean="0">
                <a:solidFill>
                  <a:srgbClr val="003399"/>
                </a:solidFill>
                <a:latin typeface="宋体" charset="-122"/>
              </a:rPr>
              <a:t>》</a:t>
            </a:r>
            <a:r>
              <a:rPr lang="zh-CN" altLang="en-US" sz="2800" dirty="0" smtClean="0">
                <a:solidFill>
                  <a:srgbClr val="003399"/>
                </a:solidFill>
                <a:latin typeface="宋体" charset="-122"/>
              </a:rPr>
              <a:t>课程教学</a:t>
            </a:r>
            <a:endParaRPr lang="zh-CN" altLang="en-US" sz="2800" dirty="0">
              <a:solidFill>
                <a:srgbClr val="003399"/>
              </a:solidFill>
              <a:latin typeface="宋体" charset="-122"/>
            </a:endParaRPr>
          </a:p>
        </p:txBody>
      </p:sp>
    </p:spTree>
    <p:extLst>
      <p:ext uri="{BB962C8B-B14F-4D97-AF65-F5344CB8AC3E}">
        <p14:creationId xmlns="" xmlns:p14="http://schemas.microsoft.com/office/powerpoint/2010/main" val="37040598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Group 176"/>
        <p:cNvGrpSpPr/>
        <p:nvPr/>
      </p:nvGrpSpPr>
      <p:grpSpPr>
        <a:xfrm>
          <a:off x="0" y="0"/>
          <a:ext cx="0" cy="0"/>
          <a:chOff x="0" y="0"/>
          <a:chExt cx="0" cy="0"/>
        </a:xfrm>
      </p:grpSpPr>
      <p:grpSp>
        <p:nvGrpSpPr>
          <p:cNvPr id="759" name="Group 759"/>
          <p:cNvGrpSpPr/>
          <p:nvPr/>
        </p:nvGrpSpPr>
        <p:grpSpPr>
          <a:xfrm>
            <a:off x="0" y="857250"/>
            <a:ext cx="9144000" cy="5143500"/>
            <a:chOff x="0" y="0"/>
            <a:chExt cx="24384000" cy="13716000"/>
          </a:xfrm>
        </p:grpSpPr>
      </p:grpSp>
      <p:sp>
        <p:nvSpPr>
          <p:cNvPr id="4" name="text 734"/>
          <p:cNvSpPr/>
          <p:nvPr/>
        </p:nvSpPr>
        <p:spPr>
          <a:xfrm>
            <a:off x="1061610" y="1943835"/>
            <a:ext cx="1458162" cy="284373"/>
          </a:xfrm>
          <a:prstGeom prst="rect">
            <a:avLst/>
          </a:prstGeom>
          <a:ln w="25400">
            <a:miter lim="400000"/>
          </a:ln>
          <a:extLst>
            <a:ext uri="{C572A759-6A51-4108-AA02-DFA0A04FC94B}">
              <ma14:wrappingTextBoxFlag xmlns:ma14="http://schemas.microsoft.com/office/mac/drawingml/2011/main" xmlns="" val="1"/>
            </a:ext>
          </a:extLst>
        </p:spPr>
        <p:txBody>
          <a:bodyPr wrap="square" lIns="0" tIns="0" rIns="0" bIns="0" numCol="1" anchor="t">
            <a:spAutoFit/>
          </a:bodyPr>
          <a:lstStyle>
            <a:lvl1pPr algn="r">
              <a:lnSpc>
                <a:spcPct val="112000"/>
              </a:lnSpc>
              <a:defRPr spc="330">
                <a:solidFill>
                  <a:srgbClr val="0DB793">
                    <a:alpha val="100000"/>
                  </a:srgbClr>
                </a:solidFill>
                <a:latin typeface="安卓中文"/>
                <a:ea typeface="安卓中文"/>
                <a:cs typeface="安卓中文"/>
                <a:sym typeface="安卓中文"/>
              </a:defRPr>
            </a:lvl1pPr>
          </a:lstStyle>
          <a:p>
            <a:pPr algn="l" defTabSz="342900" fontAlgn="auto">
              <a:spcBef>
                <a:spcPts val="0"/>
              </a:spcBef>
              <a:spcAft>
                <a:spcPts val="0"/>
              </a:spcAft>
              <a:defRPr sz="2400" spc="0"/>
            </a:pPr>
            <a:r>
              <a:rPr lang="zh-CN" altLang="en-US" sz="1650" dirty="0">
                <a:latin typeface="Microsoft YaHei" panose="020B0503020204020204" pitchFamily="34" charset="-122"/>
                <a:ea typeface="Microsoft YaHei" panose="020B0503020204020204" pitchFamily="34" charset="-122"/>
              </a:rPr>
              <a:t>教学要求</a:t>
            </a:r>
            <a:endParaRPr kumimoji="0" lang="zh-CN" altLang="en-US" sz="1650" spc="124" dirty="0">
              <a:latin typeface="Microsoft YaHei" panose="020B0503020204020204" pitchFamily="34" charset="-122"/>
              <a:ea typeface="Microsoft YaHei" panose="020B0503020204020204" pitchFamily="34" charset="-122"/>
            </a:endParaRPr>
          </a:p>
        </p:txBody>
      </p:sp>
      <p:sp>
        <p:nvSpPr>
          <p:cNvPr id="885" name="graph 885"/>
          <p:cNvSpPr/>
          <p:nvPr/>
        </p:nvSpPr>
        <p:spPr>
          <a:xfrm flipH="1">
            <a:off x="4691596" y="2024565"/>
            <a:ext cx="28340" cy="3281307"/>
          </a:xfrm>
          <a:custGeom>
            <a:avLst/>
            <a:gdLst/>
            <a:ahLst/>
            <a:cxnLst>
              <a:cxn ang="0">
                <a:pos x="wd2" y="hd2"/>
              </a:cxn>
              <a:cxn ang="5400000">
                <a:pos x="wd2" y="hd2"/>
              </a:cxn>
              <a:cxn ang="10800000">
                <a:pos x="wd2" y="hd2"/>
              </a:cxn>
              <a:cxn ang="16200000">
                <a:pos x="wd2" y="hd2"/>
              </a:cxn>
            </a:cxnLst>
            <a:rect l="0" t="0" r="r" b="b"/>
            <a:pathLst>
              <a:path w="15240" h="944880" extrusionOk="0">
                <a:moveTo>
                  <a:pt x="15240" y="944880"/>
                </a:moveTo>
                <a:lnTo>
                  <a:pt x="0" y="944880"/>
                </a:lnTo>
                <a:lnTo>
                  <a:pt x="0" y="0"/>
                </a:lnTo>
                <a:lnTo>
                  <a:pt x="15240" y="0"/>
                </a:lnTo>
                <a:cubicBezTo>
                  <a:pt x="15240" y="0"/>
                  <a:pt x="15240" y="944880"/>
                  <a:pt x="15240" y="944880"/>
                </a:cubicBezTo>
                <a:close/>
              </a:path>
            </a:pathLst>
          </a:custGeom>
          <a:solidFill>
            <a:srgbClr val="526E82">
              <a:alpha val="100000"/>
            </a:srgbClr>
          </a:solidFill>
          <a:ln w="38100">
            <a:solidFill>
              <a:schemeClr val="tx1"/>
            </a:solidFill>
          </a:ln>
        </p:spPr>
        <p:txBody>
          <a:bodyPr lIns="0" tIns="0" rIns="0" bIns="0" anchor="ctr"/>
          <a:lstStyle/>
          <a:p>
            <a:pPr defTabSz="342900" fontAlgn="auto">
              <a:spcBef>
                <a:spcPts val="0"/>
              </a:spcBef>
              <a:spcAft>
                <a:spcPts val="0"/>
              </a:spcAft>
              <a:defRPr sz="2400"/>
            </a:pPr>
            <a:endParaRPr kumimoji="0" sz="900" b="0">
              <a:solidFill>
                <a:prstClr val="black"/>
              </a:solidFill>
              <a:latin typeface="黑体" panose="02010609060101010101" pitchFamily="49" charset="-122"/>
              <a:ea typeface="黑体" panose="02010609060101010101" pitchFamily="49" charset="-122"/>
            </a:endParaRPr>
          </a:p>
        </p:txBody>
      </p:sp>
      <p:sp>
        <p:nvSpPr>
          <p:cNvPr id="7" name="text 185"/>
          <p:cNvSpPr/>
          <p:nvPr/>
        </p:nvSpPr>
        <p:spPr>
          <a:xfrm>
            <a:off x="5026890" y="2015812"/>
            <a:ext cx="3653840" cy="2997487"/>
          </a:xfrm>
          <a:prstGeom prst="rect">
            <a:avLst/>
          </a:prstGeom>
          <a:ln w="25400">
            <a:miter lim="400000"/>
          </a:ln>
          <a:extLst>
            <a:ext uri="{C572A759-6A51-4108-AA02-DFA0A04FC94B}">
              <ma14:wrappingTextBoxFlag xmlns:ma14="http://schemas.microsoft.com/office/mac/drawingml/2011/main" xmlns="" val="1"/>
            </a:ext>
          </a:extLst>
        </p:spPr>
        <p:txBody>
          <a:bodyPr wrap="square" lIns="19050" tIns="19050" rIns="19050" bIns="19050" numCol="1" anchor="ctr">
            <a:spAutoFit/>
          </a:bodyPr>
          <a:lstStyle>
            <a:lvl1pPr algn="l">
              <a:lnSpc>
                <a:spcPct val="118400"/>
              </a:lnSpc>
              <a:defRPr spc="220">
                <a:solidFill>
                  <a:srgbClr val="526E82">
                    <a:alpha val="100000"/>
                  </a:srgbClr>
                </a:solidFill>
                <a:latin typeface="安卓中文"/>
                <a:ea typeface="安卓中文"/>
                <a:cs typeface="安卓中文"/>
                <a:sym typeface="安卓中文"/>
              </a:defRPr>
            </a:lvl1pPr>
          </a:lstStyle>
          <a:p>
            <a:pPr>
              <a:lnSpc>
                <a:spcPct val="150000"/>
              </a:lnSpc>
              <a:spcBef>
                <a:spcPts val="225"/>
              </a:spcBef>
              <a:defRPr sz="2400" spc="0"/>
            </a:pPr>
            <a:r>
              <a:rPr lang="en-US" altLang="zh-CN" sz="1050" spc="0" dirty="0">
                <a:solidFill>
                  <a:schemeClr val="tx1"/>
                </a:solidFill>
                <a:latin typeface="Microsoft YaHei" panose="020B0503020204020204" pitchFamily="34" charset="-122"/>
                <a:ea typeface="Microsoft YaHei" panose="020B0503020204020204" pitchFamily="34" charset="-122"/>
              </a:rPr>
              <a:t>1.</a:t>
            </a:r>
            <a:r>
              <a:rPr lang="zh-CN" altLang="en-US" sz="1050" spc="0" dirty="0">
                <a:solidFill>
                  <a:schemeClr val="tx1"/>
                </a:solidFill>
                <a:latin typeface="Microsoft YaHei" panose="020B0503020204020204" pitchFamily="34" charset="-122"/>
                <a:ea typeface="Microsoft YaHei" panose="020B0503020204020204" pitchFamily="34" charset="-122"/>
              </a:rPr>
              <a:t> 提高学生在教学过程中的参与性和互动性</a:t>
            </a:r>
            <a:endParaRPr lang="en-US" altLang="zh-CN" sz="1050" spc="0" dirty="0">
              <a:solidFill>
                <a:schemeClr val="tx1"/>
              </a:solidFill>
              <a:latin typeface="Microsoft YaHei" panose="020B0503020204020204" pitchFamily="34" charset="-122"/>
              <a:ea typeface="Microsoft YaHei" panose="020B0503020204020204" pitchFamily="34" charset="-122"/>
            </a:endParaRPr>
          </a:p>
          <a:p>
            <a:pPr>
              <a:lnSpc>
                <a:spcPct val="128000"/>
              </a:lnSpc>
              <a:spcBef>
                <a:spcPts val="225"/>
              </a:spcBef>
              <a:defRPr sz="2400" spc="0"/>
            </a:pPr>
            <a:r>
              <a:rPr lang="zh-CN" altLang="en-US" sz="1031" spc="0" dirty="0">
                <a:latin typeface="黑体" panose="02010609060101010101" pitchFamily="49" charset="-122"/>
                <a:ea typeface="黑体" panose="02010609060101010101" pitchFamily="49" charset="-122"/>
              </a:rPr>
              <a:t>   </a:t>
            </a:r>
            <a:r>
              <a:rPr lang="zh-CN" altLang="en-US" sz="1050" spc="0" dirty="0">
                <a:latin typeface="黑体" panose="02010609060101010101" pitchFamily="49" charset="-122"/>
                <a:ea typeface="黑体" panose="02010609060101010101" pitchFamily="49" charset="-122"/>
              </a:rPr>
              <a:t>讨论式、互动式教学。</a:t>
            </a:r>
            <a:r>
              <a:rPr lang="zh-CN" altLang="en-US" sz="1050" dirty="0">
                <a:latin typeface="黑体" panose="02010609060101010101" pitchFamily="49" charset="-122"/>
                <a:ea typeface="黑体" panose="02010609060101010101" pitchFamily="49" charset="-122"/>
              </a:rPr>
              <a:t>学生课前查阅相关资料，课内展开多种形式的互动与讨论，课后完成分组形式、团队形式的作业或报告；</a:t>
            </a:r>
            <a:endParaRPr lang="en-US" altLang="zh-CN" sz="1050" dirty="0">
              <a:latin typeface="黑体" panose="02010609060101010101" pitchFamily="49" charset="-122"/>
              <a:ea typeface="黑体" panose="02010609060101010101" pitchFamily="49" charset="-122"/>
            </a:endParaRPr>
          </a:p>
          <a:p>
            <a:pPr>
              <a:lnSpc>
                <a:spcPct val="150000"/>
              </a:lnSpc>
              <a:spcBef>
                <a:spcPts val="225"/>
              </a:spcBef>
              <a:defRPr sz="2400" spc="0"/>
            </a:pPr>
            <a:r>
              <a:rPr lang="en-US" altLang="zh-CN" sz="1050" spc="0" dirty="0">
                <a:solidFill>
                  <a:schemeClr val="tx1"/>
                </a:solidFill>
                <a:latin typeface="Microsoft YaHei" panose="020B0503020204020204" pitchFamily="34" charset="-122"/>
                <a:ea typeface="Microsoft YaHei" panose="020B0503020204020204" pitchFamily="34" charset="-122"/>
              </a:rPr>
              <a:t>2.</a:t>
            </a:r>
            <a:r>
              <a:rPr lang="zh-CN" altLang="en-US" sz="1050" spc="0" dirty="0">
                <a:solidFill>
                  <a:schemeClr val="tx1"/>
                </a:solidFill>
                <a:latin typeface="Microsoft YaHei" panose="020B0503020204020204" pitchFamily="34" charset="-122"/>
                <a:ea typeface="Microsoft YaHei" panose="020B0503020204020204" pitchFamily="34" charset="-122"/>
              </a:rPr>
              <a:t> 解决实际复杂生产问题的能力 </a:t>
            </a:r>
            <a:endParaRPr lang="en-US" altLang="zh-CN" sz="1050" spc="0" dirty="0">
              <a:solidFill>
                <a:schemeClr val="tx1"/>
              </a:solidFill>
              <a:latin typeface="Microsoft YaHei" panose="020B0503020204020204" pitchFamily="34" charset="-122"/>
              <a:ea typeface="Microsoft YaHei" panose="020B0503020204020204" pitchFamily="34" charset="-122"/>
            </a:endParaRPr>
          </a:p>
          <a:p>
            <a:pPr>
              <a:lnSpc>
                <a:spcPct val="128000"/>
              </a:lnSpc>
              <a:spcBef>
                <a:spcPts val="225"/>
              </a:spcBef>
              <a:defRPr sz="2400" spc="0"/>
            </a:pPr>
            <a:r>
              <a:rPr lang="zh-CN" altLang="en-US" sz="1031" dirty="0">
                <a:latin typeface="黑体" panose="02010609060101010101" pitchFamily="49" charset="-122"/>
                <a:ea typeface="黑体" panose="02010609060101010101" pitchFamily="49" charset="-122"/>
              </a:rPr>
              <a:t>   </a:t>
            </a:r>
            <a:r>
              <a:rPr lang="zh-CN" altLang="en-US" sz="1050" dirty="0">
                <a:latin typeface="黑体" panose="02010609060101010101" pitchFamily="49" charset="-122"/>
                <a:ea typeface="黑体" panose="02010609060101010101" pitchFamily="49" charset="-122"/>
              </a:rPr>
              <a:t>综合应用程序分析、作业分析、动作分析和现场管理等原理和方法，对生产实际中存在的问题进行分析、评价与改善，具有初步的创新创业能力和解决实际复杂生产问题的能力 </a:t>
            </a:r>
            <a:endParaRPr lang="en-US" altLang="zh-CN" sz="1050" dirty="0">
              <a:latin typeface="黑体" panose="02010609060101010101" pitchFamily="49" charset="-122"/>
              <a:ea typeface="黑体" panose="02010609060101010101" pitchFamily="49" charset="-122"/>
            </a:endParaRPr>
          </a:p>
          <a:p>
            <a:pPr>
              <a:spcBef>
                <a:spcPts val="225"/>
              </a:spcBef>
              <a:defRPr sz="2400" spc="0"/>
            </a:pPr>
            <a:r>
              <a:rPr lang="en-US" altLang="zh-CN" sz="1050" spc="0" dirty="0">
                <a:solidFill>
                  <a:schemeClr val="tx1"/>
                </a:solidFill>
                <a:latin typeface="Microsoft YaHei" panose="020B0503020204020204" pitchFamily="34" charset="-122"/>
                <a:ea typeface="Microsoft YaHei" panose="020B0503020204020204" pitchFamily="34" charset="-122"/>
              </a:rPr>
              <a:t>3.</a:t>
            </a:r>
            <a:r>
              <a:rPr lang="zh-CN" altLang="en-US" sz="1050" spc="0" dirty="0">
                <a:solidFill>
                  <a:schemeClr val="tx1"/>
                </a:solidFill>
                <a:latin typeface="Microsoft YaHei" panose="020B0503020204020204" pitchFamily="34" charset="-122"/>
                <a:ea typeface="Microsoft YaHei" panose="020B0503020204020204" pitchFamily="34" charset="-122"/>
              </a:rPr>
              <a:t> 形成现代工业工程的理念及其系统思想 </a:t>
            </a:r>
            <a:endParaRPr lang="en-US" altLang="zh-CN" sz="1050" spc="0" dirty="0">
              <a:solidFill>
                <a:schemeClr val="tx1"/>
              </a:solidFill>
              <a:latin typeface="Microsoft YaHei" panose="020B0503020204020204" pitchFamily="34" charset="-122"/>
              <a:ea typeface="Microsoft YaHei" panose="020B0503020204020204" pitchFamily="34" charset="-122"/>
            </a:endParaRPr>
          </a:p>
          <a:p>
            <a:pPr>
              <a:lnSpc>
                <a:spcPct val="128000"/>
              </a:lnSpc>
              <a:spcBef>
                <a:spcPts val="225"/>
              </a:spcBef>
              <a:defRPr sz="2400" spc="0"/>
            </a:pPr>
            <a:r>
              <a:rPr lang="zh-CN" altLang="en-US" sz="1031" dirty="0">
                <a:latin typeface="黑体" panose="02010609060101010101" pitchFamily="49" charset="-122"/>
                <a:ea typeface="黑体" panose="02010609060101010101" pitchFamily="49" charset="-122"/>
              </a:rPr>
              <a:t>   </a:t>
            </a:r>
            <a:r>
              <a:rPr lang="zh-CN" altLang="en-US" sz="1050" dirty="0">
                <a:latin typeface="黑体" panose="02010609060101010101" pitchFamily="49" charset="-122"/>
                <a:ea typeface="黑体" panose="02010609060101010101" pitchFamily="49" charset="-122"/>
              </a:rPr>
              <a:t>具备系统评估工程与管理方案对社会、环境的影响并规避不利影响的能力 </a:t>
            </a:r>
            <a:endParaRPr lang="en-US" altLang="zh-CN" sz="1050" dirty="0">
              <a:latin typeface="黑体" panose="02010609060101010101" pitchFamily="49" charset="-122"/>
              <a:ea typeface="黑体" panose="02010609060101010101" pitchFamily="49" charset="-122"/>
            </a:endParaRPr>
          </a:p>
          <a:p>
            <a:pPr>
              <a:lnSpc>
                <a:spcPct val="150000"/>
              </a:lnSpc>
              <a:spcBef>
                <a:spcPts val="225"/>
              </a:spcBef>
              <a:defRPr sz="2400" spc="0"/>
            </a:pPr>
            <a:r>
              <a:rPr lang="en-US" altLang="zh-CN" sz="1050" spc="0" dirty="0">
                <a:solidFill>
                  <a:schemeClr val="tx1"/>
                </a:solidFill>
                <a:latin typeface="Microsoft YaHei" panose="020B0503020204020204" pitchFamily="34" charset="-122"/>
                <a:ea typeface="Microsoft YaHei" panose="020B0503020204020204" pitchFamily="34" charset="-122"/>
              </a:rPr>
              <a:t>4.</a:t>
            </a:r>
            <a:r>
              <a:rPr lang="zh-CN" altLang="en-US" sz="1050" spc="0" dirty="0">
                <a:solidFill>
                  <a:schemeClr val="tx1"/>
                </a:solidFill>
                <a:latin typeface="Microsoft YaHei" panose="020B0503020204020204" pitchFamily="34" charset="-122"/>
                <a:ea typeface="Microsoft YaHei" panose="020B0503020204020204" pitchFamily="34" charset="-122"/>
              </a:rPr>
              <a:t> 创新精神与创业意识的养成</a:t>
            </a:r>
          </a:p>
          <a:p>
            <a:pPr>
              <a:lnSpc>
                <a:spcPct val="128000"/>
              </a:lnSpc>
              <a:spcBef>
                <a:spcPts val="225"/>
              </a:spcBef>
              <a:defRPr sz="2400" spc="0"/>
            </a:pPr>
            <a:r>
              <a:rPr lang="zh-CN" altLang="en-US" sz="1031" dirty="0">
                <a:latin typeface="黑体" panose="02010609060101010101" pitchFamily="49" charset="-122"/>
                <a:ea typeface="黑体" panose="02010609060101010101" pitchFamily="49" charset="-122"/>
              </a:rPr>
              <a:t>   </a:t>
            </a:r>
            <a:r>
              <a:rPr lang="zh-CN" altLang="en-US" sz="1050" dirty="0">
                <a:latin typeface="黑体" panose="02010609060101010101" pitchFamily="49" charset="-122"/>
                <a:ea typeface="黑体" panose="02010609060101010101" pitchFamily="49" charset="-122"/>
              </a:rPr>
              <a:t>培养学生创新精神，创业意识和初步的创新创业能力。</a:t>
            </a:r>
          </a:p>
        </p:txBody>
      </p:sp>
      <p:sp>
        <p:nvSpPr>
          <p:cNvPr id="37" name="text 734">
            <a:extLst>
              <a:ext uri="{FF2B5EF4-FFF2-40B4-BE49-F238E27FC236}">
                <a16:creationId xmlns="" xmlns:a16="http://schemas.microsoft.com/office/drawing/2014/main" id="{2A8B80B3-39D1-324A-B82B-27259D87167C}"/>
              </a:ext>
            </a:extLst>
          </p:cNvPr>
          <p:cNvSpPr/>
          <p:nvPr/>
        </p:nvSpPr>
        <p:spPr>
          <a:xfrm>
            <a:off x="5754093" y="5174215"/>
            <a:ext cx="2760345" cy="284373"/>
          </a:xfrm>
          <a:prstGeom prst="rect">
            <a:avLst/>
          </a:prstGeom>
          <a:ln w="25400">
            <a:miter lim="400000"/>
          </a:ln>
          <a:extLst>
            <a:ext uri="{C572A759-6A51-4108-AA02-DFA0A04FC94B}">
              <ma14:wrappingTextBoxFlag xmlns:ma14="http://schemas.microsoft.com/office/mac/drawingml/2011/main" xmlns="" val="1"/>
            </a:ext>
          </a:extLst>
        </p:spPr>
        <p:txBody>
          <a:bodyPr wrap="square" lIns="0" tIns="0" rIns="0" bIns="0" numCol="1" anchor="t">
            <a:spAutoFit/>
          </a:bodyPr>
          <a:lstStyle>
            <a:lvl1pPr algn="r">
              <a:lnSpc>
                <a:spcPct val="112000"/>
              </a:lnSpc>
              <a:defRPr spc="330">
                <a:solidFill>
                  <a:srgbClr val="0DB793">
                    <a:alpha val="100000"/>
                  </a:srgbClr>
                </a:solidFill>
                <a:latin typeface="安卓中文"/>
                <a:ea typeface="安卓中文"/>
                <a:cs typeface="安卓中文"/>
                <a:sym typeface="安卓中文"/>
              </a:defRPr>
            </a:lvl1pPr>
          </a:lstStyle>
          <a:p>
            <a:pPr lvl="0" algn="l">
              <a:defRPr sz="2400" spc="0"/>
            </a:pPr>
            <a:r>
              <a:rPr lang="zh-CN" altLang="en-US" sz="1650" dirty="0">
                <a:latin typeface="Microsoft YaHei" panose="020B0503020204020204" pitchFamily="34" charset="-122"/>
                <a:ea typeface="Microsoft YaHei" panose="020B0503020204020204" pitchFamily="34" charset="-122"/>
              </a:rPr>
              <a:t>教学重点与难点 </a:t>
            </a:r>
            <a:endParaRPr kumimoji="0" lang="zh-CN" altLang="en-US" sz="1650" spc="124" dirty="0">
              <a:latin typeface="Microsoft YaHei" panose="020B0503020204020204" pitchFamily="34" charset="-122"/>
              <a:ea typeface="Microsoft YaHei" panose="020B0503020204020204" pitchFamily="34" charset="-122"/>
            </a:endParaRPr>
          </a:p>
        </p:txBody>
      </p:sp>
      <p:sp>
        <p:nvSpPr>
          <p:cNvPr id="40" name="graph 739">
            <a:extLst>
              <a:ext uri="{FF2B5EF4-FFF2-40B4-BE49-F238E27FC236}">
                <a16:creationId xmlns="" xmlns:a16="http://schemas.microsoft.com/office/drawing/2014/main" id="{BC319A09-9468-F740-8FF7-667DB5E5FD0B}"/>
              </a:ext>
            </a:extLst>
          </p:cNvPr>
          <p:cNvSpPr>
            <a:spLocks noChangeAspect="1"/>
          </p:cNvSpPr>
          <p:nvPr/>
        </p:nvSpPr>
        <p:spPr>
          <a:xfrm>
            <a:off x="5301081" y="5211222"/>
            <a:ext cx="216000" cy="216000"/>
          </a:xfrm>
          <a:custGeom>
            <a:avLst/>
            <a:gdLst/>
            <a:ahLst/>
            <a:cxnLst>
              <a:cxn ang="0">
                <a:pos x="wd2" y="hd2"/>
              </a:cxn>
              <a:cxn ang="5400000">
                <a:pos x="wd2" y="hd2"/>
              </a:cxn>
              <a:cxn ang="10800000">
                <a:pos x="wd2" y="hd2"/>
              </a:cxn>
              <a:cxn ang="16200000">
                <a:pos x="wd2" y="hd2"/>
              </a:cxn>
            </a:cxnLst>
            <a:rect l="0" t="0" r="r" b="b"/>
            <a:pathLst>
              <a:path w="457200" h="457200" extrusionOk="0">
                <a:moveTo>
                  <a:pt x="250911" y="450905"/>
                </a:moveTo>
                <a:lnTo>
                  <a:pt x="250911" y="400110"/>
                </a:lnTo>
                <a:cubicBezTo>
                  <a:pt x="258180" y="375742"/>
                  <a:pt x="268467" y="351769"/>
                  <a:pt x="281818" y="328269"/>
                </a:cubicBezTo>
                <a:cubicBezTo>
                  <a:pt x="295168" y="304693"/>
                  <a:pt x="312999" y="279455"/>
                  <a:pt x="335356" y="252572"/>
                </a:cubicBezTo>
                <a:cubicBezTo>
                  <a:pt x="362193" y="220187"/>
                  <a:pt x="379933" y="195163"/>
                  <a:pt x="388528" y="177546"/>
                </a:cubicBezTo>
                <a:cubicBezTo>
                  <a:pt x="397169" y="159867"/>
                  <a:pt x="401513" y="142707"/>
                  <a:pt x="401513" y="126156"/>
                </a:cubicBezTo>
                <a:cubicBezTo>
                  <a:pt x="401513" y="104698"/>
                  <a:pt x="397352" y="88148"/>
                  <a:pt x="389077" y="76489"/>
                </a:cubicBezTo>
                <a:cubicBezTo>
                  <a:pt x="380801" y="64770"/>
                  <a:pt x="369143" y="58933"/>
                  <a:pt x="354055" y="58933"/>
                </a:cubicBezTo>
                <a:cubicBezTo>
                  <a:pt x="325023" y="58933"/>
                  <a:pt x="308518" y="81579"/>
                  <a:pt x="304449" y="126751"/>
                </a:cubicBezTo>
                <a:lnTo>
                  <a:pt x="253974" y="121721"/>
                </a:lnTo>
                <a:cubicBezTo>
                  <a:pt x="257037" y="83439"/>
                  <a:pt x="267141" y="53568"/>
                  <a:pt x="284332" y="32186"/>
                </a:cubicBezTo>
                <a:cubicBezTo>
                  <a:pt x="301523" y="10728"/>
                  <a:pt x="324383" y="0"/>
                  <a:pt x="352958" y="0"/>
                </a:cubicBezTo>
                <a:cubicBezTo>
                  <a:pt x="384322" y="0"/>
                  <a:pt x="408691" y="10789"/>
                  <a:pt x="426201" y="32324"/>
                </a:cubicBezTo>
                <a:cubicBezTo>
                  <a:pt x="443666" y="53903"/>
                  <a:pt x="452399" y="84307"/>
                  <a:pt x="452399" y="123642"/>
                </a:cubicBezTo>
                <a:cubicBezTo>
                  <a:pt x="452399" y="142113"/>
                  <a:pt x="449930" y="159395"/>
                  <a:pt x="444901" y="175488"/>
                </a:cubicBezTo>
                <a:cubicBezTo>
                  <a:pt x="439917" y="191582"/>
                  <a:pt x="432694" y="207416"/>
                  <a:pt x="423275" y="223098"/>
                </a:cubicBezTo>
                <a:cubicBezTo>
                  <a:pt x="413811" y="238734"/>
                  <a:pt x="398449" y="258988"/>
                  <a:pt x="377144" y="283768"/>
                </a:cubicBezTo>
                <a:cubicBezTo>
                  <a:pt x="339973" y="326471"/>
                  <a:pt x="316839" y="361904"/>
                  <a:pt x="307695" y="390052"/>
                </a:cubicBezTo>
                <a:lnTo>
                  <a:pt x="457200" y="390052"/>
                </a:lnTo>
                <a:lnTo>
                  <a:pt x="457200" y="450905"/>
                </a:lnTo>
                <a:cubicBezTo>
                  <a:pt x="457200" y="450905"/>
                  <a:pt x="250911" y="450905"/>
                  <a:pt x="250911" y="450905"/>
                </a:cubicBezTo>
                <a:close/>
                <a:moveTo>
                  <a:pt x="160157" y="228600"/>
                </a:moveTo>
                <a:cubicBezTo>
                  <a:pt x="160157" y="187208"/>
                  <a:pt x="158328" y="154106"/>
                  <a:pt x="154716" y="129265"/>
                </a:cubicBezTo>
                <a:cubicBezTo>
                  <a:pt x="151058" y="104500"/>
                  <a:pt x="145389" y="86288"/>
                  <a:pt x="137617" y="74706"/>
                </a:cubicBezTo>
                <a:cubicBezTo>
                  <a:pt x="129844" y="63169"/>
                  <a:pt x="119329" y="57409"/>
                  <a:pt x="105978" y="57409"/>
                </a:cubicBezTo>
                <a:cubicBezTo>
                  <a:pt x="85633" y="57409"/>
                  <a:pt x="71277" y="70454"/>
                  <a:pt x="62865" y="96621"/>
                </a:cubicBezTo>
                <a:cubicBezTo>
                  <a:pt x="54452" y="122849"/>
                  <a:pt x="50246" y="166817"/>
                  <a:pt x="50246" y="228600"/>
                </a:cubicBezTo>
                <a:cubicBezTo>
                  <a:pt x="50246" y="288325"/>
                  <a:pt x="54543" y="331713"/>
                  <a:pt x="63093" y="358856"/>
                </a:cubicBezTo>
                <a:cubicBezTo>
                  <a:pt x="71643" y="385937"/>
                  <a:pt x="85633" y="399516"/>
                  <a:pt x="105110" y="399516"/>
                </a:cubicBezTo>
                <a:cubicBezTo>
                  <a:pt x="124221" y="399516"/>
                  <a:pt x="138211" y="385739"/>
                  <a:pt x="146989" y="358200"/>
                </a:cubicBezTo>
                <a:cubicBezTo>
                  <a:pt x="155768" y="330647"/>
                  <a:pt x="160157" y="287472"/>
                  <a:pt x="160157" y="228600"/>
                </a:cubicBezTo>
                <a:close/>
                <a:moveTo>
                  <a:pt x="210632" y="228600"/>
                </a:moveTo>
                <a:cubicBezTo>
                  <a:pt x="210632" y="303230"/>
                  <a:pt x="201762" y="359984"/>
                  <a:pt x="183977" y="398861"/>
                </a:cubicBezTo>
                <a:cubicBezTo>
                  <a:pt x="166192" y="437799"/>
                  <a:pt x="139766" y="457200"/>
                  <a:pt x="104653" y="457200"/>
                </a:cubicBezTo>
                <a:cubicBezTo>
                  <a:pt x="34884" y="457200"/>
                  <a:pt x="0" y="381045"/>
                  <a:pt x="0" y="228600"/>
                </a:cubicBezTo>
                <a:cubicBezTo>
                  <a:pt x="0" y="175823"/>
                  <a:pt x="3886" y="132648"/>
                  <a:pt x="11658" y="98999"/>
                </a:cubicBezTo>
                <a:cubicBezTo>
                  <a:pt x="19385" y="65364"/>
                  <a:pt x="30815" y="40462"/>
                  <a:pt x="45902" y="24307"/>
                </a:cubicBezTo>
                <a:cubicBezTo>
                  <a:pt x="60990" y="8077"/>
                  <a:pt x="81015" y="0"/>
                  <a:pt x="105978" y="0"/>
                </a:cubicBezTo>
                <a:cubicBezTo>
                  <a:pt x="141503" y="0"/>
                  <a:pt x="167838" y="18745"/>
                  <a:pt x="184937" y="56159"/>
                </a:cubicBezTo>
                <a:cubicBezTo>
                  <a:pt x="202082" y="93573"/>
                  <a:pt x="210632" y="151058"/>
                  <a:pt x="210632" y="228600"/>
                </a:cubicBezTo>
                <a:close/>
              </a:path>
            </a:pathLst>
          </a:custGeom>
          <a:solidFill>
            <a:srgbClr val="526E82">
              <a:alpha val="100000"/>
            </a:srgbClr>
          </a:solidFill>
        </p:spPr>
        <p:txBody>
          <a:bodyPr lIns="0" tIns="0" rIns="0" bIns="0" anchor="ctr"/>
          <a:lstStyle/>
          <a:p>
            <a:pPr defTabSz="342900" fontAlgn="auto">
              <a:spcBef>
                <a:spcPts val="0"/>
              </a:spcBef>
              <a:spcAft>
                <a:spcPts val="0"/>
              </a:spcAft>
              <a:defRPr sz="2400"/>
            </a:pPr>
            <a:endParaRPr kumimoji="0" sz="900" b="0">
              <a:solidFill>
                <a:prstClr val="black"/>
              </a:solidFill>
              <a:latin typeface="黑体" panose="02010609060101010101" pitchFamily="49" charset="-122"/>
              <a:ea typeface="黑体" panose="02010609060101010101" pitchFamily="49" charset="-122"/>
            </a:endParaRPr>
          </a:p>
        </p:txBody>
      </p:sp>
      <p:sp>
        <p:nvSpPr>
          <p:cNvPr id="13" name="圆角矩形 12">
            <a:extLst>
              <a:ext uri="{FF2B5EF4-FFF2-40B4-BE49-F238E27FC236}">
                <a16:creationId xmlns="" xmlns:a16="http://schemas.microsoft.com/office/drawing/2014/main" id="{D5717856-52CB-2848-9D55-52D7583B1F5C}"/>
              </a:ext>
            </a:extLst>
          </p:cNvPr>
          <p:cNvSpPr/>
          <p:nvPr/>
        </p:nvSpPr>
        <p:spPr>
          <a:xfrm>
            <a:off x="263404" y="2351901"/>
            <a:ext cx="4263351" cy="3597379"/>
          </a:xfrm>
          <a:prstGeom prst="roundRect">
            <a:avLst/>
          </a:prstGeom>
          <a:noFill/>
          <a:ln>
            <a:solidFill>
              <a:srgbClr val="526E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5" name="圆角矩形 44">
            <a:extLst>
              <a:ext uri="{FF2B5EF4-FFF2-40B4-BE49-F238E27FC236}">
                <a16:creationId xmlns="" xmlns:a16="http://schemas.microsoft.com/office/drawing/2014/main" id="{6628FD27-BE05-694D-B38F-FBCEA087BA62}"/>
              </a:ext>
            </a:extLst>
          </p:cNvPr>
          <p:cNvSpPr/>
          <p:nvPr/>
        </p:nvSpPr>
        <p:spPr>
          <a:xfrm>
            <a:off x="4828461" y="1998120"/>
            <a:ext cx="3967157" cy="3054706"/>
          </a:xfrm>
          <a:prstGeom prst="roundRect">
            <a:avLst/>
          </a:prstGeom>
          <a:noFill/>
          <a:ln>
            <a:solidFill>
              <a:srgbClr val="526E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text 183">
            <a:extLst>
              <a:ext uri="{FF2B5EF4-FFF2-40B4-BE49-F238E27FC236}">
                <a16:creationId xmlns="" xmlns:a16="http://schemas.microsoft.com/office/drawing/2014/main" id="{61EF06AC-1EEA-4B1A-96C5-4812222002E6}"/>
              </a:ext>
            </a:extLst>
          </p:cNvPr>
          <p:cNvSpPr/>
          <p:nvPr/>
        </p:nvSpPr>
        <p:spPr>
          <a:xfrm>
            <a:off x="396451" y="2420888"/>
            <a:ext cx="3986528" cy="3449662"/>
          </a:xfrm>
          <a:prstGeom prst="rect">
            <a:avLst/>
          </a:prstGeom>
          <a:ln w="25400">
            <a:miter lim="400000"/>
          </a:ln>
          <a:extLst>
            <a:ext uri="{C572A759-6A51-4108-AA02-DFA0A04FC94B}">
              <ma14:wrappingTextBoxFlag xmlns:ma14="http://schemas.microsoft.com/office/mac/drawingml/2011/main" xmlns="" val="1"/>
            </a:ext>
          </a:extLst>
        </p:spPr>
        <p:txBody>
          <a:bodyPr wrap="square" lIns="19050" tIns="19050" rIns="19050" bIns="19050" numCol="1" anchor="ctr">
            <a:spAutoFit/>
          </a:bodyPr>
          <a:lstStyle>
            <a:lvl1pPr algn="r">
              <a:lnSpc>
                <a:spcPct val="118400"/>
              </a:lnSpc>
              <a:defRPr spc="220">
                <a:solidFill>
                  <a:srgbClr val="526E82">
                    <a:alpha val="100000"/>
                  </a:srgbClr>
                </a:solidFill>
                <a:latin typeface="安卓中文"/>
                <a:ea typeface="安卓中文"/>
                <a:cs typeface="安卓中文"/>
                <a:sym typeface="安卓中文"/>
              </a:defRPr>
            </a:lvl1pPr>
          </a:lstStyle>
          <a:p>
            <a:pPr marL="171450" indent="-171450" algn="l">
              <a:lnSpc>
                <a:spcPts val="1575"/>
              </a:lnSpc>
              <a:spcBef>
                <a:spcPts val="675"/>
              </a:spcBef>
              <a:buFont typeface="Wingdings" panose="05000000000000000000" pitchFamily="2" charset="2"/>
              <a:buChar char="n"/>
            </a:pPr>
            <a:r>
              <a:rPr lang="zh-CN" altLang="zh-CN" sz="1050" dirty="0"/>
              <a:t>了解企业生产组织与运作、生产率管理的基本知识，能够从典型制造企业的管理模式角度分析生产运作与管理存在的问题，掌握工业工程的概念及应用领域；</a:t>
            </a:r>
          </a:p>
          <a:p>
            <a:pPr marL="171450" indent="-171450" algn="l">
              <a:lnSpc>
                <a:spcPts val="1575"/>
              </a:lnSpc>
              <a:spcBef>
                <a:spcPts val="675"/>
              </a:spcBef>
              <a:buFont typeface="Wingdings" panose="05000000000000000000" pitchFamily="2" charset="2"/>
              <a:buChar char="n"/>
            </a:pPr>
            <a:r>
              <a:rPr lang="zh-CN" altLang="zh-CN" sz="1050" dirty="0"/>
              <a:t>掌握方法研究原理与方法，掌握作业测定</a:t>
            </a:r>
            <a:r>
              <a:rPr lang="zh-CN" altLang="en-US" sz="1050" dirty="0"/>
              <a:t>技术</a:t>
            </a:r>
            <a:r>
              <a:rPr lang="zh-CN" altLang="zh-CN" sz="1050" dirty="0"/>
              <a:t>与方法，掌握现场管理</a:t>
            </a:r>
            <a:r>
              <a:rPr lang="zh-CN" altLang="en-US" sz="1050" dirty="0"/>
              <a:t>方法</a:t>
            </a:r>
            <a:r>
              <a:rPr lang="zh-CN" altLang="zh-CN" sz="1050" dirty="0"/>
              <a:t>；</a:t>
            </a:r>
          </a:p>
          <a:p>
            <a:pPr marL="171450" indent="-171450" algn="l">
              <a:lnSpc>
                <a:spcPts val="1575"/>
              </a:lnSpc>
              <a:spcBef>
                <a:spcPts val="675"/>
              </a:spcBef>
              <a:buFont typeface="Wingdings" panose="05000000000000000000" pitchFamily="2" charset="2"/>
              <a:buChar char="n"/>
            </a:pPr>
            <a:r>
              <a:rPr lang="zh-CN" altLang="zh-CN" sz="1050" dirty="0"/>
              <a:t>综合应用</a:t>
            </a:r>
            <a:r>
              <a:rPr lang="zh-CN" altLang="en-US" sz="1050" dirty="0"/>
              <a:t>方法研究、作业测定</a:t>
            </a:r>
            <a:r>
              <a:rPr lang="zh-CN" altLang="zh-CN" sz="1050" dirty="0"/>
              <a:t>和现场管理等</a:t>
            </a:r>
            <a:r>
              <a:rPr lang="zh-CN" altLang="en-US" sz="1050" dirty="0"/>
              <a:t>技术</a:t>
            </a:r>
            <a:r>
              <a:rPr lang="zh-CN" altLang="zh-CN" sz="1050" dirty="0"/>
              <a:t>和方法，对生产实际中存在的问题进行分析</a:t>
            </a:r>
            <a:r>
              <a:rPr lang="zh-CN" altLang="en-US" sz="1050" dirty="0"/>
              <a:t>、</a:t>
            </a:r>
            <a:r>
              <a:rPr lang="zh-CN" altLang="zh-CN" sz="1050" dirty="0"/>
              <a:t>评价</a:t>
            </a:r>
            <a:r>
              <a:rPr lang="zh-CN" altLang="en-US" sz="1050" dirty="0"/>
              <a:t>、实施与改善；</a:t>
            </a:r>
            <a:endParaRPr lang="en-US" altLang="zh-CN" sz="1050" dirty="0"/>
          </a:p>
          <a:p>
            <a:pPr marL="171450" indent="-171450" algn="l">
              <a:lnSpc>
                <a:spcPts val="1575"/>
              </a:lnSpc>
              <a:spcBef>
                <a:spcPts val="675"/>
              </a:spcBef>
              <a:buFont typeface="Wingdings" panose="05000000000000000000" pitchFamily="2" charset="2"/>
              <a:buChar char="n"/>
            </a:pPr>
            <a:r>
              <a:rPr lang="zh-CN" altLang="zh-CN" sz="1050" dirty="0"/>
              <a:t>具有解决复杂生产问题的能力</a:t>
            </a:r>
            <a:r>
              <a:rPr lang="zh-CN" altLang="en-US" sz="1050" dirty="0"/>
              <a:t>和</a:t>
            </a:r>
            <a:r>
              <a:rPr lang="zh-CN" altLang="zh-CN" sz="1050" dirty="0"/>
              <a:t>初步的创新创业能力；</a:t>
            </a:r>
            <a:endParaRPr lang="en-US" altLang="zh-CN" sz="1050" dirty="0"/>
          </a:p>
          <a:p>
            <a:pPr marL="171450" indent="-171450" algn="l">
              <a:lnSpc>
                <a:spcPts val="1575"/>
              </a:lnSpc>
              <a:spcBef>
                <a:spcPts val="675"/>
              </a:spcBef>
              <a:buFont typeface="Wingdings" panose="05000000000000000000" pitchFamily="2" charset="2"/>
              <a:buChar char="n"/>
            </a:pPr>
            <a:r>
              <a:rPr lang="zh-CN" altLang="en-US" sz="1050" kern="100" dirty="0">
                <a:latin typeface="Microsoft YaHei" panose="020B0503020204020204" pitchFamily="34" charset="-122"/>
                <a:ea typeface="Microsoft YaHei" panose="020B0503020204020204" pitchFamily="34" charset="-122"/>
                <a:cs typeface="Times New Roman" panose="02020603050405020304" pitchFamily="18" charset="0"/>
              </a:rPr>
              <a:t>具备较高的</a:t>
            </a:r>
            <a:r>
              <a:rPr lang="en-US" altLang="zh-CN" sz="1050" kern="100" dirty="0">
                <a:latin typeface="Microsoft YaHei" panose="020B0503020204020204" pitchFamily="34" charset="-122"/>
                <a:ea typeface="Microsoft YaHei" panose="020B0503020204020204" pitchFamily="34" charset="-122"/>
                <a:cs typeface="Times New Roman" panose="02020603050405020304" pitchFamily="18" charset="0"/>
              </a:rPr>
              <a:t>IE</a:t>
            </a:r>
            <a:r>
              <a:rPr lang="zh-CN" altLang="en-US" sz="1050" kern="100" dirty="0">
                <a:latin typeface="Microsoft YaHei" panose="020B0503020204020204" pitchFamily="34" charset="-122"/>
                <a:ea typeface="Microsoft YaHei" panose="020B0503020204020204" pitchFamily="34" charset="-122"/>
                <a:cs typeface="Times New Roman" panose="02020603050405020304" pitchFamily="18" charset="0"/>
              </a:rPr>
              <a:t>意识，尤其是问题导向及持续改善的专业素质；</a:t>
            </a:r>
            <a:endParaRPr lang="zh-CN" altLang="zh-CN" sz="1050" dirty="0"/>
          </a:p>
          <a:p>
            <a:pPr marL="171450" indent="-171450" algn="l">
              <a:lnSpc>
                <a:spcPts val="1575"/>
              </a:lnSpc>
              <a:spcBef>
                <a:spcPts val="675"/>
              </a:spcBef>
              <a:buFont typeface="Wingdings" panose="05000000000000000000" pitchFamily="2" charset="2"/>
              <a:buChar char="n"/>
            </a:pPr>
            <a:r>
              <a:rPr lang="zh-CN" altLang="zh-CN" sz="1050" dirty="0"/>
              <a:t>具备系统评估工程与管理方案对社会、环境的影响并规避不利影响的能力；</a:t>
            </a:r>
          </a:p>
          <a:p>
            <a:pPr marL="171450" indent="-171450" algn="l">
              <a:lnSpc>
                <a:spcPts val="1575"/>
              </a:lnSpc>
              <a:spcBef>
                <a:spcPts val="675"/>
              </a:spcBef>
              <a:buFont typeface="Wingdings" panose="05000000000000000000" pitchFamily="2" charset="2"/>
              <a:buChar char="n"/>
            </a:pPr>
            <a:r>
              <a:rPr lang="zh-CN" altLang="en-US" sz="1050" dirty="0"/>
              <a:t>具备</a:t>
            </a:r>
            <a:r>
              <a:rPr lang="zh-CN" altLang="zh-CN" sz="1050" dirty="0"/>
              <a:t>团队</a:t>
            </a:r>
            <a:r>
              <a:rPr lang="zh-CN" altLang="en-US" sz="1050" dirty="0"/>
              <a:t>合作</a:t>
            </a:r>
            <a:r>
              <a:rPr lang="zh-CN" altLang="zh-CN" sz="1050" dirty="0"/>
              <a:t>能力和沟通</a:t>
            </a:r>
            <a:r>
              <a:rPr lang="zh-CN" altLang="en-US" sz="1050" dirty="0"/>
              <a:t>协调</a:t>
            </a:r>
            <a:r>
              <a:rPr lang="zh-CN" altLang="zh-CN" sz="1050" dirty="0"/>
              <a:t>能力。</a:t>
            </a:r>
          </a:p>
        </p:txBody>
      </p:sp>
      <p:sp>
        <p:nvSpPr>
          <p:cNvPr id="18" name="text 328"/>
          <p:cNvSpPr/>
          <p:nvPr/>
        </p:nvSpPr>
        <p:spPr>
          <a:xfrm>
            <a:off x="827584" y="980728"/>
            <a:ext cx="7600950" cy="353238"/>
          </a:xfrm>
          <a:prstGeom prst="rect">
            <a:avLst/>
          </a:prstGeom>
          <a:ln w="25400">
            <a:miter lim="400000"/>
          </a:ln>
          <a:extLst>
            <a:ext uri="{C572A759-6A51-4108-AA02-DFA0A04FC94B}">
              <ma14:wrappingTextBoxFlag xmlns="" xmlns:ma14="http://schemas.microsoft.com/office/mac/drawingml/2011/main" val="1"/>
            </a:ext>
          </a:extLst>
        </p:spPr>
        <p:txBody>
          <a:bodyPr wrap="square" lIns="19050" tIns="19050" rIns="19050" bIns="19050" numCol="1" anchor="ctr">
            <a:spAutoFit/>
          </a:bodyPr>
          <a:lstStyle>
            <a:lvl1pPr algn="l">
              <a:lnSpc>
                <a:spcPct val="101333"/>
              </a:lnSpc>
              <a:defRPr spc="440">
                <a:solidFill>
                  <a:srgbClr val="526E82">
                    <a:alpha val="100000"/>
                  </a:srgbClr>
                </a:solidFill>
                <a:latin typeface="安卓中文"/>
                <a:ea typeface="安卓中文"/>
                <a:cs typeface="安卓中文"/>
                <a:sym typeface="安卓中文"/>
              </a:defRPr>
            </a:lvl1pPr>
          </a:lstStyle>
          <a:p>
            <a:pPr defTabSz="342900" fontAlgn="auto">
              <a:spcBef>
                <a:spcPts val="0"/>
              </a:spcBef>
              <a:spcAft>
                <a:spcPts val="0"/>
              </a:spcAft>
              <a:defRPr sz="2400" spc="0"/>
            </a:pPr>
            <a:r>
              <a:rPr kumimoji="0" lang="zh-CN" altLang="en-US" sz="2025" b="0" spc="165" dirty="0" smtClean="0">
                <a:latin typeface="黑体" panose="02010609060101010101" pitchFamily="49" charset="-122"/>
                <a:ea typeface="黑体" panose="02010609060101010101" pitchFamily="49" charset="-122"/>
              </a:rPr>
              <a:t>（</a:t>
            </a:r>
            <a:r>
              <a:rPr kumimoji="0" lang="en-US" altLang="zh-CN" sz="2025" b="0" spc="165" dirty="0" smtClean="0">
                <a:latin typeface="黑体" panose="02010609060101010101" pitchFamily="49" charset="-122"/>
                <a:ea typeface="黑体" panose="02010609060101010101" pitchFamily="49" charset="-122"/>
              </a:rPr>
              <a:t>1</a:t>
            </a:r>
            <a:r>
              <a:rPr kumimoji="0" lang="zh-CN" altLang="en-US" sz="2025" b="0" spc="165" dirty="0" smtClean="0">
                <a:latin typeface="黑体" panose="02010609060101010101" pitchFamily="49" charset="-122"/>
                <a:ea typeface="黑体" panose="02010609060101010101" pitchFamily="49" charset="-122"/>
              </a:rPr>
              <a:t>）课程</a:t>
            </a:r>
            <a:r>
              <a:rPr kumimoji="0" lang="zh-CN" altLang="en-US" sz="2025" b="0" spc="165" dirty="0">
                <a:latin typeface="黑体" panose="02010609060101010101" pitchFamily="49" charset="-122"/>
                <a:ea typeface="黑体" panose="02010609060101010101" pitchFamily="49" charset="-122"/>
              </a:rPr>
              <a:t>描述与教学目标</a:t>
            </a:r>
            <a:r>
              <a:rPr kumimoji="0" lang="en-US" altLang="zh-CN" sz="1650" b="0" spc="165" dirty="0" smtClean="0">
                <a:latin typeface="黑体" panose="02010609060101010101" pitchFamily="49" charset="-122"/>
                <a:ea typeface="黑体" panose="02010609060101010101" pitchFamily="49" charset="-122"/>
              </a:rPr>
              <a:t>——</a:t>
            </a:r>
            <a:r>
              <a:rPr kumimoji="0" lang="zh-CN" altLang="en-US" sz="1650" b="0" spc="165" dirty="0" smtClean="0">
                <a:latin typeface="黑体" panose="02010609060101010101" pitchFamily="49" charset="-122"/>
                <a:ea typeface="黑体" panose="02010609060101010101" pitchFamily="49" charset="-122"/>
              </a:rPr>
              <a:t>教学要求与重点、难点分析</a:t>
            </a:r>
            <a:endParaRPr kumimoji="0" lang="zh-CN" altLang="en-US" sz="1650" b="0" spc="165" dirty="0">
              <a:latin typeface="黑体" panose="02010609060101010101" pitchFamily="49" charset="-122"/>
              <a:ea typeface="黑体" panose="02010609060101010101" pitchFamily="49" charset="-122"/>
            </a:endParaRPr>
          </a:p>
        </p:txBody>
      </p:sp>
      <p:sp>
        <p:nvSpPr>
          <p:cNvPr id="19" name="文本框 4"/>
          <p:cNvSpPr txBox="1">
            <a:spLocks noChangeArrowheads="1"/>
          </p:cNvSpPr>
          <p:nvPr/>
        </p:nvSpPr>
        <p:spPr bwMode="auto">
          <a:xfrm>
            <a:off x="540206" y="262574"/>
            <a:ext cx="4875053" cy="523220"/>
          </a:xfrm>
          <a:prstGeom prst="rect">
            <a:avLst/>
          </a:prstGeom>
          <a:noFill/>
          <a:ln w="9525">
            <a:noFill/>
            <a:miter lim="800000"/>
            <a:headEnd/>
            <a:tailEnd/>
          </a:ln>
        </p:spPr>
        <p:txBody>
          <a:bodyPr wrap="none">
            <a:spAutoFit/>
          </a:bodyPr>
          <a:lstStyle/>
          <a:p>
            <a:pPr algn="ctr" eaLnBrk="1" hangingPunct="1"/>
            <a:r>
              <a:rPr lang="en-US" altLang="zh-CN" sz="2800" dirty="0" smtClean="0">
                <a:solidFill>
                  <a:srgbClr val="003399"/>
                </a:solidFill>
                <a:latin typeface="宋体" charset="-122"/>
              </a:rPr>
              <a:t>1.《</a:t>
            </a:r>
            <a:r>
              <a:rPr lang="zh-CN" altLang="en-US" sz="2800" dirty="0" smtClean="0">
                <a:solidFill>
                  <a:srgbClr val="003399"/>
                </a:solidFill>
                <a:latin typeface="宋体" charset="-122"/>
              </a:rPr>
              <a:t>基础工业工程</a:t>
            </a:r>
            <a:r>
              <a:rPr lang="en-US" altLang="zh-CN" sz="2800" dirty="0" smtClean="0">
                <a:solidFill>
                  <a:srgbClr val="003399"/>
                </a:solidFill>
                <a:latin typeface="宋体" charset="-122"/>
              </a:rPr>
              <a:t>》</a:t>
            </a:r>
            <a:r>
              <a:rPr lang="zh-CN" altLang="en-US" sz="2800" dirty="0" smtClean="0">
                <a:solidFill>
                  <a:srgbClr val="003399"/>
                </a:solidFill>
                <a:latin typeface="宋体" charset="-122"/>
              </a:rPr>
              <a:t>课程教学</a:t>
            </a:r>
            <a:endParaRPr lang="zh-CN" altLang="en-US" sz="2800" dirty="0">
              <a:solidFill>
                <a:srgbClr val="003399"/>
              </a:solidFill>
              <a:latin typeface="宋体" charset="-122"/>
            </a:endParaRPr>
          </a:p>
        </p:txBody>
      </p:sp>
    </p:spTree>
    <p:extLst>
      <p:ext uri="{BB962C8B-B14F-4D97-AF65-F5344CB8AC3E}">
        <p14:creationId xmlns="" xmlns:p14="http://schemas.microsoft.com/office/powerpoint/2010/main" val="35553194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Group 801"/>
        <p:cNvGrpSpPr/>
        <p:nvPr/>
      </p:nvGrpSpPr>
      <p:grpSpPr>
        <a:xfrm>
          <a:off x="0" y="0"/>
          <a:ext cx="0" cy="0"/>
          <a:chOff x="0" y="0"/>
          <a:chExt cx="0" cy="0"/>
        </a:xfrm>
      </p:grpSpPr>
      <p:grpSp>
        <p:nvGrpSpPr>
          <p:cNvPr id="41" name="Group 437">
            <a:extLst>
              <a:ext uri="{FF2B5EF4-FFF2-40B4-BE49-F238E27FC236}">
                <a16:creationId xmlns="" xmlns:a16="http://schemas.microsoft.com/office/drawing/2014/main" id="{2F98DCF2-FC8D-7340-993C-0C52FE52C85F}"/>
              </a:ext>
            </a:extLst>
          </p:cNvPr>
          <p:cNvGrpSpPr/>
          <p:nvPr/>
        </p:nvGrpSpPr>
        <p:grpSpPr>
          <a:xfrm>
            <a:off x="0" y="857250"/>
            <a:ext cx="9144000" cy="5143500"/>
            <a:chOff x="0" y="0"/>
            <a:chExt cx="24384000" cy="13716000"/>
          </a:xfrm>
        </p:grpSpPr>
      </p:grpSp>
      <p:grpSp>
        <p:nvGrpSpPr>
          <p:cNvPr id="42" name="Group 63">
            <a:extLst>
              <a:ext uri="{FF2B5EF4-FFF2-40B4-BE49-F238E27FC236}">
                <a16:creationId xmlns="" xmlns:a16="http://schemas.microsoft.com/office/drawing/2014/main" id="{46FA105B-517D-6549-BBB3-661D343492C1}"/>
              </a:ext>
            </a:extLst>
          </p:cNvPr>
          <p:cNvGrpSpPr/>
          <p:nvPr/>
        </p:nvGrpSpPr>
        <p:grpSpPr>
          <a:xfrm>
            <a:off x="833430" y="1091669"/>
            <a:ext cx="7600950" cy="318421"/>
            <a:chOff x="27312" y="-114435"/>
            <a:chExt cx="20269200" cy="849124"/>
          </a:xfrm>
        </p:grpSpPr>
        <p:sp>
          <p:nvSpPr>
            <p:cNvPr id="43" name="text 63">
              <a:extLst>
                <a:ext uri="{FF2B5EF4-FFF2-40B4-BE49-F238E27FC236}">
                  <a16:creationId xmlns="" xmlns:a16="http://schemas.microsoft.com/office/drawing/2014/main" id="{D5B496E3-F448-F54E-9BE0-551A39792974}"/>
                </a:ext>
              </a:extLst>
            </p:cNvPr>
            <p:cNvSpPr/>
            <p:nvPr/>
          </p:nvSpPr>
          <p:spPr>
            <a:xfrm>
              <a:off x="27312" y="-114435"/>
              <a:ext cx="20269200" cy="849124"/>
            </a:xfrm>
            <a:prstGeom prst="rect">
              <a:avLst/>
            </a:prstGeom>
            <a:ln w="25400">
              <a:miter lim="400000"/>
            </a:ln>
            <a:extLst>
              <a:ext uri="{C572A759-6A51-4108-AA02-DFA0A04FC94B}">
                <ma14:wrappingTextBoxFlag xmlns:ma14="http://schemas.microsoft.com/office/mac/drawingml/2011/main" xmlns="" val="1"/>
              </a:ext>
            </a:extLst>
          </p:spPr>
          <p:txBody>
            <a:bodyPr wrap="square" lIns="19050" tIns="19050" rIns="19050" bIns="19050" numCol="1" anchor="ctr">
              <a:spAutoFit/>
            </a:bodyPr>
            <a:lstStyle/>
            <a:p>
              <a:pPr defTabSz="342900" fontAlgn="auto">
                <a:lnSpc>
                  <a:spcPct val="101333"/>
                </a:lnSpc>
                <a:spcBef>
                  <a:spcPts val="0"/>
                </a:spcBef>
                <a:spcAft>
                  <a:spcPts val="0"/>
                </a:spcAft>
              </a:pPr>
              <a:r>
                <a:rPr kumimoji="0" lang="zh-CN" altLang="en-US" sz="2025" b="0" spc="165" dirty="0">
                  <a:solidFill>
                    <a:srgbClr val="526E82">
                      <a:alpha val="100000"/>
                    </a:srgbClr>
                  </a:solidFill>
                  <a:latin typeface="黑体" panose="02010609060101010101" pitchFamily="49" charset="-122"/>
                  <a:ea typeface="黑体" panose="02010609060101010101" pitchFamily="49" charset="-122"/>
                  <a:cs typeface="安卓中文"/>
                </a:rPr>
                <a:t>（</a:t>
              </a:r>
              <a:r>
                <a:rPr kumimoji="0" lang="en-US" altLang="zh-CN" sz="2025" b="0" spc="165" dirty="0">
                  <a:solidFill>
                    <a:srgbClr val="526E82">
                      <a:alpha val="100000"/>
                    </a:srgbClr>
                  </a:solidFill>
                  <a:latin typeface="黑体" panose="02010609060101010101" pitchFamily="49" charset="-122"/>
                  <a:ea typeface="黑体" panose="02010609060101010101" pitchFamily="49" charset="-122"/>
                  <a:cs typeface="安卓中文"/>
                </a:rPr>
                <a:t>2</a:t>
              </a:r>
              <a:r>
                <a:rPr kumimoji="0" lang="zh-CN" altLang="en-US" sz="2025" b="0" spc="165" dirty="0">
                  <a:solidFill>
                    <a:srgbClr val="526E82">
                      <a:alpha val="100000"/>
                    </a:srgbClr>
                  </a:solidFill>
                  <a:latin typeface="黑体" panose="02010609060101010101" pitchFamily="49" charset="-122"/>
                  <a:ea typeface="黑体" panose="02010609060101010101" pitchFamily="49" charset="-122"/>
                  <a:cs typeface="安卓中文"/>
                </a:rPr>
                <a:t>）课程教学设计</a:t>
              </a:r>
            </a:p>
          </p:txBody>
        </p:sp>
      </p:grpSp>
      <p:sp>
        <p:nvSpPr>
          <p:cNvPr id="71" name="矩形 70">
            <a:extLst>
              <a:ext uri="{FF2B5EF4-FFF2-40B4-BE49-F238E27FC236}">
                <a16:creationId xmlns="" xmlns:a16="http://schemas.microsoft.com/office/drawing/2014/main" id="{55B82991-3F0F-134D-AFB3-DE28EB62AD1D}"/>
              </a:ext>
            </a:extLst>
          </p:cNvPr>
          <p:cNvSpPr/>
          <p:nvPr/>
        </p:nvSpPr>
        <p:spPr>
          <a:xfrm>
            <a:off x="0" y="4185084"/>
            <a:ext cx="9144000" cy="41854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defRPr/>
            </a:pPr>
            <a:endParaRPr kumimoji="0" lang="zh-CN" altLang="en-US" sz="675" b="0">
              <a:solidFill>
                <a:prstClr val="white"/>
              </a:solidFill>
              <a:latin typeface="Microsoft YaHei" panose="020B0503020204020204" pitchFamily="34" charset="-122"/>
              <a:ea typeface="Microsoft YaHei" panose="020B0503020204020204" pitchFamily="34" charset="-122"/>
            </a:endParaRPr>
          </a:p>
        </p:txBody>
      </p:sp>
      <p:grpSp>
        <p:nvGrpSpPr>
          <p:cNvPr id="72" name="Group 821">
            <a:extLst>
              <a:ext uri="{FF2B5EF4-FFF2-40B4-BE49-F238E27FC236}">
                <a16:creationId xmlns="" xmlns:a16="http://schemas.microsoft.com/office/drawing/2014/main" id="{DFB0A88B-B619-B34F-8267-E432B5C3DA02}"/>
              </a:ext>
            </a:extLst>
          </p:cNvPr>
          <p:cNvGrpSpPr/>
          <p:nvPr/>
        </p:nvGrpSpPr>
        <p:grpSpPr>
          <a:xfrm>
            <a:off x="-396552" y="2870254"/>
            <a:ext cx="7005338" cy="163443"/>
            <a:chOff x="-2185759" y="-7649272"/>
            <a:chExt cx="18680902" cy="435849"/>
          </a:xfrm>
        </p:grpSpPr>
        <p:sp>
          <p:nvSpPr>
            <p:cNvPr id="73" name="text 821">
              <a:extLst>
                <a:ext uri="{FF2B5EF4-FFF2-40B4-BE49-F238E27FC236}">
                  <a16:creationId xmlns="" xmlns:a16="http://schemas.microsoft.com/office/drawing/2014/main" id="{6D0A7150-0EC0-B743-B73A-7416A3206B93}"/>
                </a:ext>
              </a:extLst>
            </p:cNvPr>
            <p:cNvSpPr/>
            <p:nvPr/>
          </p:nvSpPr>
          <p:spPr>
            <a:xfrm>
              <a:off x="-2185759" y="-7649272"/>
              <a:ext cx="18680902" cy="435849"/>
            </a:xfrm>
            <a:prstGeom prst="rect">
              <a:avLst/>
            </a:prstGeom>
            <a:ln w="25400">
              <a:miter lim="400000"/>
            </a:ln>
            <a:extLst>
              <a:ext uri="{C572A759-6A51-4108-AA02-DFA0A04FC94B}">
                <ma14:wrappingTextBoxFlag xmlns:ma14="http://schemas.microsoft.com/office/mac/drawingml/2011/main" xmlns="" val="1"/>
              </a:ext>
            </a:extLst>
          </p:spPr>
          <p:txBody>
            <a:bodyPr wrap="square" lIns="0" tIns="0" rIns="0" bIns="0" numCol="1" anchor="t">
              <a:spAutoFit/>
            </a:bodyPr>
            <a:lstStyle>
              <a:lvl1pPr algn="ctr">
                <a:lnSpc>
                  <a:spcPct val="118400"/>
                </a:lnSpc>
                <a:defRPr spc="330">
                  <a:solidFill>
                    <a:srgbClr val="526E82">
                      <a:alpha val="100000"/>
                    </a:srgbClr>
                  </a:solidFill>
                  <a:latin typeface="安卓中文"/>
                  <a:ea typeface="安卓中文"/>
                  <a:cs typeface="安卓中文"/>
                  <a:sym typeface="安卓中文"/>
                </a:defRPr>
              </a:lvl1pPr>
            </a:lstStyle>
            <a:p>
              <a:pPr defTabSz="342900" fontAlgn="auto">
                <a:spcBef>
                  <a:spcPts val="0"/>
                </a:spcBef>
                <a:spcAft>
                  <a:spcPts val="0"/>
                </a:spcAft>
                <a:defRPr sz="2400" spc="0"/>
              </a:pPr>
              <a:endParaRPr kumimoji="0" lang="zh-CN" altLang="en-US" sz="900" b="0" spc="124" dirty="0">
                <a:latin typeface="Microsoft YaHei" panose="020B0503020204020204" pitchFamily="34" charset="-122"/>
                <a:ea typeface="Microsoft YaHei" panose="020B0503020204020204" pitchFamily="34" charset="-122"/>
              </a:endParaRPr>
            </a:p>
          </p:txBody>
        </p:sp>
      </p:grpSp>
      <p:grpSp>
        <p:nvGrpSpPr>
          <p:cNvPr id="60" name="Group 830">
            <a:extLst>
              <a:ext uri="{FF2B5EF4-FFF2-40B4-BE49-F238E27FC236}">
                <a16:creationId xmlns="" xmlns:a16="http://schemas.microsoft.com/office/drawing/2014/main" id="{A322A5F0-5906-7543-8C41-182E80A2A6FF}"/>
              </a:ext>
            </a:extLst>
          </p:cNvPr>
          <p:cNvGrpSpPr/>
          <p:nvPr/>
        </p:nvGrpSpPr>
        <p:grpSpPr>
          <a:xfrm>
            <a:off x="846605" y="3695123"/>
            <a:ext cx="5624029" cy="547114"/>
            <a:chOff x="99334" y="443676"/>
            <a:chExt cx="14997410" cy="1458971"/>
          </a:xfrm>
        </p:grpSpPr>
        <p:grpSp>
          <p:nvGrpSpPr>
            <p:cNvPr id="61" name="Group 831">
              <a:extLst>
                <a:ext uri="{FF2B5EF4-FFF2-40B4-BE49-F238E27FC236}">
                  <a16:creationId xmlns="" xmlns:a16="http://schemas.microsoft.com/office/drawing/2014/main" id="{FE4A8732-820E-3D4E-9C3B-4896B3BDFB42}"/>
                </a:ext>
              </a:extLst>
            </p:cNvPr>
            <p:cNvGrpSpPr/>
            <p:nvPr/>
          </p:nvGrpSpPr>
          <p:grpSpPr>
            <a:xfrm>
              <a:off x="99334" y="443676"/>
              <a:ext cx="14997410" cy="1458971"/>
              <a:chOff x="-1447800" y="-487046"/>
              <a:chExt cx="14997410" cy="1458971"/>
            </a:xfrm>
          </p:grpSpPr>
          <p:sp>
            <p:nvSpPr>
              <p:cNvPr id="62" name="text 831">
                <a:extLst>
                  <a:ext uri="{FF2B5EF4-FFF2-40B4-BE49-F238E27FC236}">
                    <a16:creationId xmlns="" xmlns:a16="http://schemas.microsoft.com/office/drawing/2014/main" id="{5F1D8B4B-042B-724F-961C-A8D16A80F392}"/>
                  </a:ext>
                </a:extLst>
              </p:cNvPr>
              <p:cNvSpPr/>
              <p:nvPr/>
            </p:nvSpPr>
            <p:spPr>
              <a:xfrm>
                <a:off x="-61435" y="233261"/>
                <a:ext cx="13611045" cy="738664"/>
              </a:xfrm>
              <a:prstGeom prst="rect">
                <a:avLst/>
              </a:prstGeom>
              <a:ln w="25400">
                <a:miter lim="400000"/>
              </a:ln>
              <a:extLst>
                <a:ext uri="{C572A759-6A51-4108-AA02-DFA0A04FC94B}">
                  <ma14:wrappingTextBoxFlag xmlns:ma14="http://schemas.microsoft.com/office/mac/drawingml/2011/main" xmlns="" val="1"/>
                </a:ext>
              </a:extLst>
            </p:spPr>
            <p:txBody>
              <a:bodyPr wrap="square" lIns="0" tIns="0" rIns="0" bIns="0" numCol="1" anchor="t">
                <a:spAutoFit/>
              </a:bodyPr>
              <a:lstStyle>
                <a:lvl1pPr algn="l">
                  <a:lnSpc>
                    <a:spcPct val="118400"/>
                  </a:lnSpc>
                  <a:defRPr spc="220">
                    <a:solidFill>
                      <a:srgbClr val="526E82">
                        <a:alpha val="100000"/>
                      </a:srgbClr>
                    </a:solidFill>
                    <a:latin typeface="安卓中文"/>
                    <a:ea typeface="安卓中文"/>
                    <a:cs typeface="安卓中文"/>
                    <a:sym typeface="安卓中文"/>
                  </a:defRPr>
                </a:lvl1pPr>
              </a:lstStyle>
              <a:p>
                <a:pPr marL="128588" indent="-128588">
                  <a:lnSpc>
                    <a:spcPct val="150000"/>
                  </a:lnSpc>
                  <a:buFont typeface="Wingdings" panose="05000000000000000000" pitchFamily="2" charset="2"/>
                  <a:buChar char="Ø"/>
                  <a:defRPr sz="2400" spc="0"/>
                </a:pPr>
                <a:r>
                  <a:rPr lang="zh-CN" altLang="en-US" sz="1200" spc="0" dirty="0">
                    <a:solidFill>
                      <a:prstClr val="black"/>
                    </a:solidFill>
                    <a:latin typeface="Microsoft YaHei" panose="020B0503020204020204" pitchFamily="34" charset="-122"/>
                    <a:ea typeface="Microsoft YaHei" panose="020B0503020204020204" pitchFamily="34" charset="-122"/>
                  </a:rPr>
                  <a:t> 易树平，郭伏</a:t>
                </a:r>
                <a:r>
                  <a:rPr lang="en-US" altLang="zh-CN" sz="1200" spc="0" dirty="0">
                    <a:solidFill>
                      <a:prstClr val="black"/>
                    </a:solidFill>
                    <a:latin typeface="Microsoft YaHei" panose="020B0503020204020204" pitchFamily="34" charset="-122"/>
                    <a:ea typeface="Microsoft YaHei" panose="020B0503020204020204" pitchFamily="34" charset="-122"/>
                  </a:rPr>
                  <a:t>. </a:t>
                </a:r>
                <a:r>
                  <a:rPr lang="zh-CN" altLang="en-US" sz="1200" spc="0" dirty="0">
                    <a:solidFill>
                      <a:prstClr val="black"/>
                    </a:solidFill>
                    <a:latin typeface="Microsoft YaHei" panose="020B0503020204020204" pitchFamily="34" charset="-122"/>
                    <a:ea typeface="Microsoft YaHei" panose="020B0503020204020204" pitchFamily="34" charset="-122"/>
                  </a:rPr>
                  <a:t>基础工业工程（第</a:t>
                </a:r>
                <a:r>
                  <a:rPr lang="en-US" altLang="zh-CN" sz="1200" spc="0" dirty="0">
                    <a:solidFill>
                      <a:prstClr val="black"/>
                    </a:solidFill>
                    <a:latin typeface="Microsoft YaHei" panose="020B0503020204020204" pitchFamily="34" charset="-122"/>
                    <a:ea typeface="Microsoft YaHei" panose="020B0503020204020204" pitchFamily="34" charset="-122"/>
                  </a:rPr>
                  <a:t>3</a:t>
                </a:r>
                <a:r>
                  <a:rPr lang="zh-CN" altLang="en-US" sz="1200" spc="0" dirty="0">
                    <a:solidFill>
                      <a:prstClr val="black"/>
                    </a:solidFill>
                    <a:latin typeface="Microsoft YaHei" panose="020B0503020204020204" pitchFamily="34" charset="-122"/>
                    <a:ea typeface="Microsoft YaHei" panose="020B0503020204020204" pitchFamily="34" charset="-122"/>
                  </a:rPr>
                  <a:t>版），北京：机械工业出版社，</a:t>
                </a:r>
                <a:r>
                  <a:rPr lang="en-US" altLang="zh-CN" sz="1200" spc="0" dirty="0">
                    <a:solidFill>
                      <a:prstClr val="black"/>
                    </a:solidFill>
                    <a:latin typeface="Microsoft YaHei" panose="020B0503020204020204" pitchFamily="34" charset="-122"/>
                    <a:ea typeface="Microsoft YaHei" panose="020B0503020204020204" pitchFamily="34" charset="-122"/>
                  </a:rPr>
                  <a:t>2020</a:t>
                </a:r>
              </a:p>
            </p:txBody>
          </p:sp>
          <p:sp>
            <p:nvSpPr>
              <p:cNvPr id="63" name="graph 832">
                <a:extLst>
                  <a:ext uri="{FF2B5EF4-FFF2-40B4-BE49-F238E27FC236}">
                    <a16:creationId xmlns="" xmlns:a16="http://schemas.microsoft.com/office/drawing/2014/main" id="{08085D21-8AA7-644C-8E3A-533809BEA60E}"/>
                  </a:ext>
                </a:extLst>
              </p:cNvPr>
              <p:cNvSpPr/>
              <p:nvPr/>
            </p:nvSpPr>
            <p:spPr>
              <a:xfrm>
                <a:off x="-1447800" y="-487046"/>
                <a:ext cx="1224000" cy="1371960"/>
              </a:xfrm>
              <a:custGeom>
                <a:avLst/>
                <a:gdLst/>
                <a:ahLst/>
                <a:cxnLst>
                  <a:cxn ang="0">
                    <a:pos x="wd2" y="hd2"/>
                  </a:cxn>
                  <a:cxn ang="5400000">
                    <a:pos x="wd2" y="hd2"/>
                  </a:cxn>
                  <a:cxn ang="10800000">
                    <a:pos x="wd2" y="hd2"/>
                  </a:cxn>
                  <a:cxn ang="16200000">
                    <a:pos x="wd2" y="hd2"/>
                  </a:cxn>
                </a:cxnLst>
                <a:rect l="0" t="0" r="r" b="b"/>
                <a:pathLst>
                  <a:path w="1219200" h="1219200" extrusionOk="0">
                    <a:moveTo>
                      <a:pt x="1219200" y="1219200"/>
                    </a:moveTo>
                    <a:lnTo>
                      <a:pt x="0" y="1219200"/>
                    </a:lnTo>
                    <a:lnTo>
                      <a:pt x="0" y="0"/>
                    </a:lnTo>
                    <a:lnTo>
                      <a:pt x="1219200" y="0"/>
                    </a:lnTo>
                    <a:cubicBezTo>
                      <a:pt x="1219200" y="0"/>
                      <a:pt x="1219200" y="1219200"/>
                      <a:pt x="1219200" y="1219200"/>
                    </a:cubicBezTo>
                    <a:close/>
                  </a:path>
                </a:pathLst>
              </a:custGeom>
              <a:solidFill>
                <a:srgbClr val="0DB793">
                  <a:alpha val="100000"/>
                </a:srgbClr>
              </a:solidFill>
            </p:spPr>
            <p:txBody>
              <a:bodyPr lIns="0" tIns="0" rIns="0" bIns="0" anchor="ctr"/>
              <a:lstStyle/>
              <a:p>
                <a:pPr defTabSz="342900" fontAlgn="auto">
                  <a:spcBef>
                    <a:spcPts val="0"/>
                  </a:spcBef>
                  <a:spcAft>
                    <a:spcPts val="0"/>
                  </a:spcAft>
                  <a:defRPr sz="2400"/>
                </a:pPr>
                <a:endParaRPr kumimoji="0" sz="900" b="0">
                  <a:solidFill>
                    <a:prstClr val="black"/>
                  </a:solidFill>
                  <a:latin typeface="Microsoft YaHei" panose="020B0503020204020204" pitchFamily="34" charset="-122"/>
                  <a:ea typeface="Microsoft YaHei" panose="020B0503020204020204" pitchFamily="34" charset="-122"/>
                </a:endParaRPr>
              </a:p>
            </p:txBody>
          </p:sp>
          <p:grpSp>
            <p:nvGrpSpPr>
              <p:cNvPr id="64" name="Group 833">
                <a:extLst>
                  <a:ext uri="{FF2B5EF4-FFF2-40B4-BE49-F238E27FC236}">
                    <a16:creationId xmlns="" xmlns:a16="http://schemas.microsoft.com/office/drawing/2014/main" id="{692F31E6-A9E1-DD43-B4CB-5D84CED0B102}"/>
                  </a:ext>
                </a:extLst>
              </p:cNvPr>
              <p:cNvGrpSpPr/>
              <p:nvPr/>
            </p:nvGrpSpPr>
            <p:grpSpPr>
              <a:xfrm>
                <a:off x="0" y="-468116"/>
                <a:ext cx="7287082" cy="620516"/>
                <a:chOff x="0" y="293884"/>
                <a:chExt cx="7287082" cy="620516"/>
              </a:xfrm>
            </p:grpSpPr>
            <p:sp>
              <p:nvSpPr>
                <p:cNvPr id="65" name="text 833">
                  <a:extLst>
                    <a:ext uri="{FF2B5EF4-FFF2-40B4-BE49-F238E27FC236}">
                      <a16:creationId xmlns="" xmlns:a16="http://schemas.microsoft.com/office/drawing/2014/main" id="{AE3B60C6-5DBC-C14A-A251-D4EA3A62A0D1}"/>
                    </a:ext>
                  </a:extLst>
                </p:cNvPr>
                <p:cNvSpPr/>
                <p:nvPr/>
              </p:nvSpPr>
              <p:spPr>
                <a:xfrm>
                  <a:off x="0" y="293884"/>
                  <a:ext cx="7287082" cy="620516"/>
                </a:xfrm>
                <a:prstGeom prst="rect">
                  <a:avLst/>
                </a:prstGeom>
                <a:ln w="25400">
                  <a:miter lim="400000"/>
                </a:ln>
                <a:extLst>
                  <a:ext uri="{C572A759-6A51-4108-AA02-DFA0A04FC94B}">
                    <ma14:wrappingTextBoxFlag xmlns:ma14="http://schemas.microsoft.com/office/mac/drawingml/2011/main" xmlns="" val="1"/>
                  </a:ext>
                </a:extLst>
              </p:spPr>
              <p:txBody>
                <a:bodyPr wrap="square" lIns="0" tIns="0" rIns="0" bIns="0" numCol="1" anchor="b">
                  <a:spAutoFit/>
                </a:bodyPr>
                <a:lstStyle>
                  <a:lvl1pPr algn="l">
                    <a:lnSpc>
                      <a:spcPct val="112000"/>
                    </a:lnSpc>
                    <a:defRPr spc="330">
                      <a:solidFill>
                        <a:srgbClr val="526E82">
                          <a:alpha val="100000"/>
                        </a:srgbClr>
                      </a:solidFill>
                      <a:latin typeface="安卓中文"/>
                      <a:ea typeface="安卓中文"/>
                      <a:cs typeface="安卓中文"/>
                      <a:sym typeface="安卓中文"/>
                    </a:defRPr>
                  </a:lvl1pPr>
                </a:lstStyle>
                <a:p>
                  <a:pPr>
                    <a:defRPr sz="2400" spc="0"/>
                  </a:pPr>
                  <a:r>
                    <a:rPr lang="zh-CN" altLang="en-US" sz="1350" spc="0" dirty="0">
                      <a:solidFill>
                        <a:srgbClr val="526E83"/>
                      </a:solidFill>
                      <a:latin typeface="Microsoft YaHei" panose="020B0503020204020204" pitchFamily="34" charset="-122"/>
                      <a:ea typeface="Microsoft YaHei" panose="020B0503020204020204" pitchFamily="34" charset="-122"/>
                    </a:rPr>
                    <a:t>课程教材 ： </a:t>
                  </a:r>
                  <a:endParaRPr kumimoji="0" lang="zh-CN" altLang="en-US" sz="1350" spc="124" dirty="0">
                    <a:solidFill>
                      <a:srgbClr val="526E83"/>
                    </a:solidFill>
                    <a:latin typeface="Microsoft YaHei" panose="020B0503020204020204" pitchFamily="34" charset="-122"/>
                    <a:ea typeface="Microsoft YaHei" panose="020B0503020204020204" pitchFamily="34" charset="-122"/>
                  </a:endParaRPr>
                </a:p>
              </p:txBody>
            </p:sp>
          </p:grpSp>
        </p:grpSp>
      </p:grpSp>
      <p:grpSp>
        <p:nvGrpSpPr>
          <p:cNvPr id="3" name="组合 2">
            <a:extLst>
              <a:ext uri="{FF2B5EF4-FFF2-40B4-BE49-F238E27FC236}">
                <a16:creationId xmlns="" xmlns:a16="http://schemas.microsoft.com/office/drawing/2014/main" id="{4A910567-737C-4F9D-BB20-0ED82B1BD7A4}"/>
              </a:ext>
            </a:extLst>
          </p:cNvPr>
          <p:cNvGrpSpPr/>
          <p:nvPr/>
        </p:nvGrpSpPr>
        <p:grpSpPr>
          <a:xfrm>
            <a:off x="873608" y="1700808"/>
            <a:ext cx="4473425" cy="1857600"/>
            <a:chOff x="4724674" y="2249488"/>
            <a:chExt cx="11929133" cy="4953598"/>
          </a:xfrm>
        </p:grpSpPr>
        <p:sp>
          <p:nvSpPr>
            <p:cNvPr id="76" name="text 831">
              <a:extLst>
                <a:ext uri="{FF2B5EF4-FFF2-40B4-BE49-F238E27FC236}">
                  <a16:creationId xmlns="" xmlns:a16="http://schemas.microsoft.com/office/drawing/2014/main" id="{6DBB683A-CBCD-D541-8CB5-A29B7DFB4796}"/>
                </a:ext>
              </a:extLst>
            </p:cNvPr>
            <p:cNvSpPr/>
            <p:nvPr/>
          </p:nvSpPr>
          <p:spPr>
            <a:xfrm>
              <a:off x="6209018" y="4987095"/>
              <a:ext cx="10444789" cy="2215991"/>
            </a:xfrm>
            <a:prstGeom prst="rect">
              <a:avLst/>
            </a:prstGeom>
            <a:ln w="25400">
              <a:miter lim="400000"/>
            </a:ln>
            <a:extLst>
              <a:ext uri="{C572A759-6A51-4108-AA02-DFA0A04FC94B}">
                <ma14:wrappingTextBoxFlag xmlns:ma14="http://schemas.microsoft.com/office/mac/drawingml/2011/main" xmlns="" val="1"/>
              </a:ext>
            </a:extLst>
          </p:spPr>
          <p:txBody>
            <a:bodyPr wrap="square" lIns="0" tIns="0" rIns="0" bIns="0" numCol="1" anchor="t">
              <a:spAutoFit/>
            </a:bodyPr>
            <a:lstStyle>
              <a:lvl1pPr algn="l">
                <a:lnSpc>
                  <a:spcPct val="118400"/>
                </a:lnSpc>
                <a:defRPr spc="220">
                  <a:solidFill>
                    <a:srgbClr val="526E82">
                      <a:alpha val="100000"/>
                    </a:srgbClr>
                  </a:solidFill>
                  <a:latin typeface="安卓中文"/>
                  <a:ea typeface="安卓中文"/>
                  <a:cs typeface="安卓中文"/>
                  <a:sym typeface="安卓中文"/>
                </a:defRPr>
              </a:lvl1pPr>
            </a:lstStyle>
            <a:p>
              <a:pPr marL="128588" indent="-128588" defTabSz="342900" fontAlgn="auto">
                <a:lnSpc>
                  <a:spcPct val="150000"/>
                </a:lnSpc>
                <a:spcBef>
                  <a:spcPts val="0"/>
                </a:spcBef>
                <a:spcAft>
                  <a:spcPts val="0"/>
                </a:spcAft>
                <a:buFont typeface="Wingdings" panose="05000000000000000000" pitchFamily="2" charset="2"/>
                <a:buChar char="Ø"/>
                <a:defRPr sz="2400" spc="0"/>
              </a:pPr>
              <a:r>
                <a:rPr kumimoji="0" lang="en-US" altLang="zh-CN" sz="1200" b="0" spc="0" dirty="0">
                  <a:solidFill>
                    <a:prstClr val="black"/>
                  </a:solidFill>
                  <a:latin typeface="Microsoft YaHei" panose="020B0503020204020204" pitchFamily="34" charset="-122"/>
                  <a:ea typeface="Microsoft YaHei" panose="020B0503020204020204" pitchFamily="34" charset="-122"/>
                </a:rPr>
                <a:t>32</a:t>
              </a:r>
              <a:r>
                <a:rPr kumimoji="0" lang="zh-CN" altLang="en-US" sz="1200" b="0" spc="0" dirty="0">
                  <a:solidFill>
                    <a:prstClr val="black"/>
                  </a:solidFill>
                  <a:latin typeface="Microsoft YaHei" panose="020B0503020204020204" pitchFamily="34" charset="-122"/>
                  <a:ea typeface="Microsoft YaHei" panose="020B0503020204020204" pitchFamily="34" charset="-122"/>
                </a:rPr>
                <a:t>学时，</a:t>
              </a:r>
              <a:r>
                <a:rPr kumimoji="0" lang="en-US" altLang="zh-CN" sz="1200" b="0" spc="0" dirty="0">
                  <a:solidFill>
                    <a:prstClr val="black"/>
                  </a:solidFill>
                  <a:latin typeface="Microsoft YaHei" panose="020B0503020204020204" pitchFamily="34" charset="-122"/>
                  <a:ea typeface="Microsoft YaHei" panose="020B0503020204020204" pitchFamily="34" charset="-122"/>
                </a:rPr>
                <a:t>2</a:t>
              </a:r>
              <a:r>
                <a:rPr kumimoji="0" lang="zh-CN" altLang="en-US" sz="1200" b="0" spc="0" dirty="0">
                  <a:solidFill>
                    <a:prstClr val="black"/>
                  </a:solidFill>
                  <a:latin typeface="Microsoft YaHei" panose="020B0503020204020204" pitchFamily="34" charset="-122"/>
                  <a:ea typeface="Microsoft YaHei" panose="020B0503020204020204" pitchFamily="34" charset="-122"/>
                </a:rPr>
                <a:t>学分</a:t>
              </a:r>
              <a:endParaRPr kumimoji="0" lang="en-US" altLang="zh-CN" sz="1200" b="0" spc="0" dirty="0">
                <a:solidFill>
                  <a:prstClr val="black"/>
                </a:solidFill>
                <a:latin typeface="Microsoft YaHei" panose="020B0503020204020204" pitchFamily="34" charset="-122"/>
                <a:ea typeface="Microsoft YaHei" panose="020B0503020204020204" pitchFamily="34" charset="-122"/>
              </a:endParaRPr>
            </a:p>
            <a:p>
              <a:pPr marL="128588" indent="-128588" defTabSz="342900" fontAlgn="auto">
                <a:lnSpc>
                  <a:spcPct val="150000"/>
                </a:lnSpc>
                <a:spcBef>
                  <a:spcPts val="0"/>
                </a:spcBef>
                <a:spcAft>
                  <a:spcPts val="0"/>
                </a:spcAft>
                <a:buFont typeface="Wingdings" panose="05000000000000000000" pitchFamily="2" charset="2"/>
                <a:buChar char="Ø"/>
                <a:defRPr sz="2400" spc="0"/>
              </a:pPr>
              <a:r>
                <a:rPr kumimoji="0" lang="en-US" altLang="zh-CN" sz="1200" b="0" spc="0" dirty="0">
                  <a:solidFill>
                    <a:prstClr val="black"/>
                  </a:solidFill>
                  <a:latin typeface="Microsoft YaHei" panose="020B0503020204020204" pitchFamily="34" charset="-122"/>
                  <a:ea typeface="Microsoft YaHei" panose="020B0503020204020204" pitchFamily="34" charset="-122"/>
                </a:rPr>
                <a:t>26</a:t>
              </a:r>
              <a:r>
                <a:rPr kumimoji="0" lang="zh-CN" altLang="en-US" sz="1200" b="0" spc="0" dirty="0">
                  <a:solidFill>
                    <a:prstClr val="black"/>
                  </a:solidFill>
                  <a:latin typeface="Microsoft YaHei" panose="020B0503020204020204" pitchFamily="34" charset="-122"/>
                  <a:ea typeface="Microsoft YaHei" panose="020B0503020204020204" pitchFamily="34" charset="-122"/>
                </a:rPr>
                <a:t>学时理论教学，</a:t>
              </a:r>
              <a:r>
                <a:rPr kumimoji="0" lang="en-US" altLang="zh-CN" sz="1200" b="0" spc="0" dirty="0">
                  <a:solidFill>
                    <a:prstClr val="black"/>
                  </a:solidFill>
                  <a:latin typeface="Microsoft YaHei" panose="020B0503020204020204" pitchFamily="34" charset="-122"/>
                  <a:ea typeface="Microsoft YaHei" panose="020B0503020204020204" pitchFamily="34" charset="-122"/>
                </a:rPr>
                <a:t>6</a:t>
              </a:r>
              <a:r>
                <a:rPr kumimoji="0" lang="zh-CN" altLang="en-US" sz="1200" b="0" spc="0" dirty="0">
                  <a:solidFill>
                    <a:prstClr val="black"/>
                  </a:solidFill>
                  <a:latin typeface="Microsoft YaHei" panose="020B0503020204020204" pitchFamily="34" charset="-122"/>
                  <a:ea typeface="Microsoft YaHei" panose="020B0503020204020204" pitchFamily="34" charset="-122"/>
                </a:rPr>
                <a:t>学时实验学时</a:t>
              </a:r>
              <a:endParaRPr kumimoji="0" lang="en-US" altLang="zh-CN" sz="1200" b="0" spc="0" dirty="0">
                <a:solidFill>
                  <a:prstClr val="black"/>
                </a:solidFill>
                <a:latin typeface="Microsoft YaHei" panose="020B0503020204020204" pitchFamily="34" charset="-122"/>
                <a:ea typeface="Microsoft YaHei" panose="020B0503020204020204" pitchFamily="34" charset="-122"/>
              </a:endParaRPr>
            </a:p>
            <a:p>
              <a:pPr marL="128588" indent="-128588" defTabSz="342900" fontAlgn="auto">
                <a:lnSpc>
                  <a:spcPct val="150000"/>
                </a:lnSpc>
                <a:spcBef>
                  <a:spcPts val="0"/>
                </a:spcBef>
                <a:spcAft>
                  <a:spcPts val="0"/>
                </a:spcAft>
                <a:buFont typeface="Wingdings" panose="05000000000000000000" pitchFamily="2" charset="2"/>
                <a:buChar char="Ø"/>
                <a:defRPr sz="2400" spc="0"/>
              </a:pPr>
              <a:r>
                <a:rPr kumimoji="0" lang="zh-CN" altLang="en-US" sz="1200" b="0" spc="0" dirty="0">
                  <a:solidFill>
                    <a:prstClr val="black"/>
                  </a:solidFill>
                  <a:latin typeface="Microsoft YaHei" panose="020B0503020204020204" pitchFamily="34" charset="-122"/>
                  <a:ea typeface="Microsoft YaHei" panose="020B0503020204020204" pitchFamily="34" charset="-122"/>
                </a:rPr>
                <a:t>后接</a:t>
              </a:r>
              <a:r>
                <a:rPr lang="zh-CN" altLang="en-US" sz="1200" spc="0" dirty="0">
                  <a:solidFill>
                    <a:prstClr val="black"/>
                  </a:solidFill>
                  <a:latin typeface="Microsoft YaHei" panose="020B0503020204020204" pitchFamily="34" charset="-122"/>
                  <a:ea typeface="Microsoft YaHei" panose="020B0503020204020204" pitchFamily="34" charset="-122"/>
                </a:rPr>
                <a:t>独立的</a:t>
              </a:r>
              <a:r>
                <a:rPr lang="en-US" altLang="zh-CN" sz="1200" spc="0" dirty="0">
                  <a:solidFill>
                    <a:prstClr val="black"/>
                  </a:solidFill>
                  <a:latin typeface="Microsoft YaHei" panose="020B0503020204020204" pitchFamily="34" charset="-122"/>
                  <a:ea typeface="Microsoft YaHei" panose="020B0503020204020204" pitchFamily="34" charset="-122"/>
                </a:rPr>
                <a:t>《</a:t>
              </a:r>
              <a:r>
                <a:rPr lang="zh-CN" altLang="en-US" sz="1200" spc="0" dirty="0">
                  <a:solidFill>
                    <a:prstClr val="black"/>
                  </a:solidFill>
                  <a:latin typeface="Microsoft YaHei" panose="020B0503020204020204" pitchFamily="34" charset="-122"/>
                  <a:ea typeface="Microsoft YaHei" panose="020B0503020204020204" pitchFamily="34" charset="-122"/>
                </a:rPr>
                <a:t>基础工业工程课程设计</a:t>
              </a:r>
              <a:r>
                <a:rPr lang="en-US" altLang="zh-CN" sz="1200" spc="0" dirty="0">
                  <a:solidFill>
                    <a:prstClr val="black"/>
                  </a:solidFill>
                  <a:latin typeface="Microsoft YaHei" panose="020B0503020204020204" pitchFamily="34" charset="-122"/>
                  <a:ea typeface="Microsoft YaHei" panose="020B0503020204020204" pitchFamily="34" charset="-122"/>
                </a:rPr>
                <a:t>》</a:t>
              </a:r>
              <a:r>
                <a:rPr lang="zh-CN" altLang="en-US" sz="1200" spc="0" dirty="0">
                  <a:solidFill>
                    <a:prstClr val="black"/>
                  </a:solidFill>
                  <a:latin typeface="Microsoft YaHei" panose="020B0503020204020204" pitchFamily="34" charset="-122"/>
                  <a:ea typeface="Microsoft YaHei" panose="020B0503020204020204" pitchFamily="34" charset="-122"/>
                </a:rPr>
                <a:t>，</a:t>
              </a:r>
              <a:r>
                <a:rPr kumimoji="0" lang="en-US" altLang="zh-CN" sz="1200" b="0" spc="0" dirty="0">
                  <a:solidFill>
                    <a:prstClr val="black"/>
                  </a:solidFill>
                  <a:latin typeface="Microsoft YaHei" panose="020B0503020204020204" pitchFamily="34" charset="-122"/>
                  <a:ea typeface="Microsoft YaHei" panose="020B0503020204020204" pitchFamily="34" charset="-122"/>
                </a:rPr>
                <a:t>2</a:t>
              </a:r>
              <a:r>
                <a:rPr kumimoji="0" lang="zh-CN" altLang="en-US" sz="1200" b="0" spc="0" dirty="0">
                  <a:solidFill>
                    <a:prstClr val="black"/>
                  </a:solidFill>
                  <a:latin typeface="Microsoft YaHei" panose="020B0503020204020204" pitchFamily="34" charset="-122"/>
                  <a:ea typeface="Microsoft YaHei" panose="020B0503020204020204" pitchFamily="34" charset="-122"/>
                </a:rPr>
                <a:t>周，</a:t>
              </a:r>
              <a:r>
                <a:rPr kumimoji="0" lang="en-US" altLang="zh-CN" sz="1200" b="0" spc="0" dirty="0">
                  <a:solidFill>
                    <a:prstClr val="black"/>
                  </a:solidFill>
                  <a:latin typeface="Microsoft YaHei" panose="020B0503020204020204" pitchFamily="34" charset="-122"/>
                  <a:ea typeface="Microsoft YaHei" panose="020B0503020204020204" pitchFamily="34" charset="-122"/>
                </a:rPr>
                <a:t>1</a:t>
              </a:r>
              <a:r>
                <a:rPr kumimoji="0" lang="zh-CN" altLang="en-US" sz="1200" b="0" spc="0" dirty="0">
                  <a:solidFill>
                    <a:prstClr val="black"/>
                  </a:solidFill>
                  <a:latin typeface="Microsoft YaHei" panose="020B0503020204020204" pitchFamily="34" charset="-122"/>
                  <a:ea typeface="Microsoft YaHei" panose="020B0503020204020204" pitchFamily="34" charset="-122"/>
                </a:rPr>
                <a:t>学分 </a:t>
              </a:r>
              <a:endParaRPr kumimoji="0" lang="zh-CN" altLang="en-US" sz="1200" b="0" spc="83" dirty="0">
                <a:solidFill>
                  <a:prstClr val="black"/>
                </a:solidFill>
                <a:latin typeface="Microsoft YaHei" panose="020B0503020204020204" pitchFamily="34" charset="-122"/>
                <a:ea typeface="Microsoft YaHei" panose="020B0503020204020204" pitchFamily="34" charset="-122"/>
              </a:endParaRPr>
            </a:p>
          </p:txBody>
        </p:sp>
        <p:sp>
          <p:nvSpPr>
            <p:cNvPr id="77" name="graph 832">
              <a:extLst>
                <a:ext uri="{FF2B5EF4-FFF2-40B4-BE49-F238E27FC236}">
                  <a16:creationId xmlns="" xmlns:a16="http://schemas.microsoft.com/office/drawing/2014/main" id="{13D69905-7FA2-8046-8E7D-439DDFF59237}"/>
                </a:ext>
              </a:extLst>
            </p:cNvPr>
            <p:cNvSpPr/>
            <p:nvPr/>
          </p:nvSpPr>
          <p:spPr>
            <a:xfrm>
              <a:off x="4728973" y="4266788"/>
              <a:ext cx="1306711" cy="2880000"/>
            </a:xfrm>
            <a:custGeom>
              <a:avLst/>
              <a:gdLst/>
              <a:ahLst/>
              <a:cxnLst>
                <a:cxn ang="0">
                  <a:pos x="wd2" y="hd2"/>
                </a:cxn>
                <a:cxn ang="5400000">
                  <a:pos x="wd2" y="hd2"/>
                </a:cxn>
                <a:cxn ang="10800000">
                  <a:pos x="wd2" y="hd2"/>
                </a:cxn>
                <a:cxn ang="16200000">
                  <a:pos x="wd2" y="hd2"/>
                </a:cxn>
              </a:cxnLst>
              <a:rect l="0" t="0" r="r" b="b"/>
              <a:pathLst>
                <a:path w="1219200" h="1219200" extrusionOk="0">
                  <a:moveTo>
                    <a:pt x="1219200" y="1219200"/>
                  </a:moveTo>
                  <a:lnTo>
                    <a:pt x="0" y="1219200"/>
                  </a:lnTo>
                  <a:lnTo>
                    <a:pt x="0" y="0"/>
                  </a:lnTo>
                  <a:lnTo>
                    <a:pt x="1219200" y="0"/>
                  </a:lnTo>
                  <a:cubicBezTo>
                    <a:pt x="1219200" y="0"/>
                    <a:pt x="1219200" y="1219200"/>
                    <a:pt x="1219200" y="1219200"/>
                  </a:cubicBezTo>
                  <a:close/>
                </a:path>
              </a:pathLst>
            </a:custGeom>
            <a:solidFill>
              <a:srgbClr val="0DB793">
                <a:alpha val="100000"/>
              </a:srgbClr>
            </a:solidFill>
          </p:spPr>
          <p:txBody>
            <a:bodyPr lIns="0" tIns="0" rIns="0" bIns="0" anchor="ctr"/>
            <a:lstStyle/>
            <a:p>
              <a:pPr defTabSz="342900" fontAlgn="auto">
                <a:spcBef>
                  <a:spcPts val="0"/>
                </a:spcBef>
                <a:spcAft>
                  <a:spcPts val="0"/>
                </a:spcAft>
                <a:defRPr sz="2400"/>
              </a:pPr>
              <a:endParaRPr kumimoji="0" sz="900" b="0">
                <a:solidFill>
                  <a:prstClr val="black"/>
                </a:solidFill>
                <a:latin typeface="Microsoft YaHei" panose="020B0503020204020204" pitchFamily="34" charset="-122"/>
                <a:ea typeface="Microsoft YaHei" panose="020B0503020204020204" pitchFamily="34" charset="-122"/>
              </a:endParaRPr>
            </a:p>
          </p:txBody>
        </p:sp>
        <p:grpSp>
          <p:nvGrpSpPr>
            <p:cNvPr id="78" name="Group 833">
              <a:extLst>
                <a:ext uri="{FF2B5EF4-FFF2-40B4-BE49-F238E27FC236}">
                  <a16:creationId xmlns="" xmlns:a16="http://schemas.microsoft.com/office/drawing/2014/main" id="{597F7729-2A48-A443-A9D6-09741C53571E}"/>
                </a:ext>
              </a:extLst>
            </p:cNvPr>
            <p:cNvGrpSpPr/>
            <p:nvPr/>
          </p:nvGrpSpPr>
          <p:grpSpPr>
            <a:xfrm>
              <a:off x="6274607" y="4285726"/>
              <a:ext cx="7779501" cy="620508"/>
              <a:chOff x="0" y="293892"/>
              <a:chExt cx="7287082" cy="620508"/>
            </a:xfrm>
          </p:grpSpPr>
          <p:sp>
            <p:nvSpPr>
              <p:cNvPr id="79" name="text 833">
                <a:extLst>
                  <a:ext uri="{FF2B5EF4-FFF2-40B4-BE49-F238E27FC236}">
                    <a16:creationId xmlns="" xmlns:a16="http://schemas.microsoft.com/office/drawing/2014/main" id="{9DF6782A-D924-9A42-AC51-944FAE160943}"/>
                  </a:ext>
                </a:extLst>
              </p:cNvPr>
              <p:cNvSpPr/>
              <p:nvPr/>
            </p:nvSpPr>
            <p:spPr>
              <a:xfrm>
                <a:off x="0" y="293892"/>
                <a:ext cx="7287082" cy="620508"/>
              </a:xfrm>
              <a:prstGeom prst="rect">
                <a:avLst/>
              </a:prstGeom>
              <a:ln w="25400">
                <a:miter lim="400000"/>
              </a:ln>
              <a:extLst>
                <a:ext uri="{C572A759-6A51-4108-AA02-DFA0A04FC94B}">
                  <ma14:wrappingTextBoxFlag xmlns:ma14="http://schemas.microsoft.com/office/mac/drawingml/2011/main" xmlns="" val="1"/>
                </a:ext>
              </a:extLst>
            </p:spPr>
            <p:txBody>
              <a:bodyPr wrap="square" lIns="0" tIns="0" rIns="0" bIns="0" numCol="1" anchor="b">
                <a:spAutoFit/>
              </a:bodyPr>
              <a:lstStyle>
                <a:lvl1pPr algn="l">
                  <a:lnSpc>
                    <a:spcPct val="112000"/>
                  </a:lnSpc>
                  <a:defRPr spc="330">
                    <a:solidFill>
                      <a:srgbClr val="526E82">
                        <a:alpha val="100000"/>
                      </a:srgbClr>
                    </a:solidFill>
                    <a:latin typeface="安卓中文"/>
                    <a:ea typeface="安卓中文"/>
                    <a:cs typeface="安卓中文"/>
                    <a:sym typeface="安卓中文"/>
                  </a:defRPr>
                </a:lvl1pPr>
              </a:lstStyle>
              <a:p>
                <a:pPr defTabSz="342900" fontAlgn="auto">
                  <a:spcBef>
                    <a:spcPts val="0"/>
                  </a:spcBef>
                  <a:spcAft>
                    <a:spcPts val="0"/>
                  </a:spcAft>
                  <a:defRPr sz="2400" spc="0"/>
                </a:pPr>
                <a:r>
                  <a:rPr kumimoji="0" lang="zh-CN" altLang="en-US" sz="1350" spc="0" dirty="0">
                    <a:solidFill>
                      <a:srgbClr val="526E83"/>
                    </a:solidFill>
                    <a:latin typeface="Microsoft YaHei" panose="020B0503020204020204" pitchFamily="34" charset="-122"/>
                    <a:ea typeface="Microsoft YaHei" panose="020B0503020204020204" pitchFamily="34" charset="-122"/>
                  </a:rPr>
                  <a:t>学时与学分： </a:t>
                </a:r>
                <a:endParaRPr kumimoji="0" lang="zh-CN" altLang="en-US" sz="1350" spc="124" dirty="0">
                  <a:solidFill>
                    <a:srgbClr val="526E83"/>
                  </a:solidFill>
                  <a:latin typeface="Microsoft YaHei" panose="020B0503020204020204" pitchFamily="34" charset="-122"/>
                  <a:ea typeface="Microsoft YaHei" panose="020B0503020204020204" pitchFamily="34" charset="-122"/>
                </a:endParaRPr>
              </a:p>
            </p:txBody>
          </p:sp>
        </p:grpSp>
        <p:grpSp>
          <p:nvGrpSpPr>
            <p:cNvPr id="49" name="Group 830">
              <a:extLst>
                <a:ext uri="{FF2B5EF4-FFF2-40B4-BE49-F238E27FC236}">
                  <a16:creationId xmlns="" xmlns:a16="http://schemas.microsoft.com/office/drawing/2014/main" id="{755D4496-6482-7344-AA80-44B933F04CDF}"/>
                </a:ext>
              </a:extLst>
            </p:cNvPr>
            <p:cNvGrpSpPr/>
            <p:nvPr/>
          </p:nvGrpSpPr>
          <p:grpSpPr>
            <a:xfrm>
              <a:off x="4724674" y="2249488"/>
              <a:ext cx="8734882" cy="640789"/>
              <a:chOff x="99334" y="460948"/>
              <a:chExt cx="8734882" cy="640789"/>
            </a:xfrm>
          </p:grpSpPr>
          <p:grpSp>
            <p:nvGrpSpPr>
              <p:cNvPr id="50" name="Group 831">
                <a:extLst>
                  <a:ext uri="{FF2B5EF4-FFF2-40B4-BE49-F238E27FC236}">
                    <a16:creationId xmlns="" xmlns:a16="http://schemas.microsoft.com/office/drawing/2014/main" id="{BA853912-E850-6F40-B12B-3E40BF19BE07}"/>
                  </a:ext>
                </a:extLst>
              </p:cNvPr>
              <p:cNvGrpSpPr/>
              <p:nvPr/>
            </p:nvGrpSpPr>
            <p:grpSpPr>
              <a:xfrm>
                <a:off x="99334" y="460948"/>
                <a:ext cx="8734882" cy="640789"/>
                <a:chOff x="-1447800" y="-469774"/>
                <a:chExt cx="8734882" cy="640789"/>
              </a:xfrm>
            </p:grpSpPr>
            <p:sp>
              <p:nvSpPr>
                <p:cNvPr id="52" name="graph 832">
                  <a:extLst>
                    <a:ext uri="{FF2B5EF4-FFF2-40B4-BE49-F238E27FC236}">
                      <a16:creationId xmlns="" xmlns:a16="http://schemas.microsoft.com/office/drawing/2014/main" id="{F97D53C6-C7AD-2141-AE30-CE329196770D}"/>
                    </a:ext>
                  </a:extLst>
                </p:cNvPr>
                <p:cNvSpPr/>
                <p:nvPr/>
              </p:nvSpPr>
              <p:spPr>
                <a:xfrm>
                  <a:off x="-1447800" y="-469774"/>
                  <a:ext cx="1224000" cy="640789"/>
                </a:xfrm>
                <a:custGeom>
                  <a:avLst/>
                  <a:gdLst/>
                  <a:ahLst/>
                  <a:cxnLst>
                    <a:cxn ang="0">
                      <a:pos x="wd2" y="hd2"/>
                    </a:cxn>
                    <a:cxn ang="5400000">
                      <a:pos x="wd2" y="hd2"/>
                    </a:cxn>
                    <a:cxn ang="10800000">
                      <a:pos x="wd2" y="hd2"/>
                    </a:cxn>
                    <a:cxn ang="16200000">
                      <a:pos x="wd2" y="hd2"/>
                    </a:cxn>
                  </a:cxnLst>
                  <a:rect l="0" t="0" r="r" b="b"/>
                  <a:pathLst>
                    <a:path w="1219200" h="1219200" extrusionOk="0">
                      <a:moveTo>
                        <a:pt x="1219200" y="1219200"/>
                      </a:moveTo>
                      <a:lnTo>
                        <a:pt x="0" y="1219200"/>
                      </a:lnTo>
                      <a:lnTo>
                        <a:pt x="0" y="0"/>
                      </a:lnTo>
                      <a:lnTo>
                        <a:pt x="1219200" y="0"/>
                      </a:lnTo>
                      <a:cubicBezTo>
                        <a:pt x="1219200" y="0"/>
                        <a:pt x="1219200" y="1219200"/>
                        <a:pt x="1219200" y="1219200"/>
                      </a:cubicBezTo>
                      <a:close/>
                    </a:path>
                  </a:pathLst>
                </a:custGeom>
                <a:solidFill>
                  <a:srgbClr val="0DB793">
                    <a:alpha val="100000"/>
                  </a:srgbClr>
                </a:solidFill>
              </p:spPr>
              <p:txBody>
                <a:bodyPr lIns="0" tIns="0" rIns="0" bIns="0" anchor="ctr"/>
                <a:lstStyle/>
                <a:p>
                  <a:pPr defTabSz="342900" fontAlgn="auto">
                    <a:spcBef>
                      <a:spcPts val="0"/>
                    </a:spcBef>
                    <a:spcAft>
                      <a:spcPts val="0"/>
                    </a:spcAft>
                    <a:defRPr sz="2400"/>
                  </a:pPr>
                  <a:endParaRPr kumimoji="0" sz="900" b="0" dirty="0">
                    <a:solidFill>
                      <a:prstClr val="black"/>
                    </a:solidFill>
                    <a:latin typeface="Microsoft YaHei" panose="020B0503020204020204" pitchFamily="34" charset="-122"/>
                    <a:ea typeface="Microsoft YaHei" panose="020B0503020204020204" pitchFamily="34" charset="-122"/>
                  </a:endParaRPr>
                </a:p>
              </p:txBody>
            </p:sp>
            <p:grpSp>
              <p:nvGrpSpPr>
                <p:cNvPr id="53" name="Group 833">
                  <a:extLst>
                    <a:ext uri="{FF2B5EF4-FFF2-40B4-BE49-F238E27FC236}">
                      <a16:creationId xmlns="" xmlns:a16="http://schemas.microsoft.com/office/drawing/2014/main" id="{0B9FA1DD-42A9-BA42-B1AC-3BD7AB37DE4E}"/>
                    </a:ext>
                  </a:extLst>
                </p:cNvPr>
                <p:cNvGrpSpPr/>
                <p:nvPr/>
              </p:nvGrpSpPr>
              <p:grpSpPr>
                <a:xfrm>
                  <a:off x="0" y="-468108"/>
                  <a:ext cx="7287082" cy="620508"/>
                  <a:chOff x="0" y="293892"/>
                  <a:chExt cx="7287082" cy="620508"/>
                </a:xfrm>
              </p:grpSpPr>
              <p:sp>
                <p:nvSpPr>
                  <p:cNvPr id="54" name="text 833">
                    <a:extLst>
                      <a:ext uri="{FF2B5EF4-FFF2-40B4-BE49-F238E27FC236}">
                        <a16:creationId xmlns="" xmlns:a16="http://schemas.microsoft.com/office/drawing/2014/main" id="{8F2D4C7D-8B19-5E49-A5AE-FCA5DB8F6F50}"/>
                      </a:ext>
                    </a:extLst>
                  </p:cNvPr>
                  <p:cNvSpPr/>
                  <p:nvPr/>
                </p:nvSpPr>
                <p:spPr>
                  <a:xfrm>
                    <a:off x="0" y="293892"/>
                    <a:ext cx="7287082" cy="620508"/>
                  </a:xfrm>
                  <a:prstGeom prst="rect">
                    <a:avLst/>
                  </a:prstGeom>
                  <a:ln w="25400">
                    <a:miter lim="400000"/>
                  </a:ln>
                  <a:extLst>
                    <a:ext uri="{C572A759-6A51-4108-AA02-DFA0A04FC94B}">
                      <ma14:wrappingTextBoxFlag xmlns:ma14="http://schemas.microsoft.com/office/mac/drawingml/2011/main" xmlns="" val="1"/>
                    </a:ext>
                  </a:extLst>
                </p:spPr>
                <p:txBody>
                  <a:bodyPr wrap="square" lIns="0" tIns="0" rIns="0" bIns="0" numCol="1" anchor="b">
                    <a:spAutoFit/>
                  </a:bodyPr>
                  <a:lstStyle>
                    <a:lvl1pPr algn="l">
                      <a:lnSpc>
                        <a:spcPct val="112000"/>
                      </a:lnSpc>
                      <a:defRPr spc="330">
                        <a:solidFill>
                          <a:srgbClr val="526E82">
                            <a:alpha val="100000"/>
                          </a:srgbClr>
                        </a:solidFill>
                        <a:latin typeface="安卓中文"/>
                        <a:ea typeface="安卓中文"/>
                        <a:cs typeface="安卓中文"/>
                        <a:sym typeface="安卓中文"/>
                      </a:defRPr>
                    </a:lvl1pPr>
                  </a:lstStyle>
                  <a:p>
                    <a:pPr>
                      <a:defRPr sz="2400" spc="0"/>
                    </a:pPr>
                    <a:r>
                      <a:rPr lang="zh-CN" altLang="en-US" sz="1350" spc="0" dirty="0">
                        <a:solidFill>
                          <a:srgbClr val="526E83"/>
                        </a:solidFill>
                        <a:latin typeface="Microsoft YaHei" panose="020B0503020204020204" pitchFamily="34" charset="-122"/>
                        <a:ea typeface="Microsoft YaHei" panose="020B0503020204020204" pitchFamily="34" charset="-122"/>
                      </a:rPr>
                      <a:t>课程名称 ：</a:t>
                    </a:r>
                    <a:r>
                      <a:rPr lang="zh-CN" altLang="en-US" sz="1350" spc="0" dirty="0">
                        <a:solidFill>
                          <a:prstClr val="black"/>
                        </a:solidFill>
                        <a:latin typeface="Microsoft YaHei" panose="020B0503020204020204" pitchFamily="34" charset="-122"/>
                        <a:ea typeface="Microsoft YaHei" panose="020B0503020204020204" pitchFamily="34" charset="-122"/>
                      </a:rPr>
                      <a:t>基础工业工程  </a:t>
                    </a:r>
                    <a:endParaRPr kumimoji="0" lang="zh-CN" altLang="en-US" sz="1350" spc="124" dirty="0">
                      <a:solidFill>
                        <a:prstClr val="black"/>
                      </a:solidFill>
                      <a:latin typeface="Microsoft YaHei" panose="020B0503020204020204" pitchFamily="34" charset="-122"/>
                      <a:ea typeface="Microsoft YaHei" panose="020B0503020204020204" pitchFamily="34" charset="-122"/>
                    </a:endParaRPr>
                  </a:p>
                </p:txBody>
              </p:sp>
            </p:grpSp>
          </p:grpSp>
        </p:grpSp>
        <p:grpSp>
          <p:nvGrpSpPr>
            <p:cNvPr id="66" name="Group 830">
              <a:extLst>
                <a:ext uri="{FF2B5EF4-FFF2-40B4-BE49-F238E27FC236}">
                  <a16:creationId xmlns="" xmlns:a16="http://schemas.microsoft.com/office/drawing/2014/main" id="{53CACE9C-CDAD-BE4D-94C8-77DDF3F3133E}"/>
                </a:ext>
              </a:extLst>
            </p:cNvPr>
            <p:cNvGrpSpPr/>
            <p:nvPr/>
          </p:nvGrpSpPr>
          <p:grpSpPr>
            <a:xfrm>
              <a:off x="4724674" y="3251598"/>
              <a:ext cx="8734882" cy="640789"/>
              <a:chOff x="99334" y="460948"/>
              <a:chExt cx="8734882" cy="640789"/>
            </a:xfrm>
          </p:grpSpPr>
          <p:grpSp>
            <p:nvGrpSpPr>
              <p:cNvPr id="67" name="Group 831">
                <a:extLst>
                  <a:ext uri="{FF2B5EF4-FFF2-40B4-BE49-F238E27FC236}">
                    <a16:creationId xmlns="" xmlns:a16="http://schemas.microsoft.com/office/drawing/2014/main" id="{B4946AB7-CAF6-A64A-B098-B624F4A3E85E}"/>
                  </a:ext>
                </a:extLst>
              </p:cNvPr>
              <p:cNvGrpSpPr/>
              <p:nvPr/>
            </p:nvGrpSpPr>
            <p:grpSpPr>
              <a:xfrm>
                <a:off x="99334" y="460948"/>
                <a:ext cx="8734882" cy="640789"/>
                <a:chOff x="-1447800" y="-469774"/>
                <a:chExt cx="8734882" cy="640789"/>
              </a:xfrm>
            </p:grpSpPr>
            <p:sp>
              <p:nvSpPr>
                <p:cNvPr id="86" name="graph 832">
                  <a:extLst>
                    <a:ext uri="{FF2B5EF4-FFF2-40B4-BE49-F238E27FC236}">
                      <a16:creationId xmlns="" xmlns:a16="http://schemas.microsoft.com/office/drawing/2014/main" id="{A25E46FC-122A-3D43-B29D-9CB9E4DE0963}"/>
                    </a:ext>
                  </a:extLst>
                </p:cNvPr>
                <p:cNvSpPr/>
                <p:nvPr/>
              </p:nvSpPr>
              <p:spPr>
                <a:xfrm>
                  <a:off x="-1447800" y="-469774"/>
                  <a:ext cx="1224000" cy="640789"/>
                </a:xfrm>
                <a:custGeom>
                  <a:avLst/>
                  <a:gdLst/>
                  <a:ahLst/>
                  <a:cxnLst>
                    <a:cxn ang="0">
                      <a:pos x="wd2" y="hd2"/>
                    </a:cxn>
                    <a:cxn ang="5400000">
                      <a:pos x="wd2" y="hd2"/>
                    </a:cxn>
                    <a:cxn ang="10800000">
                      <a:pos x="wd2" y="hd2"/>
                    </a:cxn>
                    <a:cxn ang="16200000">
                      <a:pos x="wd2" y="hd2"/>
                    </a:cxn>
                  </a:cxnLst>
                  <a:rect l="0" t="0" r="r" b="b"/>
                  <a:pathLst>
                    <a:path w="1219200" h="1219200" extrusionOk="0">
                      <a:moveTo>
                        <a:pt x="1219200" y="1219200"/>
                      </a:moveTo>
                      <a:lnTo>
                        <a:pt x="0" y="1219200"/>
                      </a:lnTo>
                      <a:lnTo>
                        <a:pt x="0" y="0"/>
                      </a:lnTo>
                      <a:lnTo>
                        <a:pt x="1219200" y="0"/>
                      </a:lnTo>
                      <a:cubicBezTo>
                        <a:pt x="1219200" y="0"/>
                        <a:pt x="1219200" y="1219200"/>
                        <a:pt x="1219200" y="1219200"/>
                      </a:cubicBezTo>
                      <a:close/>
                    </a:path>
                  </a:pathLst>
                </a:custGeom>
                <a:solidFill>
                  <a:srgbClr val="0DB793">
                    <a:alpha val="100000"/>
                  </a:srgbClr>
                </a:solidFill>
              </p:spPr>
              <p:txBody>
                <a:bodyPr lIns="0" tIns="0" rIns="0" bIns="0" anchor="ctr"/>
                <a:lstStyle/>
                <a:p>
                  <a:pPr defTabSz="342900" fontAlgn="auto">
                    <a:spcBef>
                      <a:spcPts val="0"/>
                    </a:spcBef>
                    <a:spcAft>
                      <a:spcPts val="0"/>
                    </a:spcAft>
                    <a:defRPr sz="2400"/>
                  </a:pPr>
                  <a:endParaRPr kumimoji="0" sz="900" b="0" dirty="0">
                    <a:solidFill>
                      <a:prstClr val="black"/>
                    </a:solidFill>
                    <a:latin typeface="Microsoft YaHei" panose="020B0503020204020204" pitchFamily="34" charset="-122"/>
                    <a:ea typeface="Microsoft YaHei" panose="020B0503020204020204" pitchFamily="34" charset="-122"/>
                  </a:endParaRPr>
                </a:p>
              </p:txBody>
            </p:sp>
            <p:grpSp>
              <p:nvGrpSpPr>
                <p:cNvPr id="87" name="Group 833">
                  <a:extLst>
                    <a:ext uri="{FF2B5EF4-FFF2-40B4-BE49-F238E27FC236}">
                      <a16:creationId xmlns="" xmlns:a16="http://schemas.microsoft.com/office/drawing/2014/main" id="{29F0916E-4C1B-2141-8665-D0696EDBBF19}"/>
                    </a:ext>
                  </a:extLst>
                </p:cNvPr>
                <p:cNvGrpSpPr/>
                <p:nvPr/>
              </p:nvGrpSpPr>
              <p:grpSpPr>
                <a:xfrm>
                  <a:off x="0" y="-468108"/>
                  <a:ext cx="7287082" cy="620508"/>
                  <a:chOff x="0" y="293892"/>
                  <a:chExt cx="7287082" cy="620508"/>
                </a:xfrm>
              </p:grpSpPr>
              <p:sp>
                <p:nvSpPr>
                  <p:cNvPr id="88" name="text 833">
                    <a:extLst>
                      <a:ext uri="{FF2B5EF4-FFF2-40B4-BE49-F238E27FC236}">
                        <a16:creationId xmlns="" xmlns:a16="http://schemas.microsoft.com/office/drawing/2014/main" id="{70E2824C-99E9-0E42-A945-7044B7414A60}"/>
                      </a:ext>
                    </a:extLst>
                  </p:cNvPr>
                  <p:cNvSpPr/>
                  <p:nvPr/>
                </p:nvSpPr>
                <p:spPr>
                  <a:xfrm>
                    <a:off x="0" y="293892"/>
                    <a:ext cx="7287082" cy="620508"/>
                  </a:xfrm>
                  <a:prstGeom prst="rect">
                    <a:avLst/>
                  </a:prstGeom>
                  <a:ln w="25400">
                    <a:miter lim="400000"/>
                  </a:ln>
                  <a:extLst>
                    <a:ext uri="{C572A759-6A51-4108-AA02-DFA0A04FC94B}">
                      <ma14:wrappingTextBoxFlag xmlns:ma14="http://schemas.microsoft.com/office/mac/drawingml/2011/main" xmlns="" val="1"/>
                    </a:ext>
                  </a:extLst>
                </p:spPr>
                <p:txBody>
                  <a:bodyPr wrap="square" lIns="0" tIns="0" rIns="0" bIns="0" numCol="1" anchor="b">
                    <a:spAutoFit/>
                  </a:bodyPr>
                  <a:lstStyle>
                    <a:lvl1pPr algn="l">
                      <a:lnSpc>
                        <a:spcPct val="112000"/>
                      </a:lnSpc>
                      <a:defRPr spc="330">
                        <a:solidFill>
                          <a:srgbClr val="526E82">
                            <a:alpha val="100000"/>
                          </a:srgbClr>
                        </a:solidFill>
                        <a:latin typeface="安卓中文"/>
                        <a:ea typeface="安卓中文"/>
                        <a:cs typeface="安卓中文"/>
                        <a:sym typeface="安卓中文"/>
                      </a:defRPr>
                    </a:lvl1pPr>
                  </a:lstStyle>
                  <a:p>
                    <a:pPr>
                      <a:defRPr sz="2400" spc="0"/>
                    </a:pPr>
                    <a:r>
                      <a:rPr lang="zh-CN" altLang="en-US" sz="1350" spc="0" dirty="0">
                        <a:solidFill>
                          <a:srgbClr val="526E83"/>
                        </a:solidFill>
                        <a:latin typeface="Microsoft YaHei" panose="020B0503020204020204" pitchFamily="34" charset="-122"/>
                        <a:ea typeface="Microsoft YaHei" panose="020B0503020204020204" pitchFamily="34" charset="-122"/>
                      </a:rPr>
                      <a:t>课程类别 ：</a:t>
                    </a:r>
                    <a:r>
                      <a:rPr lang="zh-CN" altLang="en-US" sz="1350" spc="0" dirty="0">
                        <a:solidFill>
                          <a:prstClr val="black"/>
                        </a:solidFill>
                        <a:latin typeface="Microsoft YaHei" panose="020B0503020204020204" pitchFamily="34" charset="-122"/>
                        <a:ea typeface="Microsoft YaHei" panose="020B0503020204020204" pitchFamily="34" charset="-122"/>
                      </a:rPr>
                      <a:t>专业基础 </a:t>
                    </a:r>
                    <a:endParaRPr kumimoji="0" lang="zh-CN" altLang="en-US" sz="1350" spc="124" dirty="0">
                      <a:solidFill>
                        <a:prstClr val="black"/>
                      </a:solidFill>
                      <a:latin typeface="Microsoft YaHei" panose="020B0503020204020204" pitchFamily="34" charset="-122"/>
                      <a:ea typeface="Microsoft YaHei" panose="020B0503020204020204" pitchFamily="34" charset="-122"/>
                    </a:endParaRPr>
                  </a:p>
                </p:txBody>
              </p:sp>
            </p:grpSp>
          </p:grpSp>
        </p:grpSp>
      </p:grpSp>
      <p:grpSp>
        <p:nvGrpSpPr>
          <p:cNvPr id="2" name="组合 1">
            <a:extLst>
              <a:ext uri="{FF2B5EF4-FFF2-40B4-BE49-F238E27FC236}">
                <a16:creationId xmlns="" xmlns:a16="http://schemas.microsoft.com/office/drawing/2014/main" id="{B5D594DD-D02A-4EB8-8061-09AD27073AA3}"/>
              </a:ext>
            </a:extLst>
          </p:cNvPr>
          <p:cNvGrpSpPr/>
          <p:nvPr/>
        </p:nvGrpSpPr>
        <p:grpSpPr>
          <a:xfrm>
            <a:off x="5655047" y="1706121"/>
            <a:ext cx="2671389" cy="1829716"/>
            <a:chOff x="15005399" y="2263656"/>
            <a:chExt cx="7123705" cy="4879244"/>
          </a:xfrm>
        </p:grpSpPr>
        <p:grpSp>
          <p:nvGrpSpPr>
            <p:cNvPr id="81" name="Group 831">
              <a:extLst>
                <a:ext uri="{FF2B5EF4-FFF2-40B4-BE49-F238E27FC236}">
                  <a16:creationId xmlns="" xmlns:a16="http://schemas.microsoft.com/office/drawing/2014/main" id="{667E5581-9343-9A47-8DB1-3784A681090D}"/>
                </a:ext>
              </a:extLst>
            </p:cNvPr>
            <p:cNvGrpSpPr/>
            <p:nvPr/>
          </p:nvGrpSpPr>
          <p:grpSpPr>
            <a:xfrm>
              <a:off x="15005399" y="4223873"/>
              <a:ext cx="7123705" cy="2919027"/>
              <a:chOff x="-1447800" y="-469774"/>
              <a:chExt cx="7123705" cy="2919027"/>
            </a:xfrm>
          </p:grpSpPr>
          <p:sp>
            <p:nvSpPr>
              <p:cNvPr id="82" name="text 831">
                <a:extLst>
                  <a:ext uri="{FF2B5EF4-FFF2-40B4-BE49-F238E27FC236}">
                    <a16:creationId xmlns="" xmlns:a16="http://schemas.microsoft.com/office/drawing/2014/main" id="{6B13717A-58A5-2542-B1E4-DC971666DD29}"/>
                  </a:ext>
                </a:extLst>
              </p:cNvPr>
              <p:cNvSpPr/>
              <p:nvPr/>
            </p:nvSpPr>
            <p:spPr>
              <a:xfrm>
                <a:off x="-61437" y="233261"/>
                <a:ext cx="5737342" cy="2215992"/>
              </a:xfrm>
              <a:prstGeom prst="rect">
                <a:avLst/>
              </a:prstGeom>
              <a:ln w="25400">
                <a:miter lim="400000"/>
              </a:ln>
              <a:extLst>
                <a:ext uri="{C572A759-6A51-4108-AA02-DFA0A04FC94B}">
                  <ma14:wrappingTextBoxFlag xmlns:ma14="http://schemas.microsoft.com/office/mac/drawingml/2011/main" xmlns="" val="1"/>
                </a:ext>
              </a:extLst>
            </p:spPr>
            <p:txBody>
              <a:bodyPr wrap="square" lIns="0" tIns="0" rIns="0" bIns="0" numCol="1" anchor="t">
                <a:spAutoFit/>
              </a:bodyPr>
              <a:lstStyle>
                <a:lvl1pPr algn="l">
                  <a:lnSpc>
                    <a:spcPct val="118400"/>
                  </a:lnSpc>
                  <a:defRPr spc="220">
                    <a:solidFill>
                      <a:srgbClr val="526E82">
                        <a:alpha val="100000"/>
                      </a:srgbClr>
                    </a:solidFill>
                    <a:latin typeface="安卓中文"/>
                    <a:ea typeface="安卓中文"/>
                    <a:cs typeface="安卓中文"/>
                    <a:sym typeface="安卓中文"/>
                  </a:defRPr>
                </a:lvl1pPr>
              </a:lstStyle>
              <a:p>
                <a:pPr marL="128588" indent="-128588" defTabSz="342900" fontAlgn="auto">
                  <a:lnSpc>
                    <a:spcPct val="150000"/>
                  </a:lnSpc>
                  <a:spcBef>
                    <a:spcPts val="0"/>
                  </a:spcBef>
                  <a:spcAft>
                    <a:spcPts val="0"/>
                  </a:spcAft>
                  <a:buFont typeface="Wingdings" panose="05000000000000000000" pitchFamily="2" charset="2"/>
                  <a:buChar char="Ø"/>
                  <a:defRPr sz="2400" spc="0"/>
                </a:pPr>
                <a:r>
                  <a:rPr kumimoji="0" lang="zh-CN" altLang="en-US" sz="1200" b="0" spc="0" dirty="0">
                    <a:solidFill>
                      <a:prstClr val="black"/>
                    </a:solidFill>
                    <a:latin typeface="Microsoft YaHei" panose="020B0503020204020204" pitchFamily="34" charset="-122"/>
                    <a:ea typeface="Microsoft YaHei" panose="020B0503020204020204" pitchFamily="34" charset="-122"/>
                  </a:rPr>
                  <a:t>机械原理</a:t>
                </a:r>
                <a:endParaRPr kumimoji="0" lang="en-US" altLang="zh-CN" sz="1200" b="0" spc="0" dirty="0">
                  <a:solidFill>
                    <a:prstClr val="black"/>
                  </a:solidFill>
                  <a:latin typeface="Microsoft YaHei" panose="020B0503020204020204" pitchFamily="34" charset="-122"/>
                  <a:ea typeface="Microsoft YaHei" panose="020B0503020204020204" pitchFamily="34" charset="-122"/>
                </a:endParaRPr>
              </a:p>
              <a:p>
                <a:pPr marL="128588" indent="-128588" defTabSz="342900" fontAlgn="auto">
                  <a:lnSpc>
                    <a:spcPct val="150000"/>
                  </a:lnSpc>
                  <a:spcBef>
                    <a:spcPts val="0"/>
                  </a:spcBef>
                  <a:spcAft>
                    <a:spcPts val="0"/>
                  </a:spcAft>
                  <a:buFont typeface="Wingdings" panose="05000000000000000000" pitchFamily="2" charset="2"/>
                  <a:buChar char="Ø"/>
                  <a:defRPr sz="2400" spc="0"/>
                </a:pPr>
                <a:r>
                  <a:rPr kumimoji="0" lang="zh-CN" altLang="en-US" sz="1200" b="0" spc="0" dirty="0">
                    <a:solidFill>
                      <a:prstClr val="black"/>
                    </a:solidFill>
                    <a:latin typeface="Microsoft YaHei" panose="020B0503020204020204" pitchFamily="34" charset="-122"/>
                    <a:ea typeface="Microsoft YaHei" panose="020B0503020204020204" pitchFamily="34" charset="-122"/>
                  </a:rPr>
                  <a:t>机械制图</a:t>
                </a:r>
                <a:r>
                  <a:rPr kumimoji="0" lang="en-US" altLang="zh-CN" sz="1200" b="0" spc="0" dirty="0">
                    <a:solidFill>
                      <a:prstClr val="black"/>
                    </a:solidFill>
                    <a:latin typeface="Microsoft YaHei" panose="020B0503020204020204" pitchFamily="34" charset="-122"/>
                    <a:ea typeface="Microsoft YaHei" panose="020B0503020204020204" pitchFamily="34" charset="-122"/>
                  </a:rPr>
                  <a:t>Ⅰ</a:t>
                </a:r>
              </a:p>
              <a:p>
                <a:pPr marL="128588" indent="-128588" defTabSz="342900" fontAlgn="auto">
                  <a:lnSpc>
                    <a:spcPct val="150000"/>
                  </a:lnSpc>
                  <a:spcBef>
                    <a:spcPts val="0"/>
                  </a:spcBef>
                  <a:spcAft>
                    <a:spcPts val="0"/>
                  </a:spcAft>
                  <a:buFont typeface="Wingdings" panose="05000000000000000000" pitchFamily="2" charset="2"/>
                  <a:buChar char="Ø"/>
                  <a:defRPr sz="2400" spc="0"/>
                </a:pPr>
                <a:r>
                  <a:rPr kumimoji="0" lang="zh-CN" altLang="en-US" sz="1200" b="0" spc="0" dirty="0">
                    <a:solidFill>
                      <a:prstClr val="black"/>
                    </a:solidFill>
                    <a:latin typeface="Microsoft YaHei" panose="020B0503020204020204" pitchFamily="34" charset="-122"/>
                    <a:ea typeface="Microsoft YaHei" panose="020B0503020204020204" pitchFamily="34" charset="-122"/>
                  </a:rPr>
                  <a:t>机械制图</a:t>
                </a:r>
                <a:r>
                  <a:rPr kumimoji="0" lang="en-US" altLang="zh-CN" sz="1200" b="0" spc="0" dirty="0">
                    <a:solidFill>
                      <a:prstClr val="black"/>
                    </a:solidFill>
                    <a:latin typeface="Microsoft YaHei" panose="020B0503020204020204" pitchFamily="34" charset="-122"/>
                    <a:ea typeface="Microsoft YaHei" panose="020B0503020204020204" pitchFamily="34" charset="-122"/>
                  </a:rPr>
                  <a:t>Ⅱ </a:t>
                </a:r>
                <a:endParaRPr kumimoji="0" lang="zh-CN" altLang="en-US" sz="1200" b="0" spc="83" dirty="0">
                  <a:solidFill>
                    <a:prstClr val="black"/>
                  </a:solidFill>
                  <a:latin typeface="Microsoft YaHei" panose="020B0503020204020204" pitchFamily="34" charset="-122"/>
                  <a:ea typeface="Microsoft YaHei" panose="020B0503020204020204" pitchFamily="34" charset="-122"/>
                </a:endParaRPr>
              </a:p>
            </p:txBody>
          </p:sp>
          <p:sp>
            <p:nvSpPr>
              <p:cNvPr id="83" name="graph 832">
                <a:extLst>
                  <a:ext uri="{FF2B5EF4-FFF2-40B4-BE49-F238E27FC236}">
                    <a16:creationId xmlns="" xmlns:a16="http://schemas.microsoft.com/office/drawing/2014/main" id="{6F4BD30F-5D84-8C45-A1B0-40432D231830}"/>
                  </a:ext>
                </a:extLst>
              </p:cNvPr>
              <p:cNvSpPr/>
              <p:nvPr/>
            </p:nvSpPr>
            <p:spPr>
              <a:xfrm>
                <a:off x="-1447800" y="-469774"/>
                <a:ext cx="1224000" cy="2880000"/>
              </a:xfrm>
              <a:custGeom>
                <a:avLst/>
                <a:gdLst/>
                <a:ahLst/>
                <a:cxnLst>
                  <a:cxn ang="0">
                    <a:pos x="wd2" y="hd2"/>
                  </a:cxn>
                  <a:cxn ang="5400000">
                    <a:pos x="wd2" y="hd2"/>
                  </a:cxn>
                  <a:cxn ang="10800000">
                    <a:pos x="wd2" y="hd2"/>
                  </a:cxn>
                  <a:cxn ang="16200000">
                    <a:pos x="wd2" y="hd2"/>
                  </a:cxn>
                </a:cxnLst>
                <a:rect l="0" t="0" r="r" b="b"/>
                <a:pathLst>
                  <a:path w="1219200" h="1219200" extrusionOk="0">
                    <a:moveTo>
                      <a:pt x="1219200" y="1219200"/>
                    </a:moveTo>
                    <a:lnTo>
                      <a:pt x="0" y="1219200"/>
                    </a:lnTo>
                    <a:lnTo>
                      <a:pt x="0" y="0"/>
                    </a:lnTo>
                    <a:lnTo>
                      <a:pt x="1219200" y="0"/>
                    </a:lnTo>
                    <a:cubicBezTo>
                      <a:pt x="1219200" y="0"/>
                      <a:pt x="1219200" y="1219200"/>
                      <a:pt x="1219200" y="1219200"/>
                    </a:cubicBezTo>
                    <a:close/>
                  </a:path>
                </a:pathLst>
              </a:custGeom>
              <a:solidFill>
                <a:srgbClr val="0DB793">
                  <a:alpha val="100000"/>
                </a:srgbClr>
              </a:solidFill>
            </p:spPr>
            <p:txBody>
              <a:bodyPr lIns="0" tIns="0" rIns="0" bIns="0" anchor="ctr"/>
              <a:lstStyle/>
              <a:p>
                <a:pPr defTabSz="342900" fontAlgn="auto">
                  <a:spcBef>
                    <a:spcPts val="0"/>
                  </a:spcBef>
                  <a:spcAft>
                    <a:spcPts val="0"/>
                  </a:spcAft>
                  <a:defRPr sz="2400"/>
                </a:pPr>
                <a:endParaRPr kumimoji="0" sz="900" b="0" dirty="0">
                  <a:solidFill>
                    <a:prstClr val="black"/>
                  </a:solidFill>
                  <a:latin typeface="Microsoft YaHei" panose="020B0503020204020204" pitchFamily="34" charset="-122"/>
                  <a:ea typeface="Microsoft YaHei" panose="020B0503020204020204" pitchFamily="34" charset="-122"/>
                </a:endParaRPr>
              </a:p>
            </p:txBody>
          </p:sp>
          <p:grpSp>
            <p:nvGrpSpPr>
              <p:cNvPr id="84" name="Group 833">
                <a:extLst>
                  <a:ext uri="{FF2B5EF4-FFF2-40B4-BE49-F238E27FC236}">
                    <a16:creationId xmlns="" xmlns:a16="http://schemas.microsoft.com/office/drawing/2014/main" id="{FEC91DF8-8C0A-B748-A4D9-BC03609D3E96}"/>
                  </a:ext>
                </a:extLst>
              </p:cNvPr>
              <p:cNvGrpSpPr/>
              <p:nvPr/>
            </p:nvGrpSpPr>
            <p:grpSpPr>
              <a:xfrm>
                <a:off x="0" y="-468116"/>
                <a:ext cx="4595785" cy="620516"/>
                <a:chOff x="0" y="293884"/>
                <a:chExt cx="4595785" cy="620516"/>
              </a:xfrm>
            </p:grpSpPr>
            <p:sp>
              <p:nvSpPr>
                <p:cNvPr id="85" name="text 833">
                  <a:extLst>
                    <a:ext uri="{FF2B5EF4-FFF2-40B4-BE49-F238E27FC236}">
                      <a16:creationId xmlns="" xmlns:a16="http://schemas.microsoft.com/office/drawing/2014/main" id="{1F2A0675-9844-5749-9D86-43F450B6FD1D}"/>
                    </a:ext>
                  </a:extLst>
                </p:cNvPr>
                <p:cNvSpPr/>
                <p:nvPr/>
              </p:nvSpPr>
              <p:spPr>
                <a:xfrm>
                  <a:off x="0" y="293884"/>
                  <a:ext cx="4595785" cy="620516"/>
                </a:xfrm>
                <a:prstGeom prst="rect">
                  <a:avLst/>
                </a:prstGeom>
                <a:ln w="25400">
                  <a:miter lim="400000"/>
                </a:ln>
                <a:extLst>
                  <a:ext uri="{C572A759-6A51-4108-AA02-DFA0A04FC94B}">
                    <ma14:wrappingTextBoxFlag xmlns:ma14="http://schemas.microsoft.com/office/mac/drawingml/2011/main" xmlns="" val="1"/>
                  </a:ext>
                </a:extLst>
              </p:spPr>
              <p:txBody>
                <a:bodyPr wrap="square" lIns="0" tIns="0" rIns="0" bIns="0" numCol="1" anchor="b">
                  <a:spAutoFit/>
                </a:bodyPr>
                <a:lstStyle>
                  <a:lvl1pPr algn="l">
                    <a:lnSpc>
                      <a:spcPct val="112000"/>
                    </a:lnSpc>
                    <a:defRPr spc="330">
                      <a:solidFill>
                        <a:srgbClr val="526E82">
                          <a:alpha val="100000"/>
                        </a:srgbClr>
                      </a:solidFill>
                      <a:latin typeface="安卓中文"/>
                      <a:ea typeface="安卓中文"/>
                      <a:cs typeface="安卓中文"/>
                      <a:sym typeface="安卓中文"/>
                    </a:defRPr>
                  </a:lvl1pPr>
                </a:lstStyle>
                <a:p>
                  <a:pPr defTabSz="342900" fontAlgn="auto">
                    <a:spcBef>
                      <a:spcPts val="0"/>
                    </a:spcBef>
                    <a:spcAft>
                      <a:spcPts val="0"/>
                    </a:spcAft>
                    <a:defRPr sz="2400" spc="0"/>
                  </a:pPr>
                  <a:r>
                    <a:rPr kumimoji="0" lang="zh-CN" altLang="en-US" sz="1350" spc="0" dirty="0">
                      <a:solidFill>
                        <a:srgbClr val="526E83"/>
                      </a:solidFill>
                      <a:latin typeface="Microsoft YaHei" panose="020B0503020204020204" pitchFamily="34" charset="-122"/>
                      <a:ea typeface="Microsoft YaHei" panose="020B0503020204020204" pitchFamily="34" charset="-122"/>
                    </a:rPr>
                    <a:t>先修课程： </a:t>
                  </a:r>
                  <a:endParaRPr kumimoji="0" lang="zh-CN" altLang="en-US" sz="1350" spc="124" dirty="0">
                    <a:solidFill>
                      <a:srgbClr val="526E83"/>
                    </a:solidFill>
                    <a:latin typeface="Microsoft YaHei" panose="020B0503020204020204" pitchFamily="34" charset="-122"/>
                    <a:ea typeface="Microsoft YaHei" panose="020B0503020204020204" pitchFamily="34" charset="-122"/>
                  </a:endParaRPr>
                </a:p>
              </p:txBody>
            </p:sp>
          </p:grpSp>
        </p:grpSp>
        <p:grpSp>
          <p:nvGrpSpPr>
            <p:cNvPr id="56" name="Group 831">
              <a:extLst>
                <a:ext uri="{FF2B5EF4-FFF2-40B4-BE49-F238E27FC236}">
                  <a16:creationId xmlns="" xmlns:a16="http://schemas.microsoft.com/office/drawing/2014/main" id="{E116BA09-C762-494F-878D-E8DDB0F3C96C}"/>
                </a:ext>
              </a:extLst>
            </p:cNvPr>
            <p:cNvGrpSpPr/>
            <p:nvPr/>
          </p:nvGrpSpPr>
          <p:grpSpPr>
            <a:xfrm>
              <a:off x="15005399" y="2263656"/>
              <a:ext cx="6043585" cy="640789"/>
              <a:chOff x="-1447800" y="-469774"/>
              <a:chExt cx="6043585" cy="640789"/>
            </a:xfrm>
          </p:grpSpPr>
          <p:sp>
            <p:nvSpPr>
              <p:cNvPr id="57" name="graph 832">
                <a:extLst>
                  <a:ext uri="{FF2B5EF4-FFF2-40B4-BE49-F238E27FC236}">
                    <a16:creationId xmlns="" xmlns:a16="http://schemas.microsoft.com/office/drawing/2014/main" id="{464134B0-F8ED-AF4E-AA5B-59F2BE95D1CA}"/>
                  </a:ext>
                </a:extLst>
              </p:cNvPr>
              <p:cNvSpPr/>
              <p:nvPr/>
            </p:nvSpPr>
            <p:spPr>
              <a:xfrm>
                <a:off x="-1447800" y="-469774"/>
                <a:ext cx="1224000" cy="640789"/>
              </a:xfrm>
              <a:custGeom>
                <a:avLst/>
                <a:gdLst/>
                <a:ahLst/>
                <a:cxnLst>
                  <a:cxn ang="0">
                    <a:pos x="wd2" y="hd2"/>
                  </a:cxn>
                  <a:cxn ang="5400000">
                    <a:pos x="wd2" y="hd2"/>
                  </a:cxn>
                  <a:cxn ang="10800000">
                    <a:pos x="wd2" y="hd2"/>
                  </a:cxn>
                  <a:cxn ang="16200000">
                    <a:pos x="wd2" y="hd2"/>
                  </a:cxn>
                </a:cxnLst>
                <a:rect l="0" t="0" r="r" b="b"/>
                <a:pathLst>
                  <a:path w="1219200" h="1219200" extrusionOk="0">
                    <a:moveTo>
                      <a:pt x="1219200" y="1219200"/>
                    </a:moveTo>
                    <a:lnTo>
                      <a:pt x="0" y="1219200"/>
                    </a:lnTo>
                    <a:lnTo>
                      <a:pt x="0" y="0"/>
                    </a:lnTo>
                    <a:lnTo>
                      <a:pt x="1219200" y="0"/>
                    </a:lnTo>
                    <a:cubicBezTo>
                      <a:pt x="1219200" y="0"/>
                      <a:pt x="1219200" y="1219200"/>
                      <a:pt x="1219200" y="1219200"/>
                    </a:cubicBezTo>
                    <a:close/>
                  </a:path>
                </a:pathLst>
              </a:custGeom>
              <a:solidFill>
                <a:srgbClr val="0DB793">
                  <a:alpha val="100000"/>
                </a:srgbClr>
              </a:solidFill>
            </p:spPr>
            <p:txBody>
              <a:bodyPr lIns="0" tIns="0" rIns="0" bIns="0" anchor="ctr"/>
              <a:lstStyle/>
              <a:p>
                <a:pPr defTabSz="342900" fontAlgn="auto">
                  <a:spcBef>
                    <a:spcPts val="0"/>
                  </a:spcBef>
                  <a:spcAft>
                    <a:spcPts val="0"/>
                  </a:spcAft>
                  <a:defRPr sz="2400"/>
                </a:pPr>
                <a:endParaRPr kumimoji="0" sz="900" b="0" dirty="0">
                  <a:solidFill>
                    <a:prstClr val="black"/>
                  </a:solidFill>
                  <a:latin typeface="Microsoft YaHei" panose="020B0503020204020204" pitchFamily="34" charset="-122"/>
                  <a:ea typeface="Microsoft YaHei" panose="020B0503020204020204" pitchFamily="34" charset="-122"/>
                </a:endParaRPr>
              </a:p>
            </p:txBody>
          </p:sp>
          <p:grpSp>
            <p:nvGrpSpPr>
              <p:cNvPr id="58" name="Group 833">
                <a:extLst>
                  <a:ext uri="{FF2B5EF4-FFF2-40B4-BE49-F238E27FC236}">
                    <a16:creationId xmlns="" xmlns:a16="http://schemas.microsoft.com/office/drawing/2014/main" id="{DFDA2405-CB2E-E94C-9DEB-D85C84CBA253}"/>
                  </a:ext>
                </a:extLst>
              </p:cNvPr>
              <p:cNvGrpSpPr/>
              <p:nvPr/>
            </p:nvGrpSpPr>
            <p:grpSpPr>
              <a:xfrm>
                <a:off x="0" y="-468108"/>
                <a:ext cx="4595785" cy="620508"/>
                <a:chOff x="0" y="293892"/>
                <a:chExt cx="4595785" cy="620508"/>
              </a:xfrm>
            </p:grpSpPr>
            <p:sp>
              <p:nvSpPr>
                <p:cNvPr id="59" name="text 833">
                  <a:extLst>
                    <a:ext uri="{FF2B5EF4-FFF2-40B4-BE49-F238E27FC236}">
                      <a16:creationId xmlns="" xmlns:a16="http://schemas.microsoft.com/office/drawing/2014/main" id="{A2D5FB13-38C9-2443-B304-ABAF76E9E5A4}"/>
                    </a:ext>
                  </a:extLst>
                </p:cNvPr>
                <p:cNvSpPr/>
                <p:nvPr/>
              </p:nvSpPr>
              <p:spPr>
                <a:xfrm>
                  <a:off x="0" y="293892"/>
                  <a:ext cx="4595785" cy="620508"/>
                </a:xfrm>
                <a:prstGeom prst="rect">
                  <a:avLst/>
                </a:prstGeom>
                <a:ln w="25400">
                  <a:miter lim="400000"/>
                </a:ln>
                <a:extLst>
                  <a:ext uri="{C572A759-6A51-4108-AA02-DFA0A04FC94B}">
                    <ma14:wrappingTextBoxFlag xmlns:ma14="http://schemas.microsoft.com/office/mac/drawingml/2011/main" xmlns="" val="1"/>
                  </a:ext>
                </a:extLst>
              </p:spPr>
              <p:txBody>
                <a:bodyPr wrap="square" lIns="0" tIns="0" rIns="0" bIns="0" numCol="1" anchor="b">
                  <a:spAutoFit/>
                </a:bodyPr>
                <a:lstStyle>
                  <a:lvl1pPr algn="l">
                    <a:lnSpc>
                      <a:spcPct val="112000"/>
                    </a:lnSpc>
                    <a:defRPr spc="330">
                      <a:solidFill>
                        <a:srgbClr val="526E82">
                          <a:alpha val="100000"/>
                        </a:srgbClr>
                      </a:solidFill>
                      <a:latin typeface="安卓中文"/>
                      <a:ea typeface="安卓中文"/>
                      <a:cs typeface="安卓中文"/>
                      <a:sym typeface="安卓中文"/>
                    </a:defRPr>
                  </a:lvl1pPr>
                </a:lstStyle>
                <a:p>
                  <a:pPr>
                    <a:defRPr sz="2400" spc="0"/>
                  </a:pPr>
                  <a:r>
                    <a:rPr lang="zh-CN" altLang="en-US" sz="1350" spc="0" dirty="0">
                      <a:solidFill>
                        <a:srgbClr val="526E83"/>
                      </a:solidFill>
                      <a:latin typeface="Microsoft YaHei" panose="020B0503020204020204" pitchFamily="34" charset="-122"/>
                      <a:ea typeface="Microsoft YaHei" panose="020B0503020204020204" pitchFamily="34" charset="-122"/>
                    </a:rPr>
                    <a:t>适用专业：</a:t>
                  </a:r>
                  <a:r>
                    <a:rPr lang="zh-CN" altLang="en-US" sz="1350" spc="0" dirty="0">
                      <a:solidFill>
                        <a:prstClr val="black"/>
                      </a:solidFill>
                      <a:latin typeface="Microsoft YaHei" panose="020B0503020204020204" pitchFamily="34" charset="-122"/>
                      <a:ea typeface="Microsoft YaHei" panose="020B0503020204020204" pitchFamily="34" charset="-122"/>
                    </a:rPr>
                    <a:t>工业工程    </a:t>
                  </a:r>
                  <a:endParaRPr kumimoji="0" lang="zh-CN" altLang="en-US" sz="1350" spc="124" dirty="0">
                    <a:solidFill>
                      <a:prstClr val="black"/>
                    </a:solidFill>
                    <a:latin typeface="Microsoft YaHei" panose="020B0503020204020204" pitchFamily="34" charset="-122"/>
                    <a:ea typeface="Microsoft YaHei" panose="020B0503020204020204" pitchFamily="34" charset="-122"/>
                  </a:endParaRPr>
                </a:p>
              </p:txBody>
            </p:sp>
          </p:grpSp>
        </p:grpSp>
        <p:grpSp>
          <p:nvGrpSpPr>
            <p:cNvPr id="90" name="Group 831">
              <a:extLst>
                <a:ext uri="{FF2B5EF4-FFF2-40B4-BE49-F238E27FC236}">
                  <a16:creationId xmlns="" xmlns:a16="http://schemas.microsoft.com/office/drawing/2014/main" id="{F814ADC4-E0A8-884C-9215-5AC4FB8942F1}"/>
                </a:ext>
              </a:extLst>
            </p:cNvPr>
            <p:cNvGrpSpPr/>
            <p:nvPr/>
          </p:nvGrpSpPr>
          <p:grpSpPr>
            <a:xfrm>
              <a:off x="15005399" y="3279009"/>
              <a:ext cx="5827561" cy="640789"/>
              <a:chOff x="-1447800" y="-469774"/>
              <a:chExt cx="5827561" cy="640789"/>
            </a:xfrm>
          </p:grpSpPr>
          <p:sp>
            <p:nvSpPr>
              <p:cNvPr id="91" name="graph 832">
                <a:extLst>
                  <a:ext uri="{FF2B5EF4-FFF2-40B4-BE49-F238E27FC236}">
                    <a16:creationId xmlns="" xmlns:a16="http://schemas.microsoft.com/office/drawing/2014/main" id="{B4E12A61-0F77-7048-8E5C-F44AF8228896}"/>
                  </a:ext>
                </a:extLst>
              </p:cNvPr>
              <p:cNvSpPr/>
              <p:nvPr/>
            </p:nvSpPr>
            <p:spPr>
              <a:xfrm>
                <a:off x="-1447800" y="-469774"/>
                <a:ext cx="1224000" cy="640789"/>
              </a:xfrm>
              <a:custGeom>
                <a:avLst/>
                <a:gdLst/>
                <a:ahLst/>
                <a:cxnLst>
                  <a:cxn ang="0">
                    <a:pos x="wd2" y="hd2"/>
                  </a:cxn>
                  <a:cxn ang="5400000">
                    <a:pos x="wd2" y="hd2"/>
                  </a:cxn>
                  <a:cxn ang="10800000">
                    <a:pos x="wd2" y="hd2"/>
                  </a:cxn>
                  <a:cxn ang="16200000">
                    <a:pos x="wd2" y="hd2"/>
                  </a:cxn>
                </a:cxnLst>
                <a:rect l="0" t="0" r="r" b="b"/>
                <a:pathLst>
                  <a:path w="1219200" h="1219200" extrusionOk="0">
                    <a:moveTo>
                      <a:pt x="1219200" y="1219200"/>
                    </a:moveTo>
                    <a:lnTo>
                      <a:pt x="0" y="1219200"/>
                    </a:lnTo>
                    <a:lnTo>
                      <a:pt x="0" y="0"/>
                    </a:lnTo>
                    <a:lnTo>
                      <a:pt x="1219200" y="0"/>
                    </a:lnTo>
                    <a:cubicBezTo>
                      <a:pt x="1219200" y="0"/>
                      <a:pt x="1219200" y="1219200"/>
                      <a:pt x="1219200" y="1219200"/>
                    </a:cubicBezTo>
                    <a:close/>
                  </a:path>
                </a:pathLst>
              </a:custGeom>
              <a:solidFill>
                <a:srgbClr val="0DB793">
                  <a:alpha val="100000"/>
                </a:srgbClr>
              </a:solidFill>
            </p:spPr>
            <p:txBody>
              <a:bodyPr lIns="0" tIns="0" rIns="0" bIns="0" anchor="ctr"/>
              <a:lstStyle/>
              <a:p>
                <a:pPr defTabSz="342900" fontAlgn="auto">
                  <a:spcBef>
                    <a:spcPts val="0"/>
                  </a:spcBef>
                  <a:spcAft>
                    <a:spcPts val="0"/>
                  </a:spcAft>
                  <a:defRPr sz="2400"/>
                </a:pPr>
                <a:endParaRPr kumimoji="0" sz="900" b="0" dirty="0">
                  <a:solidFill>
                    <a:prstClr val="black"/>
                  </a:solidFill>
                  <a:latin typeface="Microsoft YaHei" panose="020B0503020204020204" pitchFamily="34" charset="-122"/>
                  <a:ea typeface="Microsoft YaHei" panose="020B0503020204020204" pitchFamily="34" charset="-122"/>
                </a:endParaRPr>
              </a:p>
            </p:txBody>
          </p:sp>
          <p:grpSp>
            <p:nvGrpSpPr>
              <p:cNvPr id="92" name="Group 833">
                <a:extLst>
                  <a:ext uri="{FF2B5EF4-FFF2-40B4-BE49-F238E27FC236}">
                    <a16:creationId xmlns="" xmlns:a16="http://schemas.microsoft.com/office/drawing/2014/main" id="{619FFCB3-1908-D84B-969A-FF358A56B3A6}"/>
                  </a:ext>
                </a:extLst>
              </p:cNvPr>
              <p:cNvGrpSpPr/>
              <p:nvPr/>
            </p:nvGrpSpPr>
            <p:grpSpPr>
              <a:xfrm>
                <a:off x="0" y="-468108"/>
                <a:ext cx="4379761" cy="620508"/>
                <a:chOff x="0" y="293892"/>
                <a:chExt cx="4379761" cy="620508"/>
              </a:xfrm>
            </p:grpSpPr>
            <p:sp>
              <p:nvSpPr>
                <p:cNvPr id="93" name="text 833">
                  <a:extLst>
                    <a:ext uri="{FF2B5EF4-FFF2-40B4-BE49-F238E27FC236}">
                      <a16:creationId xmlns="" xmlns:a16="http://schemas.microsoft.com/office/drawing/2014/main" id="{124A893F-83AC-F741-93B4-213A48B1D10A}"/>
                    </a:ext>
                  </a:extLst>
                </p:cNvPr>
                <p:cNvSpPr/>
                <p:nvPr/>
              </p:nvSpPr>
              <p:spPr>
                <a:xfrm>
                  <a:off x="0" y="293892"/>
                  <a:ext cx="4379761" cy="620508"/>
                </a:xfrm>
                <a:prstGeom prst="rect">
                  <a:avLst/>
                </a:prstGeom>
                <a:ln w="25400">
                  <a:miter lim="400000"/>
                </a:ln>
                <a:extLst>
                  <a:ext uri="{C572A759-6A51-4108-AA02-DFA0A04FC94B}">
                    <ma14:wrappingTextBoxFlag xmlns:ma14="http://schemas.microsoft.com/office/mac/drawingml/2011/main" xmlns="" val="1"/>
                  </a:ext>
                </a:extLst>
              </p:spPr>
              <p:txBody>
                <a:bodyPr wrap="square" lIns="0" tIns="0" rIns="0" bIns="0" numCol="1" anchor="b">
                  <a:spAutoFit/>
                </a:bodyPr>
                <a:lstStyle>
                  <a:lvl1pPr algn="l">
                    <a:lnSpc>
                      <a:spcPct val="112000"/>
                    </a:lnSpc>
                    <a:defRPr spc="330">
                      <a:solidFill>
                        <a:srgbClr val="526E82">
                          <a:alpha val="100000"/>
                        </a:srgbClr>
                      </a:solidFill>
                      <a:latin typeface="安卓中文"/>
                      <a:ea typeface="安卓中文"/>
                      <a:cs typeface="安卓中文"/>
                      <a:sym typeface="安卓中文"/>
                    </a:defRPr>
                  </a:lvl1pPr>
                </a:lstStyle>
                <a:p>
                  <a:pPr>
                    <a:defRPr sz="2400" spc="0"/>
                  </a:pPr>
                  <a:r>
                    <a:rPr lang="zh-CN" altLang="en-US" sz="1350" spc="0" dirty="0">
                      <a:solidFill>
                        <a:srgbClr val="526E83"/>
                      </a:solidFill>
                      <a:latin typeface="Microsoft YaHei" panose="020B0503020204020204" pitchFamily="34" charset="-122"/>
                      <a:ea typeface="Microsoft YaHei" panose="020B0503020204020204" pitchFamily="34" charset="-122"/>
                    </a:rPr>
                    <a:t>课程性质：</a:t>
                  </a:r>
                  <a:r>
                    <a:rPr lang="zh-CN" altLang="en-US" sz="1350" spc="0" dirty="0">
                      <a:solidFill>
                        <a:prstClr val="black"/>
                      </a:solidFill>
                      <a:latin typeface="Microsoft YaHei" panose="020B0503020204020204" pitchFamily="34" charset="-122"/>
                      <a:ea typeface="Microsoft YaHei" panose="020B0503020204020204" pitchFamily="34" charset="-122"/>
                    </a:rPr>
                    <a:t>必修课 </a:t>
                  </a:r>
                  <a:endParaRPr kumimoji="0" lang="zh-CN" altLang="en-US" sz="1350" spc="124" dirty="0">
                    <a:solidFill>
                      <a:prstClr val="black"/>
                    </a:solidFill>
                    <a:latin typeface="Microsoft YaHei" panose="020B0503020204020204" pitchFamily="34" charset="-122"/>
                    <a:ea typeface="Microsoft YaHei" panose="020B0503020204020204" pitchFamily="34" charset="-122"/>
                  </a:endParaRPr>
                </a:p>
              </p:txBody>
            </p:sp>
          </p:grpSp>
        </p:grpSp>
      </p:grpSp>
      <p:sp>
        <p:nvSpPr>
          <p:cNvPr id="96" name="text 831">
            <a:extLst>
              <a:ext uri="{FF2B5EF4-FFF2-40B4-BE49-F238E27FC236}">
                <a16:creationId xmlns="" xmlns:a16="http://schemas.microsoft.com/office/drawing/2014/main" id="{C889C60E-5814-A142-8607-6895BBC2BE24}"/>
              </a:ext>
            </a:extLst>
          </p:cNvPr>
          <p:cNvSpPr/>
          <p:nvPr/>
        </p:nvSpPr>
        <p:spPr>
          <a:xfrm>
            <a:off x="1583003" y="4605312"/>
            <a:ext cx="5987349" cy="1246495"/>
          </a:xfrm>
          <a:prstGeom prst="rect">
            <a:avLst/>
          </a:prstGeom>
          <a:ln w="25400">
            <a:miter lim="400000"/>
          </a:ln>
          <a:extLst>
            <a:ext uri="{C572A759-6A51-4108-AA02-DFA0A04FC94B}">
              <ma14:wrappingTextBoxFlag xmlns:ma14="http://schemas.microsoft.com/office/mac/drawingml/2011/main" xmlns="" val="1"/>
            </a:ext>
          </a:extLst>
        </p:spPr>
        <p:txBody>
          <a:bodyPr wrap="square" lIns="0" tIns="0" rIns="0" bIns="0" numCol="1" anchor="t">
            <a:spAutoFit/>
          </a:bodyPr>
          <a:lstStyle>
            <a:lvl1pPr algn="l">
              <a:lnSpc>
                <a:spcPct val="118400"/>
              </a:lnSpc>
              <a:defRPr spc="220">
                <a:solidFill>
                  <a:srgbClr val="526E82">
                    <a:alpha val="100000"/>
                  </a:srgbClr>
                </a:solidFill>
                <a:latin typeface="安卓中文"/>
                <a:ea typeface="安卓中文"/>
                <a:cs typeface="安卓中文"/>
                <a:sym typeface="安卓中文"/>
              </a:defRPr>
            </a:lvl1pPr>
          </a:lstStyle>
          <a:p>
            <a:pPr marL="128588" indent="-128588">
              <a:lnSpc>
                <a:spcPct val="150000"/>
              </a:lnSpc>
              <a:buFont typeface="Wingdings" panose="05000000000000000000" pitchFamily="2" charset="2"/>
              <a:buChar char="Ø"/>
              <a:defRPr sz="2400" spc="0"/>
            </a:pPr>
            <a:r>
              <a:rPr lang="zh-CN" altLang="en-US" sz="900" spc="0" dirty="0">
                <a:solidFill>
                  <a:prstClr val="black"/>
                </a:solidFill>
                <a:latin typeface="Microsoft YaHei" panose="020B0503020204020204" pitchFamily="34" charset="-122"/>
                <a:ea typeface="Microsoft YaHei" panose="020B0503020204020204" pitchFamily="34" charset="-122"/>
              </a:rPr>
              <a:t> </a:t>
            </a:r>
            <a:r>
              <a:rPr lang="en-US" altLang="zh-CN" sz="900" spc="0" dirty="0">
                <a:solidFill>
                  <a:prstClr val="black"/>
                </a:solidFill>
                <a:latin typeface="Microsoft YaHei" panose="020B0503020204020204" pitchFamily="34" charset="-122"/>
                <a:ea typeface="Microsoft YaHei" panose="020B0503020204020204" pitchFamily="34" charset="-122"/>
              </a:rPr>
              <a:t>1.</a:t>
            </a:r>
            <a:r>
              <a:rPr lang="zh-CN" altLang="en-US" sz="900" spc="0" dirty="0">
                <a:solidFill>
                  <a:prstClr val="black"/>
                </a:solidFill>
                <a:latin typeface="Microsoft YaHei" panose="020B0503020204020204" pitchFamily="34" charset="-122"/>
                <a:ea typeface="Microsoft YaHei" panose="020B0503020204020204" pitchFamily="34" charset="-122"/>
              </a:rPr>
              <a:t>郭伏，钱省三</a:t>
            </a:r>
            <a:r>
              <a:rPr lang="en-US" altLang="zh-CN" sz="900" spc="0" dirty="0">
                <a:solidFill>
                  <a:prstClr val="black"/>
                </a:solidFill>
                <a:latin typeface="Microsoft YaHei" panose="020B0503020204020204" pitchFamily="34" charset="-122"/>
                <a:ea typeface="Microsoft YaHei" panose="020B0503020204020204" pitchFamily="34" charset="-122"/>
              </a:rPr>
              <a:t>. </a:t>
            </a:r>
            <a:r>
              <a:rPr lang="zh-CN" altLang="en-US" sz="900" spc="0" dirty="0">
                <a:solidFill>
                  <a:prstClr val="black"/>
                </a:solidFill>
                <a:latin typeface="Microsoft YaHei" panose="020B0503020204020204" pitchFamily="34" charset="-122"/>
                <a:ea typeface="Microsoft YaHei" panose="020B0503020204020204" pitchFamily="34" charset="-122"/>
              </a:rPr>
              <a:t>人因工程</a:t>
            </a:r>
            <a:r>
              <a:rPr lang="en-US" altLang="zh-CN" sz="900" spc="0" dirty="0">
                <a:solidFill>
                  <a:prstClr val="black"/>
                </a:solidFill>
                <a:latin typeface="Microsoft YaHei" panose="020B0503020204020204" pitchFamily="34" charset="-122"/>
                <a:ea typeface="Microsoft YaHei" panose="020B0503020204020204" pitchFamily="34" charset="-122"/>
              </a:rPr>
              <a:t>, </a:t>
            </a:r>
            <a:r>
              <a:rPr lang="zh-CN" altLang="en-US" sz="900" spc="0" dirty="0">
                <a:solidFill>
                  <a:prstClr val="black"/>
                </a:solidFill>
                <a:latin typeface="Microsoft YaHei" panose="020B0503020204020204" pitchFamily="34" charset="-122"/>
                <a:ea typeface="Microsoft YaHei" panose="020B0503020204020204" pitchFamily="34" charset="-122"/>
              </a:rPr>
              <a:t>北京：机械工程出版社，</a:t>
            </a:r>
            <a:r>
              <a:rPr lang="en-US" altLang="zh-CN" sz="900" spc="0" dirty="0">
                <a:solidFill>
                  <a:prstClr val="black"/>
                </a:solidFill>
                <a:latin typeface="Microsoft YaHei" panose="020B0503020204020204" pitchFamily="34" charset="-122"/>
                <a:ea typeface="Microsoft YaHei" panose="020B0503020204020204" pitchFamily="34" charset="-122"/>
              </a:rPr>
              <a:t>2018</a:t>
            </a:r>
          </a:p>
          <a:p>
            <a:pPr marL="128588" indent="-128588">
              <a:lnSpc>
                <a:spcPct val="150000"/>
              </a:lnSpc>
              <a:buFont typeface="Wingdings" panose="05000000000000000000" pitchFamily="2" charset="2"/>
              <a:buChar char="Ø"/>
              <a:defRPr sz="2400" spc="0"/>
            </a:pPr>
            <a:r>
              <a:rPr lang="en-US" altLang="zh-CN" sz="900" spc="0" dirty="0">
                <a:solidFill>
                  <a:prstClr val="black"/>
                </a:solidFill>
                <a:latin typeface="Microsoft YaHei" panose="020B0503020204020204" pitchFamily="34" charset="-122"/>
                <a:ea typeface="Microsoft YaHei" panose="020B0503020204020204" pitchFamily="34" charset="-122"/>
              </a:rPr>
              <a:t>2.</a:t>
            </a:r>
            <a:r>
              <a:rPr lang="zh-CN" altLang="en-US" sz="900" spc="0" dirty="0">
                <a:solidFill>
                  <a:prstClr val="black"/>
                </a:solidFill>
                <a:latin typeface="Microsoft YaHei" panose="020B0503020204020204" pitchFamily="34" charset="-122"/>
                <a:ea typeface="Microsoft YaHei" panose="020B0503020204020204" pitchFamily="34" charset="-122"/>
              </a:rPr>
              <a:t>齐二石，霍艳芳</a:t>
            </a:r>
            <a:r>
              <a:rPr lang="en-US" altLang="zh-CN" sz="900" spc="0" dirty="0">
                <a:solidFill>
                  <a:prstClr val="black"/>
                </a:solidFill>
                <a:latin typeface="Microsoft YaHei" panose="020B0503020204020204" pitchFamily="34" charset="-122"/>
                <a:ea typeface="Microsoft YaHei" panose="020B0503020204020204" pitchFamily="34" charset="-122"/>
              </a:rPr>
              <a:t>. </a:t>
            </a:r>
            <a:r>
              <a:rPr lang="zh-CN" altLang="en-US" sz="900" spc="0" dirty="0">
                <a:solidFill>
                  <a:prstClr val="black"/>
                </a:solidFill>
                <a:latin typeface="Microsoft YaHei" panose="020B0503020204020204" pitchFamily="34" charset="-122"/>
                <a:ea typeface="Microsoft YaHei" panose="020B0503020204020204" pitchFamily="34" charset="-122"/>
              </a:rPr>
              <a:t>工业工程与管理，北京：科学出版社，</a:t>
            </a:r>
            <a:r>
              <a:rPr lang="en-US" altLang="zh-CN" sz="900" spc="0" dirty="0">
                <a:solidFill>
                  <a:prstClr val="black"/>
                </a:solidFill>
                <a:latin typeface="Microsoft YaHei" panose="020B0503020204020204" pitchFamily="34" charset="-122"/>
                <a:ea typeface="Microsoft YaHei" panose="020B0503020204020204" pitchFamily="34" charset="-122"/>
              </a:rPr>
              <a:t>2016</a:t>
            </a:r>
          </a:p>
          <a:p>
            <a:pPr marL="128588" indent="-128588">
              <a:lnSpc>
                <a:spcPct val="150000"/>
              </a:lnSpc>
              <a:buFont typeface="Wingdings" panose="05000000000000000000" pitchFamily="2" charset="2"/>
              <a:buChar char="Ø"/>
              <a:defRPr sz="2400" spc="0"/>
            </a:pPr>
            <a:r>
              <a:rPr lang="en-US" altLang="zh-CN" sz="900" spc="0" dirty="0">
                <a:solidFill>
                  <a:prstClr val="black"/>
                </a:solidFill>
                <a:latin typeface="Microsoft YaHei" panose="020B0503020204020204" pitchFamily="34" charset="-122"/>
                <a:ea typeface="Microsoft YaHei" panose="020B0503020204020204" pitchFamily="34" charset="-122"/>
              </a:rPr>
              <a:t>3.</a:t>
            </a:r>
            <a:r>
              <a:rPr lang="zh-CN" altLang="en-US" sz="900" spc="0" dirty="0">
                <a:solidFill>
                  <a:prstClr val="black"/>
                </a:solidFill>
                <a:latin typeface="Microsoft YaHei" panose="020B0503020204020204" pitchFamily="34" charset="-122"/>
                <a:ea typeface="Microsoft YaHei" panose="020B0503020204020204" pitchFamily="34" charset="-122"/>
              </a:rPr>
              <a:t>大野耐一</a:t>
            </a:r>
            <a:r>
              <a:rPr lang="en-US" altLang="zh-CN" sz="900" spc="0" dirty="0">
                <a:solidFill>
                  <a:prstClr val="black"/>
                </a:solidFill>
                <a:latin typeface="Microsoft YaHei" panose="020B0503020204020204" pitchFamily="34" charset="-122"/>
                <a:ea typeface="Microsoft YaHei" panose="020B0503020204020204" pitchFamily="34" charset="-122"/>
              </a:rPr>
              <a:t>. </a:t>
            </a:r>
            <a:r>
              <a:rPr lang="zh-CN" altLang="en-US" sz="900" spc="0" dirty="0">
                <a:solidFill>
                  <a:prstClr val="black"/>
                </a:solidFill>
                <a:latin typeface="Microsoft YaHei" panose="020B0503020204020204" pitchFamily="34" charset="-122"/>
                <a:ea typeface="Microsoft YaHei" panose="020B0503020204020204" pitchFamily="34" charset="-122"/>
              </a:rPr>
              <a:t>丰田生产方式</a:t>
            </a:r>
            <a:r>
              <a:rPr lang="en-US" altLang="zh-CN" sz="900" spc="0" dirty="0">
                <a:solidFill>
                  <a:prstClr val="black"/>
                </a:solidFill>
                <a:latin typeface="Microsoft YaHei" panose="020B0503020204020204" pitchFamily="34" charset="-122"/>
                <a:ea typeface="Microsoft YaHei" panose="020B0503020204020204" pitchFamily="34" charset="-122"/>
              </a:rPr>
              <a:t>, </a:t>
            </a:r>
            <a:r>
              <a:rPr lang="zh-CN" altLang="en-US" sz="900" spc="0" dirty="0">
                <a:solidFill>
                  <a:prstClr val="black"/>
                </a:solidFill>
                <a:latin typeface="Microsoft YaHei" panose="020B0503020204020204" pitchFamily="34" charset="-122"/>
                <a:ea typeface="Microsoft YaHei" panose="020B0503020204020204" pitchFamily="34" charset="-122"/>
              </a:rPr>
              <a:t>北京：中国铁道出版社</a:t>
            </a:r>
            <a:r>
              <a:rPr lang="en-US" altLang="zh-CN" sz="900" spc="0" dirty="0">
                <a:solidFill>
                  <a:prstClr val="black"/>
                </a:solidFill>
                <a:latin typeface="Microsoft YaHei" panose="020B0503020204020204" pitchFamily="34" charset="-122"/>
                <a:ea typeface="Microsoft YaHei" panose="020B0503020204020204" pitchFamily="34" charset="-122"/>
              </a:rPr>
              <a:t>,2016</a:t>
            </a:r>
          </a:p>
          <a:p>
            <a:pPr marL="128588" indent="-128588">
              <a:lnSpc>
                <a:spcPct val="150000"/>
              </a:lnSpc>
              <a:buFont typeface="Wingdings" panose="05000000000000000000" pitchFamily="2" charset="2"/>
              <a:buChar char="Ø"/>
              <a:defRPr sz="2400" spc="0"/>
            </a:pPr>
            <a:r>
              <a:rPr lang="en-US" altLang="zh-CN" sz="900" spc="0" dirty="0">
                <a:solidFill>
                  <a:prstClr val="black"/>
                </a:solidFill>
                <a:latin typeface="Microsoft YaHei" panose="020B0503020204020204" pitchFamily="34" charset="-122"/>
                <a:ea typeface="Microsoft YaHei" panose="020B0503020204020204" pitchFamily="34" charset="-122"/>
              </a:rPr>
              <a:t>4.</a:t>
            </a:r>
            <a:r>
              <a:rPr lang="zh-CN" altLang="en-US" sz="900" spc="0" dirty="0">
                <a:solidFill>
                  <a:prstClr val="black"/>
                </a:solidFill>
                <a:latin typeface="Microsoft YaHei" panose="020B0503020204020204" pitchFamily="34" charset="-122"/>
                <a:ea typeface="Microsoft YaHei" panose="020B0503020204020204" pitchFamily="34" charset="-122"/>
              </a:rPr>
              <a:t>彭俊松</a:t>
            </a:r>
            <a:r>
              <a:rPr lang="en-US" altLang="zh-CN" sz="900" spc="0" dirty="0">
                <a:solidFill>
                  <a:prstClr val="black"/>
                </a:solidFill>
                <a:latin typeface="Microsoft YaHei" panose="020B0503020204020204" pitchFamily="34" charset="-122"/>
                <a:ea typeface="Microsoft YaHei" panose="020B0503020204020204" pitchFamily="34" charset="-122"/>
              </a:rPr>
              <a:t>. </a:t>
            </a:r>
            <a:r>
              <a:rPr lang="zh-CN" altLang="en-US" sz="900" spc="0" dirty="0">
                <a:solidFill>
                  <a:prstClr val="black"/>
                </a:solidFill>
                <a:latin typeface="Microsoft YaHei" panose="020B0503020204020204" pitchFamily="34" charset="-122"/>
                <a:ea typeface="Microsoft YaHei" panose="020B0503020204020204" pitchFamily="34" charset="-122"/>
              </a:rPr>
              <a:t>工业</a:t>
            </a:r>
            <a:r>
              <a:rPr lang="en-US" altLang="zh-CN" sz="900" spc="0" dirty="0">
                <a:solidFill>
                  <a:prstClr val="black"/>
                </a:solidFill>
                <a:latin typeface="Microsoft YaHei" panose="020B0503020204020204" pitchFamily="34" charset="-122"/>
                <a:ea typeface="Microsoft YaHei" panose="020B0503020204020204" pitchFamily="34" charset="-122"/>
              </a:rPr>
              <a:t>4.0</a:t>
            </a:r>
            <a:r>
              <a:rPr lang="zh-CN" altLang="en-US" sz="900" spc="0" dirty="0">
                <a:solidFill>
                  <a:prstClr val="black"/>
                </a:solidFill>
                <a:latin typeface="Microsoft YaHei" panose="020B0503020204020204" pitchFamily="34" charset="-122"/>
                <a:ea typeface="Microsoft YaHei" panose="020B0503020204020204" pitchFamily="34" charset="-122"/>
              </a:rPr>
              <a:t>驱动下的制造业数字化转型</a:t>
            </a:r>
            <a:r>
              <a:rPr lang="en-US" altLang="zh-CN" sz="900" spc="0" dirty="0">
                <a:solidFill>
                  <a:prstClr val="black"/>
                </a:solidFill>
                <a:latin typeface="Microsoft YaHei" panose="020B0503020204020204" pitchFamily="34" charset="-122"/>
                <a:ea typeface="Microsoft YaHei" panose="020B0503020204020204" pitchFamily="34" charset="-122"/>
              </a:rPr>
              <a:t>, </a:t>
            </a:r>
            <a:r>
              <a:rPr lang="zh-CN" altLang="en-US" sz="900" spc="0" dirty="0">
                <a:solidFill>
                  <a:prstClr val="black"/>
                </a:solidFill>
                <a:latin typeface="Microsoft YaHei" panose="020B0503020204020204" pitchFamily="34" charset="-122"/>
                <a:ea typeface="Microsoft YaHei" panose="020B0503020204020204" pitchFamily="34" charset="-122"/>
              </a:rPr>
              <a:t>北京：机械工程出版社，</a:t>
            </a:r>
            <a:r>
              <a:rPr lang="en-US" altLang="zh-CN" sz="900" spc="0" dirty="0">
                <a:solidFill>
                  <a:prstClr val="black"/>
                </a:solidFill>
                <a:latin typeface="Microsoft YaHei" panose="020B0503020204020204" pitchFamily="34" charset="-122"/>
                <a:ea typeface="Microsoft YaHei" panose="020B0503020204020204" pitchFamily="34" charset="-122"/>
              </a:rPr>
              <a:t>2016</a:t>
            </a:r>
          </a:p>
          <a:p>
            <a:pPr marL="128588" indent="-128588">
              <a:lnSpc>
                <a:spcPct val="150000"/>
              </a:lnSpc>
              <a:buFont typeface="Wingdings" panose="05000000000000000000" pitchFamily="2" charset="2"/>
              <a:buChar char="Ø"/>
              <a:defRPr sz="2400" spc="0"/>
            </a:pPr>
            <a:r>
              <a:rPr lang="en-US" altLang="zh-CN" sz="900" spc="0" dirty="0">
                <a:solidFill>
                  <a:prstClr val="black"/>
                </a:solidFill>
                <a:latin typeface="Microsoft YaHei" panose="020B0503020204020204" pitchFamily="34" charset="-122"/>
                <a:ea typeface="Microsoft YaHei" panose="020B0503020204020204" pitchFamily="34" charset="-122"/>
              </a:rPr>
              <a:t>5.</a:t>
            </a:r>
            <a:r>
              <a:rPr lang="zh-CN" altLang="en-US" sz="900" spc="0" dirty="0">
                <a:solidFill>
                  <a:prstClr val="black"/>
                </a:solidFill>
                <a:latin typeface="Microsoft YaHei" panose="020B0503020204020204" pitchFamily="34" charset="-122"/>
                <a:ea typeface="Microsoft YaHei" panose="020B0503020204020204" pitchFamily="34" charset="-122"/>
              </a:rPr>
              <a:t>陈卫新</a:t>
            </a:r>
            <a:r>
              <a:rPr lang="en-US" altLang="zh-CN" sz="900" spc="0" dirty="0">
                <a:solidFill>
                  <a:prstClr val="black"/>
                </a:solidFill>
                <a:latin typeface="Microsoft YaHei" panose="020B0503020204020204" pitchFamily="34" charset="-122"/>
                <a:ea typeface="Microsoft YaHei" panose="020B0503020204020204" pitchFamily="34" charset="-122"/>
              </a:rPr>
              <a:t>. </a:t>
            </a:r>
            <a:r>
              <a:rPr lang="zh-CN" altLang="en-US" sz="900" spc="0" dirty="0">
                <a:solidFill>
                  <a:prstClr val="black"/>
                </a:solidFill>
                <a:latin typeface="Microsoft YaHei" panose="020B0503020204020204" pitchFamily="34" charset="-122"/>
                <a:ea typeface="Microsoft YaHei" panose="020B0503020204020204" pitchFamily="34" charset="-122"/>
              </a:rPr>
              <a:t>面向中国制造</a:t>
            </a:r>
            <a:r>
              <a:rPr lang="en-US" altLang="zh-CN" sz="900" spc="0" dirty="0">
                <a:solidFill>
                  <a:prstClr val="black"/>
                </a:solidFill>
                <a:latin typeface="Microsoft YaHei" panose="020B0503020204020204" pitchFamily="34" charset="-122"/>
                <a:ea typeface="Microsoft YaHei" panose="020B0503020204020204" pitchFamily="34" charset="-122"/>
              </a:rPr>
              <a:t>2025</a:t>
            </a:r>
            <a:r>
              <a:rPr lang="zh-CN" altLang="en-US" sz="900" spc="0" dirty="0">
                <a:solidFill>
                  <a:prstClr val="black"/>
                </a:solidFill>
                <a:latin typeface="Microsoft YaHei" panose="020B0503020204020204" pitchFamily="34" charset="-122"/>
                <a:ea typeface="Microsoft YaHei" panose="020B0503020204020204" pitchFamily="34" charset="-122"/>
              </a:rPr>
              <a:t>的智能工厂</a:t>
            </a:r>
            <a:r>
              <a:rPr lang="en-US" altLang="zh-CN" sz="900" spc="0" dirty="0">
                <a:solidFill>
                  <a:prstClr val="black"/>
                </a:solidFill>
                <a:latin typeface="Microsoft YaHei" panose="020B0503020204020204" pitchFamily="34" charset="-122"/>
                <a:ea typeface="Microsoft YaHei" panose="020B0503020204020204" pitchFamily="34" charset="-122"/>
              </a:rPr>
              <a:t>, </a:t>
            </a:r>
            <a:r>
              <a:rPr lang="zh-CN" altLang="en-US" sz="900" spc="0" dirty="0">
                <a:solidFill>
                  <a:prstClr val="black"/>
                </a:solidFill>
                <a:latin typeface="Microsoft YaHei" panose="020B0503020204020204" pitchFamily="34" charset="-122"/>
                <a:ea typeface="Microsoft YaHei" panose="020B0503020204020204" pitchFamily="34" charset="-122"/>
              </a:rPr>
              <a:t>北京：中国电力出版社，</a:t>
            </a:r>
            <a:r>
              <a:rPr lang="en-US" altLang="zh-CN" sz="900" spc="0" dirty="0">
                <a:solidFill>
                  <a:prstClr val="black"/>
                </a:solidFill>
                <a:latin typeface="Microsoft YaHei" panose="020B0503020204020204" pitchFamily="34" charset="-122"/>
                <a:ea typeface="Microsoft YaHei" panose="020B0503020204020204" pitchFamily="34" charset="-122"/>
              </a:rPr>
              <a:t>2017</a:t>
            </a:r>
          </a:p>
          <a:p>
            <a:pPr marL="128588" indent="-128588">
              <a:lnSpc>
                <a:spcPct val="150000"/>
              </a:lnSpc>
              <a:buFont typeface="Wingdings" panose="05000000000000000000" pitchFamily="2" charset="2"/>
              <a:buChar char="Ø"/>
              <a:defRPr sz="2400" spc="0"/>
            </a:pPr>
            <a:r>
              <a:rPr lang="en-US" altLang="zh-CN" sz="900" spc="0" dirty="0">
                <a:solidFill>
                  <a:prstClr val="black"/>
                </a:solidFill>
                <a:latin typeface="Microsoft YaHei" panose="020B0503020204020204" pitchFamily="34" charset="-122"/>
                <a:ea typeface="Microsoft YaHei" panose="020B0503020204020204" pitchFamily="34" charset="-122"/>
              </a:rPr>
              <a:t>6.</a:t>
            </a:r>
            <a:r>
              <a:rPr lang="zh-CN" altLang="en-US" sz="900" spc="0" dirty="0">
                <a:solidFill>
                  <a:prstClr val="black"/>
                </a:solidFill>
                <a:latin typeface="Microsoft YaHei" panose="020B0503020204020204" pitchFamily="34" charset="-122"/>
                <a:ea typeface="Microsoft YaHei" panose="020B0503020204020204" pitchFamily="34" charset="-122"/>
              </a:rPr>
              <a:t>詹姆斯</a:t>
            </a:r>
            <a:r>
              <a:rPr lang="en-US" altLang="zh-CN" sz="900" spc="0" dirty="0">
                <a:solidFill>
                  <a:prstClr val="black"/>
                </a:solidFill>
                <a:latin typeface="Microsoft YaHei" panose="020B0503020204020204" pitchFamily="34" charset="-122"/>
                <a:ea typeface="Microsoft YaHei" panose="020B0503020204020204" pitchFamily="34" charset="-122"/>
              </a:rPr>
              <a:t>·</a:t>
            </a:r>
            <a:r>
              <a:rPr lang="zh-CN" altLang="en-US" sz="900" spc="0" dirty="0">
                <a:solidFill>
                  <a:prstClr val="black"/>
                </a:solidFill>
                <a:latin typeface="Microsoft YaHei" panose="020B0503020204020204" pitchFamily="34" charset="-122"/>
                <a:ea typeface="Microsoft YaHei" panose="020B0503020204020204" pitchFamily="34" charset="-122"/>
              </a:rPr>
              <a:t>沃麦克，丹尼尔</a:t>
            </a:r>
            <a:r>
              <a:rPr lang="en-US" altLang="zh-CN" sz="900" spc="0" dirty="0">
                <a:solidFill>
                  <a:prstClr val="black"/>
                </a:solidFill>
                <a:latin typeface="Microsoft YaHei" panose="020B0503020204020204" pitchFamily="34" charset="-122"/>
                <a:ea typeface="Microsoft YaHei" panose="020B0503020204020204" pitchFamily="34" charset="-122"/>
              </a:rPr>
              <a:t>·</a:t>
            </a:r>
            <a:r>
              <a:rPr lang="zh-CN" altLang="en-US" sz="900" spc="0" dirty="0">
                <a:solidFill>
                  <a:prstClr val="black"/>
                </a:solidFill>
                <a:latin typeface="Microsoft YaHei" panose="020B0503020204020204" pitchFamily="34" charset="-122"/>
                <a:ea typeface="Microsoft YaHei" panose="020B0503020204020204" pitchFamily="34" charset="-122"/>
              </a:rPr>
              <a:t>琼斯丹</a:t>
            </a:r>
            <a:r>
              <a:rPr lang="en-US" altLang="zh-CN" sz="900" spc="0" dirty="0">
                <a:solidFill>
                  <a:prstClr val="black"/>
                </a:solidFill>
                <a:latin typeface="Microsoft YaHei" panose="020B0503020204020204" pitchFamily="34" charset="-122"/>
                <a:ea typeface="Microsoft YaHei" panose="020B0503020204020204" pitchFamily="34" charset="-122"/>
              </a:rPr>
              <a:t>.</a:t>
            </a:r>
            <a:r>
              <a:rPr lang="zh-CN" altLang="en-US" sz="900" spc="0" dirty="0">
                <a:solidFill>
                  <a:prstClr val="black"/>
                </a:solidFill>
                <a:latin typeface="Microsoft YaHei" panose="020B0503020204020204" pitchFamily="34" charset="-122"/>
                <a:ea typeface="Microsoft YaHei" panose="020B0503020204020204" pitchFamily="34" charset="-122"/>
              </a:rPr>
              <a:t>改变世界的机器：精益生产之道，北京：机械工程出版社，</a:t>
            </a:r>
            <a:r>
              <a:rPr lang="en-US" altLang="zh-CN" sz="900" spc="0" dirty="0">
                <a:solidFill>
                  <a:prstClr val="black"/>
                </a:solidFill>
                <a:latin typeface="Microsoft YaHei" panose="020B0503020204020204" pitchFamily="34" charset="-122"/>
                <a:ea typeface="Microsoft YaHei" panose="020B0503020204020204" pitchFamily="34" charset="-122"/>
              </a:rPr>
              <a:t>2015</a:t>
            </a:r>
          </a:p>
        </p:txBody>
      </p:sp>
      <p:sp>
        <p:nvSpPr>
          <p:cNvPr id="97" name="graph 832">
            <a:extLst>
              <a:ext uri="{FF2B5EF4-FFF2-40B4-BE49-F238E27FC236}">
                <a16:creationId xmlns="" xmlns:a16="http://schemas.microsoft.com/office/drawing/2014/main" id="{D6433C45-8CAE-6649-9205-C32DDE3FCBDE}"/>
              </a:ext>
            </a:extLst>
          </p:cNvPr>
          <p:cNvSpPr/>
          <p:nvPr/>
        </p:nvSpPr>
        <p:spPr>
          <a:xfrm>
            <a:off x="846605" y="4335196"/>
            <a:ext cx="450936" cy="1324475"/>
          </a:xfrm>
          <a:custGeom>
            <a:avLst/>
            <a:gdLst/>
            <a:ahLst/>
            <a:cxnLst>
              <a:cxn ang="0">
                <a:pos x="wd2" y="hd2"/>
              </a:cxn>
              <a:cxn ang="5400000">
                <a:pos x="wd2" y="hd2"/>
              </a:cxn>
              <a:cxn ang="10800000">
                <a:pos x="wd2" y="hd2"/>
              </a:cxn>
              <a:cxn ang="16200000">
                <a:pos x="wd2" y="hd2"/>
              </a:cxn>
            </a:cxnLst>
            <a:rect l="0" t="0" r="r" b="b"/>
            <a:pathLst>
              <a:path w="1219200" h="1219200" extrusionOk="0">
                <a:moveTo>
                  <a:pt x="1219200" y="1219200"/>
                </a:moveTo>
                <a:lnTo>
                  <a:pt x="0" y="1219200"/>
                </a:lnTo>
                <a:lnTo>
                  <a:pt x="0" y="0"/>
                </a:lnTo>
                <a:lnTo>
                  <a:pt x="1219200" y="0"/>
                </a:lnTo>
                <a:cubicBezTo>
                  <a:pt x="1219200" y="0"/>
                  <a:pt x="1219200" y="1219200"/>
                  <a:pt x="1219200" y="1219200"/>
                </a:cubicBezTo>
                <a:close/>
              </a:path>
            </a:pathLst>
          </a:custGeom>
          <a:solidFill>
            <a:srgbClr val="0DB793">
              <a:alpha val="100000"/>
            </a:srgbClr>
          </a:solidFill>
        </p:spPr>
        <p:txBody>
          <a:bodyPr lIns="0" tIns="0" rIns="0" bIns="0" anchor="ctr"/>
          <a:lstStyle/>
          <a:p>
            <a:pPr defTabSz="342900" fontAlgn="auto">
              <a:spcBef>
                <a:spcPts val="0"/>
              </a:spcBef>
              <a:spcAft>
                <a:spcPts val="0"/>
              </a:spcAft>
              <a:defRPr sz="2400"/>
            </a:pPr>
            <a:endParaRPr kumimoji="0" sz="1050" b="0">
              <a:solidFill>
                <a:prstClr val="black"/>
              </a:solidFill>
              <a:latin typeface="Microsoft YaHei" panose="020B0503020204020204" pitchFamily="34" charset="-122"/>
              <a:ea typeface="Microsoft YaHei" panose="020B0503020204020204" pitchFamily="34" charset="-122"/>
            </a:endParaRPr>
          </a:p>
        </p:txBody>
      </p:sp>
      <p:grpSp>
        <p:nvGrpSpPr>
          <p:cNvPr id="98" name="Group 833">
            <a:extLst>
              <a:ext uri="{FF2B5EF4-FFF2-40B4-BE49-F238E27FC236}">
                <a16:creationId xmlns="" xmlns:a16="http://schemas.microsoft.com/office/drawing/2014/main" id="{E7605AB2-B98B-6F4A-989F-F8314F235717}"/>
              </a:ext>
            </a:extLst>
          </p:cNvPr>
          <p:cNvGrpSpPr/>
          <p:nvPr/>
        </p:nvGrpSpPr>
        <p:grpSpPr>
          <a:xfrm>
            <a:off x="1389531" y="4314448"/>
            <a:ext cx="3870694" cy="258532"/>
            <a:chOff x="-425673" y="219627"/>
            <a:chExt cx="7287082" cy="689415"/>
          </a:xfrm>
        </p:grpSpPr>
        <p:sp>
          <p:nvSpPr>
            <p:cNvPr id="99" name="text 833">
              <a:extLst>
                <a:ext uri="{FF2B5EF4-FFF2-40B4-BE49-F238E27FC236}">
                  <a16:creationId xmlns="" xmlns:a16="http://schemas.microsoft.com/office/drawing/2014/main" id="{8883FEE9-AEEE-D646-A807-44EA85A2575F}"/>
                </a:ext>
              </a:extLst>
            </p:cNvPr>
            <p:cNvSpPr/>
            <p:nvPr/>
          </p:nvSpPr>
          <p:spPr>
            <a:xfrm>
              <a:off x="-425673" y="219627"/>
              <a:ext cx="7287082" cy="689415"/>
            </a:xfrm>
            <a:prstGeom prst="rect">
              <a:avLst/>
            </a:prstGeom>
            <a:ln w="25400">
              <a:miter lim="400000"/>
            </a:ln>
            <a:extLst>
              <a:ext uri="{C572A759-6A51-4108-AA02-DFA0A04FC94B}">
                <ma14:wrappingTextBoxFlag xmlns:ma14="http://schemas.microsoft.com/office/mac/drawingml/2011/main" xmlns="" val="1"/>
              </a:ext>
            </a:extLst>
          </p:spPr>
          <p:txBody>
            <a:bodyPr wrap="square" lIns="0" tIns="0" rIns="0" bIns="0" numCol="1" anchor="b">
              <a:spAutoFit/>
            </a:bodyPr>
            <a:lstStyle>
              <a:lvl1pPr algn="l">
                <a:lnSpc>
                  <a:spcPct val="112000"/>
                </a:lnSpc>
                <a:defRPr spc="330">
                  <a:solidFill>
                    <a:srgbClr val="526E82">
                      <a:alpha val="100000"/>
                    </a:srgbClr>
                  </a:solidFill>
                  <a:latin typeface="安卓中文"/>
                  <a:ea typeface="安卓中文"/>
                  <a:cs typeface="安卓中文"/>
                  <a:sym typeface="安卓中文"/>
                </a:defRPr>
              </a:lvl1pPr>
            </a:lstStyle>
            <a:p>
              <a:pPr>
                <a:defRPr sz="2400" spc="0"/>
              </a:pPr>
              <a:r>
                <a:rPr lang="zh-CN" altLang="en-US" sz="1500" spc="0" dirty="0">
                  <a:solidFill>
                    <a:srgbClr val="526E83"/>
                  </a:solidFill>
                  <a:latin typeface="Microsoft YaHei" panose="020B0503020204020204" pitchFamily="34" charset="-122"/>
                  <a:ea typeface="Microsoft YaHei" panose="020B0503020204020204" pitchFamily="34" charset="-122"/>
                </a:rPr>
                <a:t>参考教材  ： </a:t>
              </a:r>
              <a:endParaRPr kumimoji="0" lang="zh-CN" altLang="en-US" sz="1500" spc="124" dirty="0">
                <a:solidFill>
                  <a:srgbClr val="526E83"/>
                </a:solidFill>
                <a:latin typeface="Microsoft YaHei" panose="020B0503020204020204" pitchFamily="34" charset="-122"/>
                <a:ea typeface="Microsoft YaHei" panose="020B0503020204020204" pitchFamily="34" charset="-122"/>
              </a:endParaRPr>
            </a:p>
          </p:txBody>
        </p:sp>
      </p:grpSp>
      <p:sp>
        <p:nvSpPr>
          <p:cNvPr id="51" name="文本框 4"/>
          <p:cNvSpPr txBox="1">
            <a:spLocks noChangeArrowheads="1"/>
          </p:cNvSpPr>
          <p:nvPr/>
        </p:nvSpPr>
        <p:spPr bwMode="auto">
          <a:xfrm>
            <a:off x="540206" y="262574"/>
            <a:ext cx="4875053" cy="523220"/>
          </a:xfrm>
          <a:prstGeom prst="rect">
            <a:avLst/>
          </a:prstGeom>
          <a:noFill/>
          <a:ln w="9525">
            <a:noFill/>
            <a:miter lim="800000"/>
            <a:headEnd/>
            <a:tailEnd/>
          </a:ln>
        </p:spPr>
        <p:txBody>
          <a:bodyPr wrap="none">
            <a:spAutoFit/>
          </a:bodyPr>
          <a:lstStyle/>
          <a:p>
            <a:pPr algn="ctr" eaLnBrk="1" hangingPunct="1"/>
            <a:r>
              <a:rPr lang="en-US" altLang="zh-CN" sz="2800" dirty="0" smtClean="0">
                <a:solidFill>
                  <a:srgbClr val="003399"/>
                </a:solidFill>
                <a:latin typeface="宋体" charset="-122"/>
              </a:rPr>
              <a:t>1.《</a:t>
            </a:r>
            <a:r>
              <a:rPr lang="zh-CN" altLang="en-US" sz="2800" dirty="0" smtClean="0">
                <a:solidFill>
                  <a:srgbClr val="003399"/>
                </a:solidFill>
                <a:latin typeface="宋体" charset="-122"/>
              </a:rPr>
              <a:t>基础工业工程</a:t>
            </a:r>
            <a:r>
              <a:rPr lang="en-US" altLang="zh-CN" sz="2800" dirty="0" smtClean="0">
                <a:solidFill>
                  <a:srgbClr val="003399"/>
                </a:solidFill>
                <a:latin typeface="宋体" charset="-122"/>
              </a:rPr>
              <a:t>》</a:t>
            </a:r>
            <a:r>
              <a:rPr lang="zh-CN" altLang="en-US" sz="2800" dirty="0" smtClean="0">
                <a:solidFill>
                  <a:srgbClr val="003399"/>
                </a:solidFill>
                <a:latin typeface="宋体" charset="-122"/>
              </a:rPr>
              <a:t>课程教学</a:t>
            </a:r>
            <a:endParaRPr lang="zh-CN" altLang="en-US" sz="2800" dirty="0">
              <a:solidFill>
                <a:srgbClr val="003399"/>
              </a:solidFill>
              <a:latin typeface="宋体" charset="-122"/>
            </a:endParaRPr>
          </a:p>
        </p:txBody>
      </p:sp>
    </p:spTree>
    <p:extLst>
      <p:ext uri="{BB962C8B-B14F-4D97-AF65-F5344CB8AC3E}">
        <p14:creationId xmlns="" xmlns:p14="http://schemas.microsoft.com/office/powerpoint/2010/main" val="25190034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Group 801"/>
        <p:cNvGrpSpPr/>
        <p:nvPr/>
      </p:nvGrpSpPr>
      <p:grpSpPr>
        <a:xfrm>
          <a:off x="0" y="0"/>
          <a:ext cx="0" cy="0"/>
          <a:chOff x="0" y="0"/>
          <a:chExt cx="0" cy="0"/>
        </a:xfrm>
      </p:grpSpPr>
      <p:sp>
        <p:nvSpPr>
          <p:cNvPr id="17" name="矩形 16"/>
          <p:cNvSpPr/>
          <p:nvPr/>
        </p:nvSpPr>
        <p:spPr>
          <a:xfrm>
            <a:off x="0" y="4437471"/>
            <a:ext cx="9144000" cy="41854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defRPr/>
            </a:pPr>
            <a:endParaRPr kumimoji="0" lang="zh-CN" altLang="en-US" sz="675" b="0">
              <a:solidFill>
                <a:prstClr val="white"/>
              </a:solidFill>
              <a:latin typeface="Calibri"/>
              <a:ea typeface="宋体" panose="02010600030101010101" pitchFamily="2" charset="-122"/>
            </a:endParaRPr>
          </a:p>
        </p:txBody>
      </p:sp>
      <p:grpSp>
        <p:nvGrpSpPr>
          <p:cNvPr id="859" name="Group 859"/>
          <p:cNvGrpSpPr/>
          <p:nvPr/>
        </p:nvGrpSpPr>
        <p:grpSpPr>
          <a:xfrm>
            <a:off x="0" y="857250"/>
            <a:ext cx="9144000" cy="5143500"/>
            <a:chOff x="0" y="0"/>
            <a:chExt cx="24384000" cy="13716000"/>
          </a:xfrm>
        </p:grpSpPr>
      </p:grpSp>
      <p:sp>
        <p:nvSpPr>
          <p:cNvPr id="4" name="text 831"/>
          <p:cNvSpPr/>
          <p:nvPr/>
        </p:nvSpPr>
        <p:spPr>
          <a:xfrm>
            <a:off x="1240679" y="2030873"/>
            <a:ext cx="1719040" cy="830997"/>
          </a:xfrm>
          <a:prstGeom prst="rect">
            <a:avLst/>
          </a:prstGeom>
          <a:ln w="25400">
            <a:miter lim="400000"/>
          </a:ln>
          <a:extLst>
            <a:ext uri="{C572A759-6A51-4108-AA02-DFA0A04FC94B}">
              <ma14:wrappingTextBoxFlag xmlns:ma14="http://schemas.microsoft.com/office/mac/drawingml/2011/main" xmlns="" val="1"/>
            </a:ext>
          </a:extLst>
        </p:spPr>
        <p:txBody>
          <a:bodyPr wrap="square" lIns="0" tIns="0" rIns="0" bIns="0" numCol="1" anchor="t">
            <a:spAutoFit/>
          </a:bodyPr>
          <a:lstStyle>
            <a:lvl1pPr algn="l">
              <a:lnSpc>
                <a:spcPct val="118400"/>
              </a:lnSpc>
              <a:defRPr spc="220">
                <a:solidFill>
                  <a:srgbClr val="526E82">
                    <a:alpha val="100000"/>
                  </a:srgbClr>
                </a:solidFill>
                <a:latin typeface="安卓中文"/>
                <a:ea typeface="安卓中文"/>
                <a:cs typeface="安卓中文"/>
                <a:sym typeface="安卓中文"/>
              </a:defRPr>
            </a:lvl1pPr>
          </a:lstStyle>
          <a:p>
            <a:pPr marL="128588" indent="-128588" defTabSz="342900" fontAlgn="auto">
              <a:lnSpc>
                <a:spcPct val="150000"/>
              </a:lnSpc>
              <a:spcBef>
                <a:spcPts val="0"/>
              </a:spcBef>
              <a:spcAft>
                <a:spcPts val="0"/>
              </a:spcAft>
              <a:buFont typeface="Wingdings" panose="05000000000000000000" pitchFamily="2" charset="2"/>
              <a:buChar char="Ø"/>
              <a:defRPr sz="2400" spc="0"/>
            </a:pPr>
            <a:r>
              <a:rPr kumimoji="0" lang="zh-CN" altLang="en-US" sz="900" b="0" spc="0" dirty="0">
                <a:solidFill>
                  <a:srgbClr val="526E83"/>
                </a:solidFill>
                <a:latin typeface="Microsoft YaHei" panose="020B0503020204020204" pitchFamily="34" charset="-122"/>
                <a:ea typeface="Microsoft YaHei" panose="020B0503020204020204" pitchFamily="34" charset="-122"/>
              </a:rPr>
              <a:t>知识讲授</a:t>
            </a:r>
            <a:endParaRPr kumimoji="0" lang="en-US" altLang="zh-CN" sz="900" b="0" spc="0" dirty="0">
              <a:solidFill>
                <a:srgbClr val="526E83"/>
              </a:solidFill>
              <a:latin typeface="Microsoft YaHei" panose="020B0503020204020204" pitchFamily="34" charset="-122"/>
              <a:ea typeface="Microsoft YaHei" panose="020B0503020204020204" pitchFamily="34" charset="-122"/>
            </a:endParaRPr>
          </a:p>
          <a:p>
            <a:pPr marL="128588" indent="-128588" defTabSz="342900" fontAlgn="auto">
              <a:lnSpc>
                <a:spcPct val="150000"/>
              </a:lnSpc>
              <a:spcBef>
                <a:spcPts val="0"/>
              </a:spcBef>
              <a:spcAft>
                <a:spcPts val="0"/>
              </a:spcAft>
              <a:buFont typeface="Wingdings" panose="05000000000000000000" pitchFamily="2" charset="2"/>
              <a:buChar char="Ø"/>
              <a:defRPr sz="2400" spc="0"/>
            </a:pPr>
            <a:r>
              <a:rPr kumimoji="0" lang="zh-CN" altLang="en-US" sz="900" b="0" spc="0" dirty="0">
                <a:solidFill>
                  <a:srgbClr val="526E83"/>
                </a:solidFill>
                <a:latin typeface="Microsoft YaHei" panose="020B0503020204020204" pitchFamily="34" charset="-122"/>
                <a:ea typeface="Microsoft YaHei" panose="020B0503020204020204" pitchFamily="34" charset="-122"/>
              </a:rPr>
              <a:t>案例设计、分析与讨论</a:t>
            </a:r>
            <a:endParaRPr kumimoji="0" lang="en-US" altLang="zh-CN" sz="900" b="0" spc="0" dirty="0">
              <a:solidFill>
                <a:srgbClr val="526E83"/>
              </a:solidFill>
              <a:latin typeface="Microsoft YaHei" panose="020B0503020204020204" pitchFamily="34" charset="-122"/>
              <a:ea typeface="Microsoft YaHei" panose="020B0503020204020204" pitchFamily="34" charset="-122"/>
            </a:endParaRPr>
          </a:p>
          <a:p>
            <a:pPr marL="128588" indent="-128588" defTabSz="342900" fontAlgn="auto">
              <a:lnSpc>
                <a:spcPct val="150000"/>
              </a:lnSpc>
              <a:spcBef>
                <a:spcPts val="0"/>
              </a:spcBef>
              <a:spcAft>
                <a:spcPts val="0"/>
              </a:spcAft>
              <a:buFont typeface="Wingdings" panose="05000000000000000000" pitchFamily="2" charset="2"/>
              <a:buChar char="Ø"/>
              <a:defRPr sz="2400" spc="0"/>
            </a:pPr>
            <a:r>
              <a:rPr lang="zh-CN" altLang="en-US" sz="900" spc="0" dirty="0">
                <a:solidFill>
                  <a:srgbClr val="526E83"/>
                </a:solidFill>
                <a:latin typeface="Microsoft YaHei" panose="020B0503020204020204" pitchFamily="34" charset="-122"/>
                <a:ea typeface="Microsoft YaHei" panose="020B0503020204020204" pitchFamily="34" charset="-122"/>
              </a:rPr>
              <a:t>开放型作业与报告</a:t>
            </a:r>
            <a:endParaRPr kumimoji="0" lang="en-US" altLang="zh-CN" sz="900" b="0" spc="0" dirty="0">
              <a:solidFill>
                <a:srgbClr val="526E83"/>
              </a:solidFill>
              <a:latin typeface="Microsoft YaHei" panose="020B0503020204020204" pitchFamily="34" charset="-122"/>
              <a:ea typeface="Microsoft YaHei" panose="020B0503020204020204" pitchFamily="34" charset="-122"/>
            </a:endParaRPr>
          </a:p>
          <a:p>
            <a:pPr marL="128588" indent="-128588" defTabSz="342900" fontAlgn="auto">
              <a:lnSpc>
                <a:spcPct val="150000"/>
              </a:lnSpc>
              <a:spcBef>
                <a:spcPts val="0"/>
              </a:spcBef>
              <a:spcAft>
                <a:spcPts val="0"/>
              </a:spcAft>
              <a:buFont typeface="Wingdings" panose="05000000000000000000" pitchFamily="2" charset="2"/>
              <a:buChar char="Ø"/>
              <a:defRPr sz="2400" spc="0"/>
            </a:pPr>
            <a:r>
              <a:rPr kumimoji="0" lang="zh-CN" altLang="en-US" sz="900" b="0" spc="0" dirty="0">
                <a:solidFill>
                  <a:srgbClr val="526E83"/>
                </a:solidFill>
                <a:latin typeface="Microsoft YaHei" panose="020B0503020204020204" pitchFamily="34" charset="-122"/>
                <a:ea typeface="Microsoft YaHei" panose="020B0503020204020204" pitchFamily="34" charset="-122"/>
              </a:rPr>
              <a:t>师</a:t>
            </a:r>
            <a:r>
              <a:rPr kumimoji="0" lang="zh-CN" altLang="zh-CN" sz="900" b="0" spc="0" dirty="0">
                <a:solidFill>
                  <a:srgbClr val="526E83"/>
                </a:solidFill>
                <a:latin typeface="Microsoft YaHei" panose="020B0503020204020204" pitchFamily="34" charset="-122"/>
                <a:ea typeface="Microsoft YaHei" panose="020B0503020204020204" pitchFamily="34" charset="-122"/>
              </a:rPr>
              <a:t>生</a:t>
            </a:r>
            <a:r>
              <a:rPr kumimoji="0" lang="zh-CN" altLang="en-US" sz="900" b="0" spc="0" dirty="0">
                <a:solidFill>
                  <a:srgbClr val="526E83"/>
                </a:solidFill>
                <a:latin typeface="Microsoft YaHei" panose="020B0503020204020204" pitchFamily="34" charset="-122"/>
                <a:ea typeface="Microsoft YaHei" panose="020B0503020204020204" pitchFamily="34" charset="-122"/>
              </a:rPr>
              <a:t>、生生互动教学讨论</a:t>
            </a:r>
            <a:endParaRPr kumimoji="0" lang="en-US" altLang="zh-CN" sz="900" b="0" spc="0" dirty="0">
              <a:solidFill>
                <a:srgbClr val="526E83"/>
              </a:solidFill>
              <a:latin typeface="Microsoft YaHei" panose="020B0503020204020204" pitchFamily="34" charset="-122"/>
              <a:ea typeface="Microsoft YaHei" panose="020B0503020204020204" pitchFamily="34" charset="-122"/>
            </a:endParaRPr>
          </a:p>
        </p:txBody>
      </p:sp>
      <p:sp>
        <p:nvSpPr>
          <p:cNvPr id="832" name="graph 832"/>
          <p:cNvSpPr/>
          <p:nvPr/>
        </p:nvSpPr>
        <p:spPr>
          <a:xfrm>
            <a:off x="720792" y="1687325"/>
            <a:ext cx="457200" cy="1238033"/>
          </a:xfrm>
          <a:custGeom>
            <a:avLst/>
            <a:gdLst/>
            <a:ahLst/>
            <a:cxnLst>
              <a:cxn ang="0">
                <a:pos x="wd2" y="hd2"/>
              </a:cxn>
              <a:cxn ang="5400000">
                <a:pos x="wd2" y="hd2"/>
              </a:cxn>
              <a:cxn ang="10800000">
                <a:pos x="wd2" y="hd2"/>
              </a:cxn>
              <a:cxn ang="16200000">
                <a:pos x="wd2" y="hd2"/>
              </a:cxn>
            </a:cxnLst>
            <a:rect l="0" t="0" r="r" b="b"/>
            <a:pathLst>
              <a:path w="1219200" h="1219200" extrusionOk="0">
                <a:moveTo>
                  <a:pt x="1219200" y="1219200"/>
                </a:moveTo>
                <a:lnTo>
                  <a:pt x="0" y="1219200"/>
                </a:lnTo>
                <a:lnTo>
                  <a:pt x="0" y="0"/>
                </a:lnTo>
                <a:lnTo>
                  <a:pt x="1219200" y="0"/>
                </a:lnTo>
                <a:cubicBezTo>
                  <a:pt x="1219200" y="0"/>
                  <a:pt x="1219200" y="1219200"/>
                  <a:pt x="1219200" y="1219200"/>
                </a:cubicBezTo>
                <a:close/>
              </a:path>
            </a:pathLst>
          </a:custGeom>
          <a:solidFill>
            <a:srgbClr val="0DB793">
              <a:alpha val="100000"/>
            </a:srgbClr>
          </a:solidFill>
        </p:spPr>
        <p:txBody>
          <a:bodyPr lIns="0" tIns="0" rIns="0" bIns="0" anchor="ctr"/>
          <a:lstStyle/>
          <a:p>
            <a:pPr defTabSz="342900" fontAlgn="auto">
              <a:spcBef>
                <a:spcPts val="0"/>
              </a:spcBef>
              <a:spcAft>
                <a:spcPts val="0"/>
              </a:spcAft>
              <a:defRPr sz="2400"/>
            </a:pPr>
            <a:endParaRPr kumimoji="0" sz="900" b="0">
              <a:latin typeface="Microsoft YaHei" panose="020B0503020204020204" pitchFamily="34" charset="-122"/>
              <a:ea typeface="Microsoft YaHei" panose="020B0503020204020204" pitchFamily="34" charset="-122"/>
            </a:endParaRPr>
          </a:p>
        </p:txBody>
      </p:sp>
      <p:grpSp>
        <p:nvGrpSpPr>
          <p:cNvPr id="833" name="Group 833"/>
          <p:cNvGrpSpPr/>
          <p:nvPr/>
        </p:nvGrpSpPr>
        <p:grpSpPr>
          <a:xfrm>
            <a:off x="1281282" y="1744175"/>
            <a:ext cx="2732656" cy="232692"/>
            <a:chOff x="-33229" y="-219827"/>
            <a:chExt cx="7287082" cy="620508"/>
          </a:xfrm>
        </p:grpSpPr>
        <p:sp>
          <p:nvSpPr>
            <p:cNvPr id="5" name="text 833"/>
            <p:cNvSpPr/>
            <p:nvPr/>
          </p:nvSpPr>
          <p:spPr>
            <a:xfrm>
              <a:off x="-33229" y="-219827"/>
              <a:ext cx="7287082" cy="620508"/>
            </a:xfrm>
            <a:prstGeom prst="rect">
              <a:avLst/>
            </a:prstGeom>
            <a:ln w="25400">
              <a:miter lim="400000"/>
            </a:ln>
            <a:extLst>
              <a:ext uri="{C572A759-6A51-4108-AA02-DFA0A04FC94B}">
                <ma14:wrappingTextBoxFlag xmlns:ma14="http://schemas.microsoft.com/office/mac/drawingml/2011/main" xmlns="" val="1"/>
              </a:ext>
            </a:extLst>
          </p:spPr>
          <p:txBody>
            <a:bodyPr wrap="square" lIns="0" tIns="0" rIns="0" bIns="0" numCol="1" anchor="b">
              <a:spAutoFit/>
            </a:bodyPr>
            <a:lstStyle>
              <a:lvl1pPr algn="l">
                <a:lnSpc>
                  <a:spcPct val="112000"/>
                </a:lnSpc>
                <a:defRPr spc="330">
                  <a:solidFill>
                    <a:srgbClr val="526E82">
                      <a:alpha val="100000"/>
                    </a:srgbClr>
                  </a:solidFill>
                  <a:latin typeface="安卓中文"/>
                  <a:ea typeface="安卓中文"/>
                  <a:cs typeface="安卓中文"/>
                  <a:sym typeface="安卓中文"/>
                </a:defRPr>
              </a:lvl1pPr>
            </a:lstStyle>
            <a:p>
              <a:pPr defTabSz="342900" fontAlgn="auto">
                <a:spcBef>
                  <a:spcPts val="0"/>
                </a:spcBef>
                <a:spcAft>
                  <a:spcPts val="0"/>
                </a:spcAft>
                <a:defRPr sz="2400" spc="0"/>
              </a:pPr>
              <a:r>
                <a:rPr kumimoji="0" lang="zh-CN" altLang="en-US" sz="1350" spc="124" dirty="0">
                  <a:solidFill>
                    <a:schemeClr val="tx1"/>
                  </a:solidFill>
                  <a:latin typeface="Microsoft YaHei" panose="020B0503020204020204" pitchFamily="34" charset="-122"/>
                  <a:ea typeface="Microsoft YaHei" panose="020B0503020204020204" pitchFamily="34" charset="-122"/>
                </a:rPr>
                <a:t>课堂教学</a:t>
              </a:r>
            </a:p>
          </p:txBody>
        </p:sp>
      </p:grpSp>
      <p:sp>
        <p:nvSpPr>
          <p:cNvPr id="46" name="text 831"/>
          <p:cNvSpPr/>
          <p:nvPr/>
        </p:nvSpPr>
        <p:spPr>
          <a:xfrm>
            <a:off x="1226135" y="3411597"/>
            <a:ext cx="2961593" cy="830997"/>
          </a:xfrm>
          <a:prstGeom prst="rect">
            <a:avLst/>
          </a:prstGeom>
          <a:ln w="25400">
            <a:miter lim="400000"/>
          </a:ln>
          <a:extLst>
            <a:ext uri="{C572A759-6A51-4108-AA02-DFA0A04FC94B}">
              <ma14:wrappingTextBoxFlag xmlns:ma14="http://schemas.microsoft.com/office/mac/drawingml/2011/main" xmlns="" val="1"/>
            </a:ext>
          </a:extLst>
        </p:spPr>
        <p:txBody>
          <a:bodyPr wrap="square" lIns="0" tIns="0" rIns="0" bIns="0" numCol="1" anchor="t">
            <a:spAutoFit/>
          </a:bodyPr>
          <a:lstStyle>
            <a:lvl1pPr algn="l">
              <a:lnSpc>
                <a:spcPct val="118400"/>
              </a:lnSpc>
              <a:defRPr spc="220">
                <a:solidFill>
                  <a:srgbClr val="526E82">
                    <a:alpha val="100000"/>
                  </a:srgbClr>
                </a:solidFill>
                <a:latin typeface="安卓中文"/>
                <a:ea typeface="安卓中文"/>
                <a:cs typeface="安卓中文"/>
                <a:sym typeface="安卓中文"/>
              </a:defRPr>
            </a:lvl1pPr>
          </a:lstStyle>
          <a:p>
            <a:pPr marL="128588" indent="-128588">
              <a:lnSpc>
                <a:spcPct val="150000"/>
              </a:lnSpc>
              <a:buFont typeface="Wingdings" panose="05000000000000000000" pitchFamily="2" charset="2"/>
              <a:buChar char="Ø"/>
              <a:defRPr sz="2400" spc="0"/>
            </a:pPr>
            <a:r>
              <a:rPr lang="zh-CN" altLang="en-US" sz="900" spc="0" dirty="0">
                <a:solidFill>
                  <a:srgbClr val="526E83"/>
                </a:solidFill>
                <a:latin typeface="Microsoft YaHei" panose="020B0503020204020204" pitchFamily="34" charset="-122"/>
                <a:ea typeface="Microsoft YaHei" panose="020B0503020204020204" pitchFamily="34" charset="-122"/>
              </a:rPr>
              <a:t>方法研究实验</a:t>
            </a:r>
            <a:endParaRPr lang="en-US" altLang="zh-CN" sz="900" spc="0" dirty="0">
              <a:solidFill>
                <a:srgbClr val="526E83"/>
              </a:solidFill>
              <a:latin typeface="Microsoft YaHei" panose="020B0503020204020204" pitchFamily="34" charset="-122"/>
              <a:ea typeface="Microsoft YaHei" panose="020B0503020204020204" pitchFamily="34" charset="-122"/>
            </a:endParaRPr>
          </a:p>
          <a:p>
            <a:pPr marL="128588" indent="-128588">
              <a:lnSpc>
                <a:spcPct val="150000"/>
              </a:lnSpc>
              <a:buFont typeface="Wingdings" panose="05000000000000000000" pitchFamily="2" charset="2"/>
              <a:buChar char="Ø"/>
              <a:defRPr sz="2400" spc="0"/>
            </a:pPr>
            <a:r>
              <a:rPr lang="zh-CN" altLang="en-US" sz="900" spc="0" dirty="0">
                <a:solidFill>
                  <a:srgbClr val="526E83"/>
                </a:solidFill>
                <a:latin typeface="Microsoft YaHei" panose="020B0503020204020204" pitchFamily="34" charset="-122"/>
                <a:ea typeface="Microsoft YaHei" panose="020B0503020204020204" pitchFamily="34" charset="-122"/>
              </a:rPr>
              <a:t>作业测定实验</a:t>
            </a:r>
            <a:endParaRPr lang="en-US" altLang="zh-CN" sz="900" spc="0" dirty="0">
              <a:solidFill>
                <a:srgbClr val="526E83"/>
              </a:solidFill>
              <a:latin typeface="Microsoft YaHei" panose="020B0503020204020204" pitchFamily="34" charset="-122"/>
              <a:ea typeface="Microsoft YaHei" panose="020B0503020204020204" pitchFamily="34" charset="-122"/>
            </a:endParaRPr>
          </a:p>
          <a:p>
            <a:pPr marL="128588" indent="-128588">
              <a:lnSpc>
                <a:spcPct val="150000"/>
              </a:lnSpc>
              <a:buFont typeface="Wingdings" panose="05000000000000000000" pitchFamily="2" charset="2"/>
              <a:buChar char="Ø"/>
              <a:defRPr sz="2400" spc="0"/>
            </a:pPr>
            <a:r>
              <a:rPr lang="zh-CN" altLang="en-US" sz="900" spc="0" dirty="0">
                <a:solidFill>
                  <a:srgbClr val="526E83"/>
                </a:solidFill>
                <a:latin typeface="Microsoft YaHei" panose="020B0503020204020204" pitchFamily="34" charset="-122"/>
                <a:ea typeface="Microsoft YaHei" panose="020B0503020204020204" pitchFamily="34" charset="-122"/>
              </a:rPr>
              <a:t>工作研究综合实验</a:t>
            </a:r>
            <a:endParaRPr lang="en-US" altLang="zh-CN" sz="900" spc="0" dirty="0">
              <a:solidFill>
                <a:srgbClr val="526E83"/>
              </a:solidFill>
              <a:latin typeface="Microsoft YaHei" panose="020B0503020204020204" pitchFamily="34" charset="-122"/>
              <a:ea typeface="Microsoft YaHei" panose="020B0503020204020204" pitchFamily="34" charset="-122"/>
            </a:endParaRPr>
          </a:p>
          <a:p>
            <a:pPr marL="128588" indent="-128588">
              <a:lnSpc>
                <a:spcPct val="150000"/>
              </a:lnSpc>
              <a:buFont typeface="Wingdings" panose="05000000000000000000" pitchFamily="2" charset="2"/>
              <a:buChar char="Ø"/>
              <a:defRPr sz="2400" spc="0"/>
            </a:pPr>
            <a:r>
              <a:rPr lang="zh-CN" altLang="en-US" sz="900" spc="0" dirty="0">
                <a:solidFill>
                  <a:srgbClr val="526E83"/>
                </a:solidFill>
                <a:latin typeface="Microsoft YaHei" panose="020B0503020204020204" pitchFamily="34" charset="-122"/>
                <a:ea typeface="Microsoft YaHei" panose="020B0503020204020204" pitchFamily="34" charset="-122"/>
              </a:rPr>
              <a:t>设计型，老师引导、学生设计操作，师生讨论 </a:t>
            </a:r>
            <a:endParaRPr kumimoji="0" lang="en-US" altLang="zh-CN" sz="900" b="0" spc="0" dirty="0">
              <a:solidFill>
                <a:srgbClr val="526E83"/>
              </a:solidFill>
              <a:latin typeface="Microsoft YaHei" panose="020B0503020204020204" pitchFamily="34" charset="-122"/>
              <a:ea typeface="Microsoft YaHei" panose="020B0503020204020204" pitchFamily="34" charset="-122"/>
            </a:endParaRPr>
          </a:p>
        </p:txBody>
      </p:sp>
      <p:sp>
        <p:nvSpPr>
          <p:cNvPr id="47" name="graph 832"/>
          <p:cNvSpPr/>
          <p:nvPr/>
        </p:nvSpPr>
        <p:spPr>
          <a:xfrm>
            <a:off x="706942" y="3093287"/>
            <a:ext cx="457200" cy="1216803"/>
          </a:xfrm>
          <a:custGeom>
            <a:avLst/>
            <a:gdLst/>
            <a:ahLst/>
            <a:cxnLst>
              <a:cxn ang="0">
                <a:pos x="wd2" y="hd2"/>
              </a:cxn>
              <a:cxn ang="5400000">
                <a:pos x="wd2" y="hd2"/>
              </a:cxn>
              <a:cxn ang="10800000">
                <a:pos x="wd2" y="hd2"/>
              </a:cxn>
              <a:cxn ang="16200000">
                <a:pos x="wd2" y="hd2"/>
              </a:cxn>
            </a:cxnLst>
            <a:rect l="0" t="0" r="r" b="b"/>
            <a:pathLst>
              <a:path w="1219200" h="1219200" extrusionOk="0">
                <a:moveTo>
                  <a:pt x="1219200" y="1219200"/>
                </a:moveTo>
                <a:lnTo>
                  <a:pt x="0" y="1219200"/>
                </a:lnTo>
                <a:lnTo>
                  <a:pt x="0" y="0"/>
                </a:lnTo>
                <a:lnTo>
                  <a:pt x="1219200" y="0"/>
                </a:lnTo>
                <a:cubicBezTo>
                  <a:pt x="1219200" y="0"/>
                  <a:pt x="1219200" y="1219200"/>
                  <a:pt x="1219200" y="1219200"/>
                </a:cubicBezTo>
                <a:close/>
              </a:path>
            </a:pathLst>
          </a:custGeom>
          <a:solidFill>
            <a:srgbClr val="0DB793">
              <a:alpha val="100000"/>
            </a:srgbClr>
          </a:solidFill>
        </p:spPr>
        <p:txBody>
          <a:bodyPr lIns="0" tIns="0" rIns="0" bIns="0" anchor="ctr"/>
          <a:lstStyle/>
          <a:p>
            <a:pPr defTabSz="342900" fontAlgn="auto">
              <a:spcBef>
                <a:spcPts val="0"/>
              </a:spcBef>
              <a:spcAft>
                <a:spcPts val="0"/>
              </a:spcAft>
              <a:defRPr sz="2400"/>
            </a:pPr>
            <a:endParaRPr kumimoji="0" sz="900" b="0">
              <a:latin typeface="Microsoft YaHei" panose="020B0503020204020204" pitchFamily="34" charset="-122"/>
              <a:ea typeface="Microsoft YaHei" panose="020B0503020204020204" pitchFamily="34" charset="-122"/>
            </a:endParaRPr>
          </a:p>
        </p:txBody>
      </p:sp>
      <p:grpSp>
        <p:nvGrpSpPr>
          <p:cNvPr id="48" name="Group 833"/>
          <p:cNvGrpSpPr/>
          <p:nvPr/>
        </p:nvGrpSpPr>
        <p:grpSpPr>
          <a:xfrm>
            <a:off x="1246124" y="3121328"/>
            <a:ext cx="2732656" cy="232692"/>
            <a:chOff x="-8484" y="138637"/>
            <a:chExt cx="7287082" cy="620508"/>
          </a:xfrm>
        </p:grpSpPr>
        <p:sp>
          <p:nvSpPr>
            <p:cNvPr id="49" name="text 833"/>
            <p:cNvSpPr/>
            <p:nvPr/>
          </p:nvSpPr>
          <p:spPr>
            <a:xfrm>
              <a:off x="-8484" y="138637"/>
              <a:ext cx="7287082" cy="620508"/>
            </a:xfrm>
            <a:prstGeom prst="rect">
              <a:avLst/>
            </a:prstGeom>
            <a:ln w="25400">
              <a:miter lim="400000"/>
            </a:ln>
            <a:extLst>
              <a:ext uri="{C572A759-6A51-4108-AA02-DFA0A04FC94B}">
                <ma14:wrappingTextBoxFlag xmlns:ma14="http://schemas.microsoft.com/office/mac/drawingml/2011/main" xmlns="" val="1"/>
              </a:ext>
            </a:extLst>
          </p:spPr>
          <p:txBody>
            <a:bodyPr wrap="square" lIns="0" tIns="0" rIns="0" bIns="0" numCol="1" anchor="b">
              <a:spAutoFit/>
            </a:bodyPr>
            <a:lstStyle>
              <a:lvl1pPr algn="l">
                <a:lnSpc>
                  <a:spcPct val="112000"/>
                </a:lnSpc>
                <a:defRPr spc="330">
                  <a:solidFill>
                    <a:srgbClr val="526E82">
                      <a:alpha val="100000"/>
                    </a:srgbClr>
                  </a:solidFill>
                  <a:latin typeface="安卓中文"/>
                  <a:ea typeface="安卓中文"/>
                  <a:cs typeface="安卓中文"/>
                  <a:sym typeface="安卓中文"/>
                </a:defRPr>
              </a:lvl1pPr>
            </a:lstStyle>
            <a:p>
              <a:pPr defTabSz="342900" fontAlgn="auto">
                <a:spcBef>
                  <a:spcPts val="0"/>
                </a:spcBef>
                <a:spcAft>
                  <a:spcPts val="0"/>
                </a:spcAft>
                <a:defRPr sz="2400" spc="0"/>
              </a:pPr>
              <a:r>
                <a:rPr kumimoji="0" lang="zh-CN" altLang="en-US" sz="1350" spc="124" dirty="0">
                  <a:solidFill>
                    <a:schemeClr val="tx1"/>
                  </a:solidFill>
                  <a:latin typeface="Microsoft YaHei" panose="020B0503020204020204" pitchFamily="34" charset="-122"/>
                  <a:ea typeface="Microsoft YaHei" panose="020B0503020204020204" pitchFamily="34" charset="-122"/>
                </a:rPr>
                <a:t>实验教学</a:t>
              </a:r>
            </a:p>
          </p:txBody>
        </p:sp>
      </p:grpSp>
      <p:sp>
        <p:nvSpPr>
          <p:cNvPr id="52" name="text 831"/>
          <p:cNvSpPr/>
          <p:nvPr/>
        </p:nvSpPr>
        <p:spPr>
          <a:xfrm>
            <a:off x="1222195" y="4677167"/>
            <a:ext cx="3586148" cy="1090042"/>
          </a:xfrm>
          <a:prstGeom prst="rect">
            <a:avLst/>
          </a:prstGeom>
          <a:ln w="25400">
            <a:miter lim="400000"/>
          </a:ln>
          <a:extLst>
            <a:ext uri="{C572A759-6A51-4108-AA02-DFA0A04FC94B}">
              <ma14:wrappingTextBoxFlag xmlns:ma14="http://schemas.microsoft.com/office/mac/drawingml/2011/main" xmlns="" val="1"/>
            </a:ext>
          </a:extLst>
        </p:spPr>
        <p:txBody>
          <a:bodyPr wrap="square" lIns="0" tIns="0" rIns="0" bIns="0" numCol="1" anchor="t">
            <a:spAutoFit/>
          </a:bodyPr>
          <a:lstStyle>
            <a:lvl1pPr algn="l">
              <a:lnSpc>
                <a:spcPct val="118400"/>
              </a:lnSpc>
              <a:defRPr spc="220">
                <a:solidFill>
                  <a:srgbClr val="526E82">
                    <a:alpha val="100000"/>
                  </a:srgbClr>
                </a:solidFill>
                <a:latin typeface="安卓中文"/>
                <a:ea typeface="安卓中文"/>
                <a:cs typeface="安卓中文"/>
                <a:sym typeface="安卓中文"/>
              </a:defRPr>
            </a:lvl1pPr>
          </a:lstStyle>
          <a:p>
            <a:pPr marL="128588" indent="-128588">
              <a:lnSpc>
                <a:spcPts val="1500"/>
              </a:lnSpc>
              <a:spcBef>
                <a:spcPts val="450"/>
              </a:spcBef>
              <a:buFont typeface="Wingdings" panose="05000000000000000000" pitchFamily="2" charset="2"/>
              <a:buChar char="Ø"/>
              <a:defRPr sz="2400" spc="0"/>
            </a:pPr>
            <a:r>
              <a:rPr lang="zh-CN" altLang="en-US" sz="900" spc="0" dirty="0">
                <a:solidFill>
                  <a:srgbClr val="526E83"/>
                </a:solidFill>
                <a:latin typeface="Microsoft YaHei" panose="020B0503020204020204" pitchFamily="34" charset="-122"/>
                <a:ea typeface="Microsoft YaHei" panose="020B0503020204020204" pitchFamily="34" charset="-122"/>
              </a:rPr>
              <a:t>设计实际生产埸景中用程序分析、作业分析、动作分析改进方案，通过作业测定评估改进效果；设计现场管理方案；</a:t>
            </a:r>
          </a:p>
          <a:p>
            <a:pPr marL="128588" indent="-128588">
              <a:lnSpc>
                <a:spcPts val="1500"/>
              </a:lnSpc>
              <a:spcBef>
                <a:spcPts val="450"/>
              </a:spcBef>
              <a:buFont typeface="Wingdings" panose="05000000000000000000" pitchFamily="2" charset="2"/>
              <a:buChar char="Ø"/>
              <a:defRPr sz="2400" spc="0"/>
            </a:pPr>
            <a:r>
              <a:rPr lang="zh-CN" altLang="en-US" sz="900" dirty="0"/>
              <a:t>评估所设计的方案</a:t>
            </a:r>
            <a:r>
              <a:rPr lang="zh-CN" altLang="zh-CN" sz="900" dirty="0"/>
              <a:t>对社会、环境</a:t>
            </a:r>
            <a:r>
              <a:rPr lang="zh-CN" altLang="en-US" sz="900" dirty="0"/>
              <a:t>和文化</a:t>
            </a:r>
            <a:r>
              <a:rPr lang="zh-CN" altLang="zh-CN" sz="900" dirty="0"/>
              <a:t>的影响并规避不利影响</a:t>
            </a:r>
            <a:r>
              <a:rPr lang="zh-CN" altLang="en-US" sz="900" dirty="0"/>
              <a:t>；</a:t>
            </a:r>
            <a:endParaRPr lang="en-US" altLang="zh-CN" sz="900" dirty="0"/>
          </a:p>
          <a:p>
            <a:pPr marL="128588" indent="-128588">
              <a:lnSpc>
                <a:spcPts val="1500"/>
              </a:lnSpc>
              <a:spcBef>
                <a:spcPts val="450"/>
              </a:spcBef>
              <a:buFont typeface="Wingdings" panose="05000000000000000000" pitchFamily="2" charset="2"/>
              <a:buChar char="Ø"/>
              <a:defRPr sz="2400" spc="0"/>
            </a:pPr>
            <a:r>
              <a:rPr lang="zh-CN" altLang="en-US" sz="900" spc="0" dirty="0">
                <a:solidFill>
                  <a:srgbClr val="526E83"/>
                </a:solidFill>
                <a:latin typeface="Microsoft YaHei" panose="020B0503020204020204" pitchFamily="34" charset="-122"/>
                <a:ea typeface="Microsoft YaHei" panose="020B0503020204020204" pitchFamily="34" charset="-122"/>
              </a:rPr>
              <a:t>通过合作学习方式，由</a:t>
            </a:r>
            <a:r>
              <a:rPr lang="en-US" altLang="zh-CN" sz="900" spc="0" dirty="0">
                <a:solidFill>
                  <a:srgbClr val="526E83"/>
                </a:solidFill>
                <a:latin typeface="Microsoft YaHei" panose="020B0503020204020204" pitchFamily="34" charset="-122"/>
                <a:ea typeface="Microsoft YaHei" panose="020B0503020204020204" pitchFamily="34" charset="-122"/>
              </a:rPr>
              <a:t>3-5</a:t>
            </a:r>
            <a:r>
              <a:rPr lang="zh-CN" altLang="en-US" sz="900" spc="0" dirty="0">
                <a:solidFill>
                  <a:srgbClr val="526E83"/>
                </a:solidFill>
                <a:latin typeface="Microsoft YaHei" panose="020B0503020204020204" pitchFamily="34" charset="-122"/>
                <a:ea typeface="Microsoft YaHei" panose="020B0503020204020204" pitchFamily="34" charset="-122"/>
              </a:rPr>
              <a:t>人组成团队完成课程设计。设计成绩由团队总评分、团队成员评价分和教师评价分综合而成</a:t>
            </a:r>
          </a:p>
        </p:txBody>
      </p:sp>
      <p:sp>
        <p:nvSpPr>
          <p:cNvPr id="53" name="graph 832"/>
          <p:cNvSpPr/>
          <p:nvPr/>
        </p:nvSpPr>
        <p:spPr>
          <a:xfrm>
            <a:off x="702308" y="4407137"/>
            <a:ext cx="457200" cy="1431159"/>
          </a:xfrm>
          <a:custGeom>
            <a:avLst/>
            <a:gdLst/>
            <a:ahLst/>
            <a:cxnLst>
              <a:cxn ang="0">
                <a:pos x="wd2" y="hd2"/>
              </a:cxn>
              <a:cxn ang="5400000">
                <a:pos x="wd2" y="hd2"/>
              </a:cxn>
              <a:cxn ang="10800000">
                <a:pos x="wd2" y="hd2"/>
              </a:cxn>
              <a:cxn ang="16200000">
                <a:pos x="wd2" y="hd2"/>
              </a:cxn>
            </a:cxnLst>
            <a:rect l="0" t="0" r="r" b="b"/>
            <a:pathLst>
              <a:path w="1219200" h="1219200" extrusionOk="0">
                <a:moveTo>
                  <a:pt x="1219200" y="1219200"/>
                </a:moveTo>
                <a:lnTo>
                  <a:pt x="0" y="1219200"/>
                </a:lnTo>
                <a:lnTo>
                  <a:pt x="0" y="0"/>
                </a:lnTo>
                <a:lnTo>
                  <a:pt x="1219200" y="0"/>
                </a:lnTo>
                <a:cubicBezTo>
                  <a:pt x="1219200" y="0"/>
                  <a:pt x="1219200" y="1219200"/>
                  <a:pt x="1219200" y="1219200"/>
                </a:cubicBezTo>
                <a:close/>
              </a:path>
            </a:pathLst>
          </a:custGeom>
          <a:solidFill>
            <a:srgbClr val="0DB793">
              <a:alpha val="100000"/>
            </a:srgbClr>
          </a:solidFill>
        </p:spPr>
        <p:txBody>
          <a:bodyPr lIns="0" tIns="0" rIns="0" bIns="0" anchor="ctr"/>
          <a:lstStyle/>
          <a:p>
            <a:pPr defTabSz="342900" fontAlgn="auto">
              <a:spcBef>
                <a:spcPts val="0"/>
              </a:spcBef>
              <a:spcAft>
                <a:spcPts val="0"/>
              </a:spcAft>
              <a:defRPr sz="2400"/>
            </a:pPr>
            <a:endParaRPr kumimoji="0" sz="900" b="0">
              <a:latin typeface="Microsoft YaHei" panose="020B0503020204020204" pitchFamily="34" charset="-122"/>
              <a:ea typeface="Microsoft YaHei" panose="020B0503020204020204" pitchFamily="34" charset="-122"/>
            </a:endParaRPr>
          </a:p>
        </p:txBody>
      </p:sp>
      <p:grpSp>
        <p:nvGrpSpPr>
          <p:cNvPr id="54" name="Group 833"/>
          <p:cNvGrpSpPr/>
          <p:nvPr/>
        </p:nvGrpSpPr>
        <p:grpSpPr>
          <a:xfrm>
            <a:off x="1245233" y="4417157"/>
            <a:ext cx="2732656" cy="232692"/>
            <a:chOff x="0" y="129931"/>
            <a:chExt cx="7287082" cy="620508"/>
          </a:xfrm>
        </p:grpSpPr>
        <p:sp>
          <p:nvSpPr>
            <p:cNvPr id="55" name="text 833"/>
            <p:cNvSpPr/>
            <p:nvPr/>
          </p:nvSpPr>
          <p:spPr>
            <a:xfrm>
              <a:off x="0" y="129931"/>
              <a:ext cx="7287082" cy="620508"/>
            </a:xfrm>
            <a:prstGeom prst="rect">
              <a:avLst/>
            </a:prstGeom>
            <a:ln w="25400">
              <a:miter lim="400000"/>
            </a:ln>
            <a:extLst>
              <a:ext uri="{C572A759-6A51-4108-AA02-DFA0A04FC94B}">
                <ma14:wrappingTextBoxFlag xmlns:ma14="http://schemas.microsoft.com/office/mac/drawingml/2011/main" xmlns="" val="1"/>
              </a:ext>
            </a:extLst>
          </p:spPr>
          <p:txBody>
            <a:bodyPr wrap="square" lIns="0" tIns="0" rIns="0" bIns="0" numCol="1" anchor="b">
              <a:spAutoFit/>
            </a:bodyPr>
            <a:lstStyle>
              <a:lvl1pPr algn="l">
                <a:lnSpc>
                  <a:spcPct val="112000"/>
                </a:lnSpc>
                <a:defRPr spc="330">
                  <a:solidFill>
                    <a:srgbClr val="526E82">
                      <a:alpha val="100000"/>
                    </a:srgbClr>
                  </a:solidFill>
                  <a:latin typeface="安卓中文"/>
                  <a:ea typeface="安卓中文"/>
                  <a:cs typeface="安卓中文"/>
                  <a:sym typeface="安卓中文"/>
                </a:defRPr>
              </a:lvl1pPr>
            </a:lstStyle>
            <a:p>
              <a:pPr defTabSz="342900" fontAlgn="auto">
                <a:spcBef>
                  <a:spcPts val="0"/>
                </a:spcBef>
                <a:spcAft>
                  <a:spcPts val="0"/>
                </a:spcAft>
                <a:defRPr sz="2400" spc="0"/>
              </a:pPr>
              <a:r>
                <a:rPr kumimoji="0" lang="zh-CN" altLang="en-US" sz="1350" spc="124" dirty="0">
                  <a:solidFill>
                    <a:schemeClr val="tx1"/>
                  </a:solidFill>
                  <a:latin typeface="Microsoft YaHei" panose="020B0503020204020204" pitchFamily="34" charset="-122"/>
                  <a:ea typeface="Microsoft YaHei" panose="020B0503020204020204" pitchFamily="34" charset="-122"/>
                </a:rPr>
                <a:t>课程设计</a:t>
              </a:r>
            </a:p>
          </p:txBody>
        </p:sp>
      </p:grpSp>
      <p:sp>
        <p:nvSpPr>
          <p:cNvPr id="9" name="燕尾形箭头 8">
            <a:extLst>
              <a:ext uri="{FF2B5EF4-FFF2-40B4-BE49-F238E27FC236}">
                <a16:creationId xmlns="" xmlns:a16="http://schemas.microsoft.com/office/drawing/2014/main" id="{0B971D6E-10D2-A94A-988F-37095E468FDE}"/>
              </a:ext>
            </a:extLst>
          </p:cNvPr>
          <p:cNvSpPr/>
          <p:nvPr/>
        </p:nvSpPr>
        <p:spPr>
          <a:xfrm>
            <a:off x="2825806" y="2154327"/>
            <a:ext cx="424327" cy="362600"/>
          </a:xfrm>
          <a:prstGeom prst="notchedRightArrow">
            <a:avLst/>
          </a:prstGeom>
          <a:solidFill>
            <a:srgbClr val="24B098"/>
          </a:solidFill>
          <a:ln>
            <a:solidFill>
              <a:srgbClr val="24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8" name="燕尾形箭头 67">
            <a:extLst>
              <a:ext uri="{FF2B5EF4-FFF2-40B4-BE49-F238E27FC236}">
                <a16:creationId xmlns="" xmlns:a16="http://schemas.microsoft.com/office/drawing/2014/main" id="{23945C7C-C337-A342-A513-89ADC3C313D0}"/>
              </a:ext>
            </a:extLst>
          </p:cNvPr>
          <p:cNvSpPr/>
          <p:nvPr/>
        </p:nvSpPr>
        <p:spPr>
          <a:xfrm>
            <a:off x="4824028" y="4916053"/>
            <a:ext cx="459051" cy="362600"/>
          </a:xfrm>
          <a:prstGeom prst="notchedRightArrow">
            <a:avLst/>
          </a:prstGeom>
          <a:solidFill>
            <a:srgbClr val="24B098"/>
          </a:solidFill>
          <a:ln>
            <a:solidFill>
              <a:srgbClr val="24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9" name="燕尾形箭头 68">
            <a:extLst>
              <a:ext uri="{FF2B5EF4-FFF2-40B4-BE49-F238E27FC236}">
                <a16:creationId xmlns="" xmlns:a16="http://schemas.microsoft.com/office/drawing/2014/main" id="{C41E03B2-AF37-8448-8524-DC048AD1EFD8}"/>
              </a:ext>
            </a:extLst>
          </p:cNvPr>
          <p:cNvSpPr/>
          <p:nvPr/>
        </p:nvSpPr>
        <p:spPr>
          <a:xfrm>
            <a:off x="3431572" y="3672865"/>
            <a:ext cx="420348" cy="362600"/>
          </a:xfrm>
          <a:prstGeom prst="notchedRightArrow">
            <a:avLst/>
          </a:prstGeom>
          <a:solidFill>
            <a:srgbClr val="24B098"/>
          </a:solidFill>
          <a:ln>
            <a:solidFill>
              <a:srgbClr val="24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矩形 10">
            <a:extLst>
              <a:ext uri="{FF2B5EF4-FFF2-40B4-BE49-F238E27FC236}">
                <a16:creationId xmlns="" xmlns:a16="http://schemas.microsoft.com/office/drawing/2014/main" id="{036656DC-C90B-0D40-AA27-1F0BF309C13B}"/>
              </a:ext>
            </a:extLst>
          </p:cNvPr>
          <p:cNvSpPr/>
          <p:nvPr/>
        </p:nvSpPr>
        <p:spPr>
          <a:xfrm>
            <a:off x="3627174" y="1620875"/>
            <a:ext cx="4709115" cy="1682512"/>
          </a:xfrm>
          <a:prstGeom prst="rect">
            <a:avLst/>
          </a:prstGeom>
        </p:spPr>
        <p:txBody>
          <a:bodyPr wrap="square">
            <a:spAutoFit/>
          </a:bodyPr>
          <a:lstStyle/>
          <a:p>
            <a:pPr marL="171450" indent="-171450">
              <a:lnSpc>
                <a:spcPts val="1313"/>
              </a:lnSpc>
              <a:spcBef>
                <a:spcPts val="450"/>
              </a:spcBef>
              <a:buFont typeface="Arial" panose="020B0604020202020204" pitchFamily="34" charset="0"/>
              <a:buChar char="•"/>
            </a:pPr>
            <a:r>
              <a:rPr lang="zh-CN" altLang="en-US" sz="900" spc="83" dirty="0">
                <a:solidFill>
                  <a:srgbClr val="526E82">
                    <a:alpha val="100000"/>
                  </a:srgbClr>
                </a:solidFill>
                <a:latin typeface="微软雅黑" panose="020B0503020204020204" pitchFamily="34" charset="-122"/>
                <a:ea typeface="微软雅黑" panose="020B0503020204020204" pitchFamily="34" charset="-122"/>
                <a:sym typeface="安卓中文"/>
              </a:rPr>
              <a:t>实现从基础课到专业课的学习转变，自主学习，合作学习掌握相关基础知识</a:t>
            </a:r>
            <a:endParaRPr lang="en-US" altLang="zh-CN" sz="900" spc="83" dirty="0">
              <a:solidFill>
                <a:srgbClr val="526E82">
                  <a:alpha val="100000"/>
                </a:srgbClr>
              </a:solidFill>
              <a:latin typeface="微软雅黑" panose="020B0503020204020204" pitchFamily="34" charset="-122"/>
              <a:ea typeface="微软雅黑" panose="020B0503020204020204" pitchFamily="34" charset="-122"/>
              <a:sym typeface="安卓中文"/>
            </a:endParaRPr>
          </a:p>
          <a:p>
            <a:pPr marL="171450" indent="-171450">
              <a:lnSpc>
                <a:spcPts val="1313"/>
              </a:lnSpc>
              <a:spcBef>
                <a:spcPts val="450"/>
              </a:spcBef>
              <a:buFont typeface="Arial" panose="020B0604020202020204" pitchFamily="34" charset="0"/>
              <a:buChar char="•"/>
            </a:pPr>
            <a:r>
              <a:rPr lang="zh-CN" altLang="en-US" sz="900" spc="83" dirty="0">
                <a:solidFill>
                  <a:srgbClr val="526E82">
                    <a:alpha val="100000"/>
                  </a:srgbClr>
                </a:solidFill>
                <a:latin typeface="微软雅黑" panose="020B0503020204020204" pitchFamily="34" charset="-122"/>
                <a:ea typeface="微软雅黑" panose="020B0503020204020204" pitchFamily="34" charset="-122"/>
                <a:sym typeface="安卓中文"/>
              </a:rPr>
              <a:t>具备工程基础，培养专业场景，初步认识生产环境中的工业工程问题，能识别、表述和分析问题的能力</a:t>
            </a:r>
            <a:endParaRPr lang="en-US" altLang="zh-CN" sz="900" spc="83" dirty="0">
              <a:solidFill>
                <a:srgbClr val="526E82">
                  <a:alpha val="100000"/>
                </a:srgbClr>
              </a:solidFill>
              <a:latin typeface="微软雅黑" panose="020B0503020204020204" pitchFamily="34" charset="-122"/>
              <a:ea typeface="微软雅黑" panose="020B0503020204020204" pitchFamily="34" charset="-122"/>
              <a:sym typeface="安卓中文"/>
            </a:endParaRPr>
          </a:p>
          <a:p>
            <a:pPr marL="171450" indent="-171450">
              <a:lnSpc>
                <a:spcPts val="1313"/>
              </a:lnSpc>
              <a:spcBef>
                <a:spcPts val="450"/>
              </a:spcBef>
              <a:buFont typeface="Arial" panose="020B0604020202020204" pitchFamily="34" charset="0"/>
              <a:buChar char="•"/>
            </a:pPr>
            <a:r>
              <a:rPr lang="zh-CN" altLang="en-US" sz="900" spc="83" dirty="0">
                <a:solidFill>
                  <a:srgbClr val="526E82">
                    <a:alpha val="100000"/>
                  </a:srgbClr>
                </a:solidFill>
                <a:latin typeface="微软雅黑" panose="020B0503020204020204" pitchFamily="34" charset="-122"/>
                <a:ea typeface="微软雅黑" panose="020B0503020204020204" pitchFamily="34" charset="-122"/>
                <a:sym typeface="安卓中文"/>
              </a:rPr>
              <a:t>设计</a:t>
            </a:r>
            <a:r>
              <a:rPr lang="en-US" altLang="zh-CN" sz="900" spc="83" dirty="0">
                <a:solidFill>
                  <a:srgbClr val="526E82">
                    <a:alpha val="100000"/>
                  </a:srgbClr>
                </a:solidFill>
                <a:latin typeface="微软雅黑" panose="020B0503020204020204" pitchFamily="34" charset="-122"/>
                <a:ea typeface="微软雅黑" panose="020B0503020204020204" pitchFamily="34" charset="-122"/>
                <a:sym typeface="安卓中文"/>
              </a:rPr>
              <a:t>/</a:t>
            </a:r>
            <a:r>
              <a:rPr lang="zh-CN" altLang="en-US" sz="900" spc="83" dirty="0">
                <a:solidFill>
                  <a:srgbClr val="526E82">
                    <a:alpha val="100000"/>
                  </a:srgbClr>
                </a:solidFill>
                <a:latin typeface="微软雅黑" panose="020B0503020204020204" pitchFamily="34" charset="-122"/>
                <a:ea typeface="微软雅黑" panose="020B0503020204020204" pitchFamily="34" charset="-122"/>
                <a:sym typeface="安卓中文"/>
              </a:rPr>
              <a:t>开发解决工业工程复杂问题的方案，培养创新思维和初步的创新创业、持续改善能力</a:t>
            </a:r>
            <a:endParaRPr lang="en-US" altLang="zh-CN" sz="900" spc="83" dirty="0">
              <a:solidFill>
                <a:srgbClr val="526E82">
                  <a:alpha val="100000"/>
                </a:srgbClr>
              </a:solidFill>
              <a:latin typeface="微软雅黑" panose="020B0503020204020204" pitchFamily="34" charset="-122"/>
              <a:ea typeface="微软雅黑" panose="020B0503020204020204" pitchFamily="34" charset="-122"/>
              <a:sym typeface="安卓中文"/>
            </a:endParaRPr>
          </a:p>
          <a:p>
            <a:pPr marL="171450" indent="-171450">
              <a:lnSpc>
                <a:spcPts val="1313"/>
              </a:lnSpc>
              <a:spcBef>
                <a:spcPts val="450"/>
              </a:spcBef>
              <a:buFont typeface="Arial" panose="020B0604020202020204" pitchFamily="34" charset="0"/>
              <a:buChar char="•"/>
            </a:pPr>
            <a:r>
              <a:rPr lang="zh-CN" altLang="en-US" sz="900" spc="83" dirty="0">
                <a:solidFill>
                  <a:srgbClr val="526E82">
                    <a:alpha val="100000"/>
                  </a:srgbClr>
                </a:solidFill>
                <a:latin typeface="微软雅黑" panose="020B0503020204020204" pitchFamily="34" charset="-122"/>
                <a:ea typeface="微软雅黑" panose="020B0503020204020204" pitchFamily="34" charset="-122"/>
                <a:sym typeface="安卓中文"/>
              </a:rPr>
              <a:t>能够在多学科背景下的团队中承担个体、团队成员以及负责人的角色 </a:t>
            </a:r>
            <a:endParaRPr lang="en-US" altLang="zh-CN" sz="900" spc="83" dirty="0">
              <a:solidFill>
                <a:srgbClr val="526E82">
                  <a:alpha val="100000"/>
                </a:srgbClr>
              </a:solidFill>
              <a:latin typeface="微软雅黑" panose="020B0503020204020204" pitchFamily="34" charset="-122"/>
              <a:ea typeface="微软雅黑" panose="020B0503020204020204" pitchFamily="34" charset="-122"/>
              <a:sym typeface="安卓中文"/>
            </a:endParaRPr>
          </a:p>
          <a:p>
            <a:pPr marL="171450" indent="-171450">
              <a:lnSpc>
                <a:spcPts val="1313"/>
              </a:lnSpc>
              <a:spcBef>
                <a:spcPts val="450"/>
              </a:spcBef>
              <a:buFont typeface="Arial" panose="020B0604020202020204" pitchFamily="34" charset="0"/>
              <a:buChar char="•"/>
            </a:pPr>
            <a:r>
              <a:rPr lang="zh-CN" altLang="en-US" sz="900" spc="83" dirty="0">
                <a:solidFill>
                  <a:srgbClr val="526E82">
                    <a:alpha val="100000"/>
                  </a:srgbClr>
                </a:solidFill>
                <a:latin typeface="微软雅黑" panose="020B0503020204020204" pitchFamily="34" charset="-122"/>
                <a:ea typeface="微软雅黑" panose="020B0503020204020204" pitchFamily="34" charset="-122"/>
                <a:sym typeface="安卓中文"/>
              </a:rPr>
              <a:t>能够就工业工程专业实践中的复杂问题与业界同行及社会公众进行有效沟通与交流，包括撰写报告和设计文稿、陈述发言、清晰表达或回应指令。 </a:t>
            </a:r>
            <a:endParaRPr lang="en-US" altLang="zh-CN" sz="900" spc="83" dirty="0">
              <a:solidFill>
                <a:srgbClr val="526E82">
                  <a:alpha val="100000"/>
                </a:srgbClr>
              </a:solidFill>
              <a:latin typeface="微软雅黑" panose="020B0503020204020204" pitchFamily="34" charset="-122"/>
              <a:ea typeface="微软雅黑" panose="020B0503020204020204" pitchFamily="34" charset="-122"/>
              <a:sym typeface="安卓中文"/>
            </a:endParaRPr>
          </a:p>
        </p:txBody>
      </p:sp>
      <p:sp>
        <p:nvSpPr>
          <p:cNvPr id="12" name="圆角矩形 11">
            <a:extLst>
              <a:ext uri="{FF2B5EF4-FFF2-40B4-BE49-F238E27FC236}">
                <a16:creationId xmlns="" xmlns:a16="http://schemas.microsoft.com/office/drawing/2014/main" id="{EAFA48AC-281B-F142-AEFE-51985B957189}"/>
              </a:ext>
            </a:extLst>
          </p:cNvPr>
          <p:cNvSpPr/>
          <p:nvPr/>
        </p:nvSpPr>
        <p:spPr>
          <a:xfrm>
            <a:off x="3412890" y="1573140"/>
            <a:ext cx="5049561" cy="1717944"/>
          </a:xfrm>
          <a:prstGeom prst="roundRect">
            <a:avLst/>
          </a:prstGeom>
          <a:noFill/>
          <a:ln>
            <a:solidFill>
              <a:srgbClr val="24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0" name="圆角矩形 69">
            <a:extLst>
              <a:ext uri="{FF2B5EF4-FFF2-40B4-BE49-F238E27FC236}">
                <a16:creationId xmlns="" xmlns:a16="http://schemas.microsoft.com/office/drawing/2014/main" id="{1E730D06-D5A4-9546-869A-4B2C10D576DD}"/>
              </a:ext>
            </a:extLst>
          </p:cNvPr>
          <p:cNvSpPr/>
          <p:nvPr/>
        </p:nvSpPr>
        <p:spPr>
          <a:xfrm>
            <a:off x="3896717" y="3483144"/>
            <a:ext cx="4563148" cy="815981"/>
          </a:xfrm>
          <a:prstGeom prst="roundRect">
            <a:avLst/>
          </a:prstGeom>
          <a:noFill/>
          <a:ln>
            <a:solidFill>
              <a:srgbClr val="24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a:extLst>
              <a:ext uri="{FF2B5EF4-FFF2-40B4-BE49-F238E27FC236}">
                <a16:creationId xmlns="" xmlns:a16="http://schemas.microsoft.com/office/drawing/2014/main" id="{1C3284EF-771B-6B4D-87B2-ED90F15A98B8}"/>
              </a:ext>
            </a:extLst>
          </p:cNvPr>
          <p:cNvSpPr/>
          <p:nvPr/>
        </p:nvSpPr>
        <p:spPr>
          <a:xfrm>
            <a:off x="4031373" y="3603450"/>
            <a:ext cx="4302330" cy="507831"/>
          </a:xfrm>
          <a:prstGeom prst="rect">
            <a:avLst/>
          </a:prstGeom>
        </p:spPr>
        <p:txBody>
          <a:bodyPr wrap="square">
            <a:spAutoFit/>
          </a:bodyPr>
          <a:lstStyle/>
          <a:p>
            <a:pPr indent="-171450">
              <a:lnSpc>
                <a:spcPct val="150000"/>
              </a:lnSpc>
              <a:buFont typeface="Arial" panose="020B0604020202020204" pitchFamily="34" charset="0"/>
              <a:buChar char="•"/>
            </a:pPr>
            <a:r>
              <a:rPr lang="zh-CN" altLang="zh-CN" sz="900" kern="0" dirty="0">
                <a:latin typeface="Microsoft YaHei" panose="020B0503020204020204" pitchFamily="34" charset="-122"/>
                <a:ea typeface="Microsoft YaHei" panose="020B0503020204020204" pitchFamily="34" charset="-122"/>
                <a:cs typeface="Times New Roman" panose="02020603050405020304" pitchFamily="18" charset="0"/>
              </a:rPr>
              <a:t>能够基于科学原理并采用系统方法对工业工程技术与管理中的复杂问题进行研究，包括设计、分析与解释数据，并通过信息综合得到合理有效结论</a:t>
            </a:r>
            <a:endParaRPr lang="en-US" altLang="zh-CN" sz="900" kern="0" dirty="0">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71" name="圆角矩形 70">
            <a:extLst>
              <a:ext uri="{FF2B5EF4-FFF2-40B4-BE49-F238E27FC236}">
                <a16:creationId xmlns="" xmlns:a16="http://schemas.microsoft.com/office/drawing/2014/main" id="{7905A569-A9DA-4446-9435-D1F58CCCCAC5}"/>
              </a:ext>
            </a:extLst>
          </p:cNvPr>
          <p:cNvSpPr/>
          <p:nvPr/>
        </p:nvSpPr>
        <p:spPr>
          <a:xfrm>
            <a:off x="5337085" y="4543552"/>
            <a:ext cx="3067025" cy="1281798"/>
          </a:xfrm>
          <a:prstGeom prst="roundRect">
            <a:avLst/>
          </a:prstGeom>
          <a:noFill/>
          <a:ln>
            <a:solidFill>
              <a:srgbClr val="24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矩形 13">
            <a:extLst>
              <a:ext uri="{FF2B5EF4-FFF2-40B4-BE49-F238E27FC236}">
                <a16:creationId xmlns="" xmlns:a16="http://schemas.microsoft.com/office/drawing/2014/main" id="{2E50F9A6-0E46-F948-8773-EECCAE1B0AA9}"/>
              </a:ext>
            </a:extLst>
          </p:cNvPr>
          <p:cNvSpPr/>
          <p:nvPr/>
        </p:nvSpPr>
        <p:spPr>
          <a:xfrm>
            <a:off x="5416223" y="4630777"/>
            <a:ext cx="2972201" cy="1246495"/>
          </a:xfrm>
          <a:prstGeom prst="rect">
            <a:avLst/>
          </a:prstGeom>
        </p:spPr>
        <p:txBody>
          <a:bodyPr wrap="square">
            <a:spAutoFit/>
          </a:bodyPr>
          <a:lstStyle/>
          <a:p>
            <a:pPr>
              <a:lnSpc>
                <a:spcPts val="1500"/>
              </a:lnSpc>
              <a:spcBef>
                <a:spcPts val="450"/>
              </a:spcBef>
            </a:pPr>
            <a:r>
              <a:rPr lang="zh-CN" altLang="en-US" sz="900" kern="0" dirty="0">
                <a:latin typeface="Microsoft YaHei" panose="020B0503020204020204" pitchFamily="34" charset="-122"/>
                <a:ea typeface="Microsoft YaHei" panose="020B0503020204020204" pitchFamily="34" charset="-122"/>
                <a:cs typeface="Times New Roman" panose="02020603050405020304" pitchFamily="18" charset="0"/>
              </a:rPr>
              <a:t>进一步巩固和发展学生能力</a:t>
            </a:r>
            <a:endParaRPr lang="en-US" altLang="zh-CN" sz="900" kern="0" dirty="0">
              <a:latin typeface="Microsoft YaHei" panose="020B0503020204020204" pitchFamily="34" charset="-122"/>
              <a:ea typeface="Microsoft YaHei" panose="020B0503020204020204" pitchFamily="34" charset="-122"/>
              <a:cs typeface="Times New Roman" panose="02020603050405020304" pitchFamily="18" charset="0"/>
            </a:endParaRPr>
          </a:p>
          <a:p>
            <a:pPr indent="-171450">
              <a:lnSpc>
                <a:spcPts val="1500"/>
              </a:lnSpc>
              <a:spcBef>
                <a:spcPts val="450"/>
              </a:spcBef>
              <a:buFont typeface="Arial" panose="020B0604020202020204" pitchFamily="34" charset="0"/>
              <a:buChar char="•"/>
            </a:pPr>
            <a:r>
              <a:rPr lang="zh-CN" altLang="en-US" sz="900" kern="0" dirty="0">
                <a:latin typeface="Microsoft YaHei" panose="020B0503020204020204" pitchFamily="34" charset="-122"/>
                <a:ea typeface="Microsoft YaHei" panose="020B0503020204020204" pitchFamily="34" charset="-122"/>
                <a:cs typeface="Times New Roman" panose="02020603050405020304" pitchFamily="18" charset="0"/>
              </a:rPr>
              <a:t>解决复杂生产问题、初步的创新创业的能力</a:t>
            </a:r>
            <a:endParaRPr lang="en-US" altLang="zh-CN" sz="900" kern="0" dirty="0">
              <a:latin typeface="Microsoft YaHei" panose="020B0503020204020204" pitchFamily="34" charset="-122"/>
              <a:ea typeface="Microsoft YaHei" panose="020B0503020204020204" pitchFamily="34" charset="-122"/>
              <a:cs typeface="Times New Roman" panose="02020603050405020304" pitchFamily="18" charset="0"/>
            </a:endParaRPr>
          </a:p>
          <a:p>
            <a:pPr indent="-171450">
              <a:lnSpc>
                <a:spcPts val="1500"/>
              </a:lnSpc>
              <a:spcBef>
                <a:spcPts val="450"/>
              </a:spcBef>
              <a:buFont typeface="Arial" panose="020B0604020202020204" pitchFamily="34" charset="0"/>
              <a:buChar char="•"/>
            </a:pPr>
            <a:r>
              <a:rPr lang="zh-CN" altLang="en-US" sz="900" kern="0" dirty="0">
                <a:latin typeface="Microsoft YaHei" panose="020B0503020204020204" pitchFamily="34" charset="-122"/>
                <a:ea typeface="Microsoft YaHei" panose="020B0503020204020204" pitchFamily="34" charset="-122"/>
                <a:cs typeface="Times New Roman" panose="02020603050405020304" pitchFamily="18" charset="0"/>
              </a:rPr>
              <a:t>团队合作与沟通能力</a:t>
            </a:r>
            <a:endParaRPr lang="en-US" altLang="zh-CN" sz="900" kern="0" dirty="0">
              <a:latin typeface="Microsoft YaHei" panose="020B0503020204020204" pitchFamily="34" charset="-122"/>
              <a:ea typeface="Microsoft YaHei" panose="020B0503020204020204" pitchFamily="34" charset="-122"/>
              <a:cs typeface="Times New Roman" panose="02020603050405020304" pitchFamily="18" charset="0"/>
            </a:endParaRPr>
          </a:p>
          <a:p>
            <a:pPr indent="-171450">
              <a:lnSpc>
                <a:spcPts val="1500"/>
              </a:lnSpc>
              <a:spcBef>
                <a:spcPts val="450"/>
              </a:spcBef>
              <a:buFont typeface="Arial" panose="020B0604020202020204" pitchFamily="34" charset="0"/>
              <a:buChar char="•"/>
            </a:pPr>
            <a:r>
              <a:rPr lang="zh-CN" altLang="en-US" sz="900" kern="0" dirty="0">
                <a:latin typeface="Microsoft YaHei" panose="020B0503020204020204" pitchFamily="34" charset="-122"/>
                <a:ea typeface="Microsoft YaHei" panose="020B0503020204020204" pitchFamily="34" charset="-122"/>
                <a:cs typeface="Times New Roman" panose="02020603050405020304" pitchFamily="18" charset="0"/>
              </a:rPr>
              <a:t>系统评估方案对社会、环境和文化的影响并规避不利影响的能力 </a:t>
            </a:r>
            <a:endParaRPr lang="en-US" altLang="zh-CN" sz="900" kern="0" dirty="0">
              <a:latin typeface="Microsoft YaHei" panose="020B0503020204020204" pitchFamily="34" charset="-122"/>
              <a:ea typeface="Microsoft YaHei" panose="020B0503020204020204" pitchFamily="34" charset="-122"/>
              <a:cs typeface="Times New Roman" panose="02020603050405020304" pitchFamily="18" charset="0"/>
            </a:endParaRPr>
          </a:p>
        </p:txBody>
      </p:sp>
      <p:grpSp>
        <p:nvGrpSpPr>
          <p:cNvPr id="31" name="Group 63">
            <a:extLst>
              <a:ext uri="{FF2B5EF4-FFF2-40B4-BE49-F238E27FC236}">
                <a16:creationId xmlns="" xmlns:a16="http://schemas.microsoft.com/office/drawing/2014/main" id="{46FA105B-517D-6549-BBB3-661D343492C1}"/>
              </a:ext>
            </a:extLst>
          </p:cNvPr>
          <p:cNvGrpSpPr/>
          <p:nvPr/>
        </p:nvGrpSpPr>
        <p:grpSpPr>
          <a:xfrm>
            <a:off x="833430" y="1091669"/>
            <a:ext cx="7600950" cy="318421"/>
            <a:chOff x="27312" y="-114435"/>
            <a:chExt cx="20269200" cy="849124"/>
          </a:xfrm>
        </p:grpSpPr>
        <p:sp>
          <p:nvSpPr>
            <p:cNvPr id="32" name="text 63">
              <a:extLst>
                <a:ext uri="{FF2B5EF4-FFF2-40B4-BE49-F238E27FC236}">
                  <a16:creationId xmlns="" xmlns:a16="http://schemas.microsoft.com/office/drawing/2014/main" id="{D5B496E3-F448-F54E-9BE0-551A39792974}"/>
                </a:ext>
              </a:extLst>
            </p:cNvPr>
            <p:cNvSpPr/>
            <p:nvPr/>
          </p:nvSpPr>
          <p:spPr>
            <a:xfrm>
              <a:off x="27312" y="-114435"/>
              <a:ext cx="20269200" cy="849124"/>
            </a:xfrm>
            <a:prstGeom prst="rect">
              <a:avLst/>
            </a:prstGeom>
            <a:ln w="25400">
              <a:miter lim="400000"/>
            </a:ln>
            <a:extLst>
              <a:ext uri="{C572A759-6A51-4108-AA02-DFA0A04FC94B}">
                <ma14:wrappingTextBoxFlag xmlns:ma14="http://schemas.microsoft.com/office/mac/drawingml/2011/main" xmlns="" val="1"/>
              </a:ext>
            </a:extLst>
          </p:spPr>
          <p:txBody>
            <a:bodyPr wrap="square" lIns="19050" tIns="19050" rIns="19050" bIns="19050" numCol="1" anchor="ctr">
              <a:spAutoFit/>
            </a:bodyPr>
            <a:lstStyle/>
            <a:p>
              <a:pPr defTabSz="342900" fontAlgn="auto">
                <a:lnSpc>
                  <a:spcPct val="101333"/>
                </a:lnSpc>
                <a:spcBef>
                  <a:spcPts val="0"/>
                </a:spcBef>
                <a:spcAft>
                  <a:spcPts val="0"/>
                </a:spcAft>
              </a:pPr>
              <a:r>
                <a:rPr kumimoji="0" lang="zh-CN" altLang="en-US" sz="2025" b="0" spc="165" dirty="0">
                  <a:solidFill>
                    <a:srgbClr val="526E82">
                      <a:alpha val="100000"/>
                    </a:srgbClr>
                  </a:solidFill>
                  <a:latin typeface="黑体" panose="02010609060101010101" pitchFamily="49" charset="-122"/>
                  <a:ea typeface="黑体" panose="02010609060101010101" pitchFamily="49" charset="-122"/>
                  <a:cs typeface="安卓中文"/>
                </a:rPr>
                <a:t>（</a:t>
              </a:r>
              <a:r>
                <a:rPr kumimoji="0" lang="en-US" altLang="zh-CN" sz="2025" b="0" spc="165" dirty="0">
                  <a:solidFill>
                    <a:srgbClr val="526E82">
                      <a:alpha val="100000"/>
                    </a:srgbClr>
                  </a:solidFill>
                  <a:latin typeface="黑体" panose="02010609060101010101" pitchFamily="49" charset="-122"/>
                  <a:ea typeface="黑体" panose="02010609060101010101" pitchFamily="49" charset="-122"/>
                  <a:cs typeface="安卓中文"/>
                </a:rPr>
                <a:t>2</a:t>
              </a:r>
              <a:r>
                <a:rPr kumimoji="0" lang="zh-CN" altLang="en-US" sz="2025" b="0" spc="165" dirty="0">
                  <a:solidFill>
                    <a:srgbClr val="526E82">
                      <a:alpha val="100000"/>
                    </a:srgbClr>
                  </a:solidFill>
                  <a:latin typeface="黑体" panose="02010609060101010101" pitchFamily="49" charset="-122"/>
                  <a:ea typeface="黑体" panose="02010609060101010101" pitchFamily="49" charset="-122"/>
                  <a:cs typeface="安卓中文"/>
                </a:rPr>
                <a:t>）课程教学设计</a:t>
              </a:r>
            </a:p>
          </p:txBody>
        </p:sp>
      </p:grpSp>
      <p:sp>
        <p:nvSpPr>
          <p:cNvPr id="33" name="文本框 4"/>
          <p:cNvSpPr txBox="1">
            <a:spLocks noChangeArrowheads="1"/>
          </p:cNvSpPr>
          <p:nvPr/>
        </p:nvSpPr>
        <p:spPr bwMode="auto">
          <a:xfrm>
            <a:off x="540206" y="262574"/>
            <a:ext cx="4875053" cy="523220"/>
          </a:xfrm>
          <a:prstGeom prst="rect">
            <a:avLst/>
          </a:prstGeom>
          <a:noFill/>
          <a:ln w="9525">
            <a:noFill/>
            <a:miter lim="800000"/>
            <a:headEnd/>
            <a:tailEnd/>
          </a:ln>
        </p:spPr>
        <p:txBody>
          <a:bodyPr wrap="none">
            <a:spAutoFit/>
          </a:bodyPr>
          <a:lstStyle/>
          <a:p>
            <a:pPr algn="ctr" eaLnBrk="1" hangingPunct="1"/>
            <a:r>
              <a:rPr lang="en-US" altLang="zh-CN" sz="2800" dirty="0" smtClean="0">
                <a:solidFill>
                  <a:srgbClr val="003399"/>
                </a:solidFill>
                <a:latin typeface="宋体" charset="-122"/>
              </a:rPr>
              <a:t>1.《</a:t>
            </a:r>
            <a:r>
              <a:rPr lang="zh-CN" altLang="en-US" sz="2800" dirty="0" smtClean="0">
                <a:solidFill>
                  <a:srgbClr val="003399"/>
                </a:solidFill>
                <a:latin typeface="宋体" charset="-122"/>
              </a:rPr>
              <a:t>基础工业工程</a:t>
            </a:r>
            <a:r>
              <a:rPr lang="en-US" altLang="zh-CN" sz="2800" dirty="0" smtClean="0">
                <a:solidFill>
                  <a:srgbClr val="003399"/>
                </a:solidFill>
                <a:latin typeface="宋体" charset="-122"/>
              </a:rPr>
              <a:t>》</a:t>
            </a:r>
            <a:r>
              <a:rPr lang="zh-CN" altLang="en-US" sz="2800" dirty="0" smtClean="0">
                <a:solidFill>
                  <a:srgbClr val="003399"/>
                </a:solidFill>
                <a:latin typeface="宋体" charset="-122"/>
              </a:rPr>
              <a:t>课程教学</a:t>
            </a:r>
            <a:endParaRPr lang="zh-CN" altLang="en-US" sz="2800" dirty="0">
              <a:solidFill>
                <a:srgbClr val="003399"/>
              </a:solidFill>
              <a:latin typeface="宋体" charset="-122"/>
            </a:endParaRPr>
          </a:p>
        </p:txBody>
      </p:sp>
    </p:spTree>
    <p:extLst>
      <p:ext uri="{BB962C8B-B14F-4D97-AF65-F5344CB8AC3E}">
        <p14:creationId xmlns="" xmlns:p14="http://schemas.microsoft.com/office/powerpoint/2010/main" val="18666159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Group 62"/>
        <p:cNvGrpSpPr/>
        <p:nvPr/>
      </p:nvGrpSpPr>
      <p:grpSpPr>
        <a:xfrm>
          <a:off x="0" y="0"/>
          <a:ext cx="0" cy="0"/>
          <a:chOff x="0" y="0"/>
          <a:chExt cx="0" cy="0"/>
        </a:xfrm>
      </p:grpSpPr>
      <p:grpSp>
        <p:nvGrpSpPr>
          <p:cNvPr id="437" name="Group 437"/>
          <p:cNvGrpSpPr/>
          <p:nvPr/>
        </p:nvGrpSpPr>
        <p:grpSpPr>
          <a:xfrm>
            <a:off x="0" y="857250"/>
            <a:ext cx="9144000" cy="5143500"/>
            <a:chOff x="0" y="0"/>
            <a:chExt cx="24384000" cy="13716000"/>
          </a:xfrm>
        </p:grpSpPr>
      </p:grpSp>
      <p:grpSp>
        <p:nvGrpSpPr>
          <p:cNvPr id="25" name="组合 24"/>
          <p:cNvGrpSpPr/>
          <p:nvPr/>
        </p:nvGrpSpPr>
        <p:grpSpPr>
          <a:xfrm>
            <a:off x="285547" y="3890330"/>
            <a:ext cx="2483891" cy="2490998"/>
            <a:chOff x="-317268" y="6968237"/>
            <a:chExt cx="6623708" cy="6642661"/>
          </a:xfrm>
        </p:grpSpPr>
        <p:sp>
          <p:nvSpPr>
            <p:cNvPr id="17" name="矩形 16"/>
            <p:cNvSpPr/>
            <p:nvPr/>
          </p:nvSpPr>
          <p:spPr>
            <a:xfrm>
              <a:off x="6440" y="7781882"/>
              <a:ext cx="6300000" cy="5102621"/>
            </a:xfrm>
            <a:prstGeom prst="rect">
              <a:avLst/>
            </a:prstGeom>
            <a:noFill/>
            <a:ln>
              <a:solidFill>
                <a:srgbClr val="2DB3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defRPr/>
              </a:pPr>
              <a:endParaRPr kumimoji="0" lang="zh-CN" altLang="en-US" sz="675" b="0">
                <a:solidFill>
                  <a:prstClr val="white"/>
                </a:solidFill>
                <a:latin typeface="Calibri"/>
                <a:ea typeface="宋体" panose="02010600030101010101" pitchFamily="2" charset="-122"/>
              </a:endParaRPr>
            </a:p>
          </p:txBody>
        </p:sp>
        <p:grpSp>
          <p:nvGrpSpPr>
            <p:cNvPr id="24" name="组合 23"/>
            <p:cNvGrpSpPr/>
            <p:nvPr/>
          </p:nvGrpSpPr>
          <p:grpSpPr>
            <a:xfrm>
              <a:off x="-317268" y="6968237"/>
              <a:ext cx="6617268" cy="6642661"/>
              <a:chOff x="-317268" y="6968237"/>
              <a:chExt cx="6617268" cy="6642661"/>
            </a:xfrm>
          </p:grpSpPr>
          <p:sp>
            <p:nvSpPr>
              <p:cNvPr id="22" name="矩形 21"/>
              <p:cNvSpPr/>
              <p:nvPr/>
            </p:nvSpPr>
            <p:spPr>
              <a:xfrm>
                <a:off x="0" y="7805427"/>
                <a:ext cx="6300000" cy="596988"/>
              </a:xfrm>
              <a:prstGeom prst="rect">
                <a:avLst/>
              </a:prstGeom>
              <a:solidFill>
                <a:srgbClr val="2DB398"/>
              </a:solidFill>
              <a:ln>
                <a:solidFill>
                  <a:srgbClr val="2DB3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defRPr/>
                </a:pPr>
                <a:endParaRPr kumimoji="0" lang="zh-CN" altLang="en-US" sz="675" b="0">
                  <a:solidFill>
                    <a:prstClr val="white"/>
                  </a:solidFill>
                  <a:latin typeface="Calibri"/>
                  <a:ea typeface="宋体" panose="02010600030101010101" pitchFamily="2" charset="-122"/>
                </a:endParaRPr>
              </a:p>
            </p:txBody>
          </p:sp>
          <p:sp>
            <p:nvSpPr>
              <p:cNvPr id="429" name="image 429"/>
              <p:cNvSpPr/>
              <p:nvPr/>
            </p:nvSpPr>
            <p:spPr>
              <a:xfrm>
                <a:off x="1082721" y="6968237"/>
                <a:ext cx="548640" cy="824504"/>
              </a:xfrm>
              <a:custGeom>
                <a:avLst/>
                <a:gdLst/>
                <a:ahLst/>
                <a:cxnLst>
                  <a:cxn ang="0">
                    <a:pos x="wd2" y="hd2"/>
                  </a:cxn>
                  <a:cxn ang="5400000">
                    <a:pos x="wd2" y="hd2"/>
                  </a:cxn>
                  <a:cxn ang="10800000">
                    <a:pos x="wd2" y="hd2"/>
                  </a:cxn>
                  <a:cxn ang="16200000">
                    <a:pos x="wd2" y="hd2"/>
                  </a:cxn>
                </a:cxnLst>
                <a:rect l="0" t="0" r="r" b="b"/>
                <a:pathLst>
                  <a:path w="548640" h="716280" extrusionOk="0">
                    <a:moveTo>
                      <a:pt x="0" y="0"/>
                    </a:moveTo>
                    <a:lnTo>
                      <a:pt x="548640" y="0"/>
                    </a:lnTo>
                    <a:lnTo>
                      <a:pt x="548640" y="716280"/>
                    </a:lnTo>
                    <a:lnTo>
                      <a:pt x="0" y="716280"/>
                    </a:lnTo>
                    <a:close/>
                  </a:path>
                </a:pathLst>
              </a:custGeom>
              <a:blipFill>
                <a:blip r:embed="rId2" cstate="print"/>
                <a:stretch>
                  <a:fillRect/>
                </a:stretch>
              </a:blipFill>
            </p:spPr>
            <p:txBody>
              <a:bodyPr lIns="0" tIns="0" rIns="0" bIns="0" anchor="ctr"/>
              <a:lstStyle/>
              <a:p>
                <a:pPr defTabSz="342900" fontAlgn="auto">
                  <a:spcBef>
                    <a:spcPts val="0"/>
                  </a:spcBef>
                  <a:spcAft>
                    <a:spcPts val="0"/>
                  </a:spcAft>
                  <a:defRPr sz="2400"/>
                </a:pPr>
                <a:endParaRPr kumimoji="0" sz="900" b="0">
                  <a:solidFill>
                    <a:prstClr val="black"/>
                  </a:solidFill>
                  <a:latin typeface="黑体" panose="02010609060101010101" pitchFamily="49" charset="-122"/>
                  <a:ea typeface="黑体" panose="02010609060101010101" pitchFamily="49" charset="-122"/>
                </a:endParaRPr>
              </a:p>
            </p:txBody>
          </p:sp>
          <p:sp>
            <p:nvSpPr>
              <p:cNvPr id="3" name="text 67"/>
              <p:cNvSpPr/>
              <p:nvPr/>
            </p:nvSpPr>
            <p:spPr>
              <a:xfrm>
                <a:off x="299193" y="8612951"/>
                <a:ext cx="5698287" cy="4997947"/>
              </a:xfrm>
              <a:prstGeom prst="rect">
                <a:avLst/>
              </a:prstGeom>
              <a:ln w="25400">
                <a:miter lim="400000"/>
              </a:ln>
              <a:extLst>
                <a:ext uri="{C572A759-6A51-4108-AA02-DFA0A04FC94B}">
                  <ma14:wrappingTextBoxFlag xmlns:ma14="http://schemas.microsoft.com/office/mac/drawingml/2011/main" xmlns="" val="1"/>
                </a:ext>
              </a:extLst>
            </p:spPr>
            <p:txBody>
              <a:bodyPr wrap="square" lIns="0" tIns="0" rIns="0" bIns="0" numCol="1" anchor="t">
                <a:spAutoFit/>
              </a:bodyPr>
              <a:lstStyle>
                <a:lvl1pPr algn="ctr">
                  <a:lnSpc>
                    <a:spcPct val="115555"/>
                  </a:lnSpc>
                  <a:defRPr spc="330">
                    <a:solidFill>
                      <a:srgbClr val="526E82">
                        <a:alpha val="100000"/>
                      </a:srgbClr>
                    </a:solidFill>
                    <a:latin typeface="安卓中文"/>
                    <a:ea typeface="安卓中文"/>
                    <a:cs typeface="安卓中文"/>
                    <a:sym typeface="安卓中文"/>
                  </a:defRPr>
                </a:lvl1pPr>
              </a:lstStyle>
              <a:p>
                <a:pPr algn="l" defTabSz="342900" fontAlgn="auto">
                  <a:spcBef>
                    <a:spcPts val="0"/>
                  </a:spcBef>
                  <a:spcAft>
                    <a:spcPts val="0"/>
                  </a:spcAft>
                  <a:defRPr sz="2400" spc="0"/>
                </a:pPr>
                <a:r>
                  <a:rPr kumimoji="0" lang="en-US" altLang="zh-CN" sz="1050" b="0" spc="0" dirty="0">
                    <a:latin typeface="Microsoft YaHei" panose="020B0503020204020204" pitchFamily="34" charset="-122"/>
                    <a:ea typeface="Microsoft YaHei" panose="020B0503020204020204" pitchFamily="34" charset="-122"/>
                  </a:rPr>
                  <a:t>1</a:t>
                </a:r>
                <a:r>
                  <a:rPr kumimoji="0" lang="zh-CN" altLang="en-US" sz="1050" b="0" spc="0" dirty="0">
                    <a:latin typeface="Microsoft YaHei" panose="020B0503020204020204" pitchFamily="34" charset="-122"/>
                    <a:ea typeface="Microsoft YaHei" panose="020B0503020204020204" pitchFamily="34" charset="-122"/>
                  </a:rPr>
                  <a:t>）</a:t>
                </a:r>
                <a:r>
                  <a:rPr kumimoji="0" lang="zh-CN" altLang="en-US" sz="1050" b="0" spc="0" dirty="0">
                    <a:solidFill>
                      <a:prstClr val="black"/>
                    </a:solidFill>
                    <a:latin typeface="Microsoft YaHei" panose="020B0503020204020204" pitchFamily="34" charset="-122"/>
                    <a:ea typeface="Microsoft YaHei" panose="020B0503020204020204" pitchFamily="34" charset="-122"/>
                  </a:rPr>
                  <a:t>开堂讨论 </a:t>
                </a:r>
                <a:r>
                  <a:rPr kumimoji="0" lang="zh-CN" altLang="en-US" sz="1050" b="0" spc="0" dirty="0">
                    <a:latin typeface="Microsoft YaHei" panose="020B0503020204020204" pitchFamily="34" charset="-122"/>
                    <a:ea typeface="Microsoft YaHei" panose="020B0503020204020204" pitchFamily="34" charset="-122"/>
                  </a:rPr>
                  <a:t>：</a:t>
                </a:r>
                <a:endParaRPr kumimoji="0" lang="en-US" altLang="zh-CN" sz="1050" b="0" spc="0" dirty="0">
                  <a:latin typeface="Microsoft YaHei" panose="020B0503020204020204" pitchFamily="34" charset="-122"/>
                  <a:ea typeface="Microsoft YaHei" panose="020B0503020204020204" pitchFamily="34" charset="-122"/>
                </a:endParaRPr>
              </a:p>
              <a:p>
                <a:pPr algn="l" defTabSz="342900" fontAlgn="auto">
                  <a:spcBef>
                    <a:spcPts val="0"/>
                  </a:spcBef>
                  <a:spcAft>
                    <a:spcPts val="0"/>
                  </a:spcAft>
                  <a:defRPr sz="2400" spc="0"/>
                </a:pPr>
                <a:r>
                  <a:rPr kumimoji="0" lang="zh-CN" altLang="en-US" sz="1050" b="0" spc="0" dirty="0">
                    <a:latin typeface="Microsoft YaHei" panose="020B0503020204020204" pitchFamily="34" charset="-122"/>
                    <a:ea typeface="Microsoft YaHei" panose="020B0503020204020204" pitchFamily="34" charset="-122"/>
                  </a:rPr>
                  <a:t>介绍课程的培养目标、课内外要求及考核方式；学生谈对工业工程的认识；</a:t>
                </a:r>
                <a:endParaRPr kumimoji="0" lang="en-US" altLang="zh-CN" sz="1050" b="0" spc="0" dirty="0">
                  <a:latin typeface="Microsoft YaHei" panose="020B0503020204020204" pitchFamily="34" charset="-122"/>
                  <a:ea typeface="Microsoft YaHei" panose="020B0503020204020204" pitchFamily="34" charset="-122"/>
                </a:endParaRPr>
              </a:p>
              <a:p>
                <a:pPr algn="l" defTabSz="342900" fontAlgn="auto">
                  <a:spcBef>
                    <a:spcPts val="0"/>
                  </a:spcBef>
                  <a:spcAft>
                    <a:spcPts val="0"/>
                  </a:spcAft>
                  <a:defRPr sz="2400" spc="0"/>
                </a:pPr>
                <a:r>
                  <a:rPr kumimoji="0" lang="en-US" altLang="zh-CN" sz="1050" b="0" spc="0" dirty="0">
                    <a:latin typeface="Microsoft YaHei" panose="020B0503020204020204" pitchFamily="34" charset="-122"/>
                    <a:ea typeface="Microsoft YaHei" panose="020B0503020204020204" pitchFamily="34" charset="-122"/>
                  </a:rPr>
                  <a:t>2</a:t>
                </a:r>
                <a:r>
                  <a:rPr kumimoji="0" lang="zh-CN" altLang="en-US" sz="1050" b="0" spc="0" dirty="0">
                    <a:latin typeface="Microsoft YaHei" panose="020B0503020204020204" pitchFamily="34" charset="-122"/>
                    <a:ea typeface="Microsoft YaHei" panose="020B0503020204020204" pitchFamily="34" charset="-122"/>
                  </a:rPr>
                  <a:t>）</a:t>
                </a:r>
                <a:r>
                  <a:rPr kumimoji="0" lang="zh-CN" altLang="en-US" sz="1050" b="0" spc="0" dirty="0">
                    <a:solidFill>
                      <a:prstClr val="black"/>
                    </a:solidFill>
                    <a:latin typeface="Microsoft YaHei" panose="020B0503020204020204" pitchFamily="34" charset="-122"/>
                    <a:ea typeface="Microsoft YaHei" panose="020B0503020204020204" pitchFamily="34" charset="-122"/>
                  </a:rPr>
                  <a:t>工业工程概述 </a:t>
                </a:r>
                <a:endParaRPr kumimoji="0" lang="en-US" altLang="zh-CN" sz="1050" b="0" spc="0" dirty="0">
                  <a:solidFill>
                    <a:prstClr val="black"/>
                  </a:solidFill>
                  <a:latin typeface="Microsoft YaHei" panose="020B0503020204020204" pitchFamily="34" charset="-122"/>
                  <a:ea typeface="Microsoft YaHei" panose="020B0503020204020204" pitchFamily="34" charset="-122"/>
                </a:endParaRPr>
              </a:p>
              <a:p>
                <a:pPr algn="l" defTabSz="342900" fontAlgn="auto">
                  <a:spcBef>
                    <a:spcPts val="0"/>
                  </a:spcBef>
                  <a:spcAft>
                    <a:spcPts val="0"/>
                  </a:spcAft>
                  <a:defRPr sz="2400" spc="0"/>
                </a:pPr>
                <a:r>
                  <a:rPr kumimoji="0" lang="zh-CN" altLang="en-US" sz="1050" b="0" spc="0" dirty="0">
                    <a:latin typeface="Microsoft YaHei" panose="020B0503020204020204" pitchFamily="34" charset="-122"/>
                    <a:ea typeface="Microsoft YaHei" panose="020B0503020204020204" pitchFamily="34" charset="-122"/>
                  </a:rPr>
                  <a:t>介绍工业工程及应用领域、本科人才的培养目标、知识、能力与素质要求；</a:t>
                </a:r>
              </a:p>
              <a:p>
                <a:pPr algn="l" defTabSz="342900" fontAlgn="auto">
                  <a:spcBef>
                    <a:spcPts val="0"/>
                  </a:spcBef>
                  <a:spcAft>
                    <a:spcPts val="0"/>
                  </a:spcAft>
                  <a:defRPr sz="2400" spc="0"/>
                </a:pPr>
                <a:r>
                  <a:rPr kumimoji="0" lang="en-US" altLang="zh-CN" sz="1050" b="0" spc="0" dirty="0">
                    <a:latin typeface="Microsoft YaHei" panose="020B0503020204020204" pitchFamily="34" charset="-122"/>
                    <a:ea typeface="Microsoft YaHei" panose="020B0503020204020204" pitchFamily="34" charset="-122"/>
                  </a:rPr>
                  <a:t>3</a:t>
                </a:r>
                <a:r>
                  <a:rPr kumimoji="0" lang="zh-CN" altLang="en-US" sz="1050" b="0" spc="0" dirty="0">
                    <a:latin typeface="Microsoft YaHei" panose="020B0503020204020204" pitchFamily="34" charset="-122"/>
                    <a:ea typeface="Microsoft YaHei" panose="020B0503020204020204" pitchFamily="34" charset="-122"/>
                  </a:rPr>
                  <a:t>）</a:t>
                </a:r>
                <a:r>
                  <a:rPr kumimoji="0" lang="zh-CN" altLang="en-US" sz="1050" b="0" spc="0" dirty="0">
                    <a:solidFill>
                      <a:prstClr val="black"/>
                    </a:solidFill>
                    <a:latin typeface="Microsoft YaHei" panose="020B0503020204020204" pitchFamily="34" charset="-122"/>
                    <a:ea typeface="Microsoft YaHei" panose="020B0503020204020204" pitchFamily="34" charset="-122"/>
                  </a:rPr>
                  <a:t>小组讨论</a:t>
                </a:r>
                <a:r>
                  <a:rPr kumimoji="0" lang="zh-CN" altLang="en-US" sz="1050" b="0" spc="0" dirty="0">
                    <a:latin typeface="Microsoft YaHei" panose="020B0503020204020204" pitchFamily="34" charset="-122"/>
                    <a:ea typeface="Microsoft YaHei" panose="020B0503020204020204" pitchFamily="34" charset="-122"/>
                  </a:rPr>
                  <a:t>工业工程师的职业环境和社会需求；</a:t>
                </a:r>
              </a:p>
              <a:p>
                <a:pPr algn="l" defTabSz="342900" fontAlgn="auto">
                  <a:spcBef>
                    <a:spcPts val="0"/>
                  </a:spcBef>
                  <a:spcAft>
                    <a:spcPts val="0"/>
                  </a:spcAft>
                  <a:defRPr sz="2400" spc="0"/>
                </a:pPr>
                <a:endParaRPr kumimoji="0" lang="zh-CN" altLang="en-US" sz="1050" b="0" spc="0" dirty="0">
                  <a:latin typeface="Microsoft YaHei" panose="020B0503020204020204" pitchFamily="34" charset="-122"/>
                  <a:ea typeface="Microsoft YaHei" panose="020B0503020204020204" pitchFamily="34" charset="-122"/>
                </a:endParaRPr>
              </a:p>
              <a:p>
                <a:pPr algn="l" defTabSz="342900" fontAlgn="auto">
                  <a:spcBef>
                    <a:spcPts val="0"/>
                  </a:spcBef>
                  <a:spcAft>
                    <a:spcPts val="0"/>
                  </a:spcAft>
                  <a:defRPr sz="2400" spc="0"/>
                </a:pPr>
                <a:endParaRPr kumimoji="0" lang="zh-CN" altLang="en-US" sz="1050" b="0" spc="124" dirty="0">
                  <a:latin typeface="Microsoft YaHei" panose="020B0503020204020204" pitchFamily="34" charset="-122"/>
                  <a:ea typeface="Microsoft YaHei" panose="020B0503020204020204" pitchFamily="34" charset="-122"/>
                </a:endParaRPr>
              </a:p>
            </p:txBody>
          </p:sp>
          <p:grpSp>
            <p:nvGrpSpPr>
              <p:cNvPr id="421" name="Group 421"/>
              <p:cNvGrpSpPr/>
              <p:nvPr/>
            </p:nvGrpSpPr>
            <p:grpSpPr>
              <a:xfrm>
                <a:off x="-317268" y="7850812"/>
                <a:ext cx="3465605" cy="551603"/>
                <a:chOff x="-1023885" y="-27409"/>
                <a:chExt cx="3922476" cy="441595"/>
              </a:xfrm>
            </p:grpSpPr>
            <p:sp>
              <p:nvSpPr>
                <p:cNvPr id="4" name="text 421"/>
                <p:cNvSpPr/>
                <p:nvPr/>
              </p:nvSpPr>
              <p:spPr>
                <a:xfrm>
                  <a:off x="-1023885" y="-27409"/>
                  <a:ext cx="3922476" cy="441595"/>
                </a:xfrm>
                <a:prstGeom prst="rect">
                  <a:avLst/>
                </a:prstGeom>
                <a:ln w="25400">
                  <a:miter lim="400000"/>
                </a:ln>
                <a:extLst>
                  <a:ext uri="{C572A759-6A51-4108-AA02-DFA0A04FC94B}">
                    <ma14:wrappingTextBoxFlag xmlns:ma14="http://schemas.microsoft.com/office/mac/drawingml/2011/main" xmlns="" val="1"/>
                  </a:ext>
                </a:extLst>
              </p:spPr>
              <p:txBody>
                <a:bodyPr wrap="square" lIns="0" tIns="0" rIns="0" bIns="0" numCol="1" anchor="b">
                  <a:spAutoFit/>
                </a:bodyPr>
                <a:lstStyle>
                  <a:lvl1pPr algn="ctr">
                    <a:lnSpc>
                      <a:spcPct val="112000"/>
                    </a:lnSpc>
                    <a:defRPr spc="330">
                      <a:solidFill>
                        <a:srgbClr val="526E82">
                          <a:alpha val="100000"/>
                        </a:srgbClr>
                      </a:solidFill>
                      <a:latin typeface="安卓中文"/>
                      <a:ea typeface="安卓中文"/>
                      <a:cs typeface="安卓中文"/>
                      <a:sym typeface="安卓中文"/>
                    </a:defRPr>
                  </a:lvl1pPr>
                </a:lstStyle>
                <a:p>
                  <a:pPr defTabSz="342900" fontAlgn="auto">
                    <a:spcBef>
                      <a:spcPts val="0"/>
                    </a:spcBef>
                    <a:spcAft>
                      <a:spcPts val="0"/>
                    </a:spcAft>
                    <a:defRPr sz="2400" spc="0"/>
                  </a:pPr>
                  <a:r>
                    <a:rPr kumimoji="0" lang="zh-CN" altLang="en-US" sz="1200" spc="124" dirty="0">
                      <a:solidFill>
                        <a:prstClr val="white"/>
                      </a:solidFill>
                      <a:latin typeface="Microsoft YaHei" panose="020B0503020204020204" pitchFamily="34" charset="-122"/>
                      <a:ea typeface="Microsoft YaHei" panose="020B0503020204020204" pitchFamily="34" charset="-122"/>
                    </a:rPr>
                    <a:t>第一次课</a:t>
                  </a:r>
                </a:p>
              </p:txBody>
            </p:sp>
          </p:grpSp>
        </p:grpSp>
      </p:grpSp>
      <p:sp>
        <p:nvSpPr>
          <p:cNvPr id="430" name="image 430"/>
          <p:cNvSpPr/>
          <p:nvPr/>
        </p:nvSpPr>
        <p:spPr>
          <a:xfrm>
            <a:off x="2813161" y="3759295"/>
            <a:ext cx="205740" cy="309189"/>
          </a:xfrm>
          <a:custGeom>
            <a:avLst/>
            <a:gdLst/>
            <a:ahLst/>
            <a:cxnLst>
              <a:cxn ang="0">
                <a:pos x="wd2" y="hd2"/>
              </a:cxn>
              <a:cxn ang="5400000">
                <a:pos x="wd2" y="hd2"/>
              </a:cxn>
              <a:cxn ang="10800000">
                <a:pos x="wd2" y="hd2"/>
              </a:cxn>
              <a:cxn ang="16200000">
                <a:pos x="wd2" y="hd2"/>
              </a:cxn>
            </a:cxnLst>
            <a:rect l="0" t="0" r="r" b="b"/>
            <a:pathLst>
              <a:path w="548640" h="716280" extrusionOk="0">
                <a:moveTo>
                  <a:pt x="0" y="0"/>
                </a:moveTo>
                <a:lnTo>
                  <a:pt x="548640" y="0"/>
                </a:lnTo>
                <a:lnTo>
                  <a:pt x="548640" y="716280"/>
                </a:lnTo>
                <a:lnTo>
                  <a:pt x="0" y="716280"/>
                </a:lnTo>
                <a:close/>
              </a:path>
            </a:pathLst>
          </a:custGeom>
          <a:blipFill>
            <a:blip r:embed="rId3" cstate="print"/>
            <a:stretch>
              <a:fillRect/>
            </a:stretch>
          </a:blipFill>
        </p:spPr>
        <p:txBody>
          <a:bodyPr lIns="0" tIns="0" rIns="0" bIns="0" anchor="ctr"/>
          <a:lstStyle/>
          <a:p>
            <a:pPr defTabSz="342900" fontAlgn="auto">
              <a:spcBef>
                <a:spcPts val="0"/>
              </a:spcBef>
              <a:spcAft>
                <a:spcPts val="0"/>
              </a:spcAft>
              <a:defRPr sz="2400"/>
            </a:pPr>
            <a:endParaRPr kumimoji="0" sz="900" b="0">
              <a:solidFill>
                <a:prstClr val="black"/>
              </a:solidFill>
              <a:latin typeface="黑体" panose="02010609060101010101" pitchFamily="49" charset="-122"/>
              <a:ea typeface="黑体" panose="02010609060101010101" pitchFamily="49" charset="-122"/>
            </a:endParaRPr>
          </a:p>
        </p:txBody>
      </p:sp>
      <p:grpSp>
        <p:nvGrpSpPr>
          <p:cNvPr id="34" name="组合 33"/>
          <p:cNvGrpSpPr/>
          <p:nvPr/>
        </p:nvGrpSpPr>
        <p:grpSpPr>
          <a:xfrm>
            <a:off x="1909012" y="1935388"/>
            <a:ext cx="2438243" cy="1815409"/>
            <a:chOff x="3966278" y="1457899"/>
            <a:chExt cx="6501981" cy="4841090"/>
          </a:xfrm>
        </p:grpSpPr>
        <p:grpSp>
          <p:nvGrpSpPr>
            <p:cNvPr id="58" name="组合 57"/>
            <p:cNvGrpSpPr/>
            <p:nvPr/>
          </p:nvGrpSpPr>
          <p:grpSpPr>
            <a:xfrm rot="10800000">
              <a:off x="4161900" y="1457899"/>
              <a:ext cx="6306359" cy="4841090"/>
              <a:chOff x="160225" y="8092083"/>
              <a:chExt cx="6386294" cy="6066405"/>
            </a:xfrm>
          </p:grpSpPr>
          <p:sp>
            <p:nvSpPr>
              <p:cNvPr id="59" name="矩形 58"/>
              <p:cNvSpPr/>
              <p:nvPr/>
            </p:nvSpPr>
            <p:spPr>
              <a:xfrm>
                <a:off x="160225" y="8114808"/>
                <a:ext cx="6379854" cy="724689"/>
              </a:xfrm>
              <a:prstGeom prst="rect">
                <a:avLst/>
              </a:prstGeom>
              <a:solidFill>
                <a:srgbClr val="2DB398"/>
              </a:solidFill>
              <a:ln>
                <a:solidFill>
                  <a:srgbClr val="2DB3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defRPr/>
                </a:pPr>
                <a:endParaRPr kumimoji="0" lang="zh-CN" altLang="en-US" sz="675" b="0">
                  <a:solidFill>
                    <a:prstClr val="white"/>
                  </a:solidFill>
                  <a:latin typeface="Calibri"/>
                  <a:ea typeface="宋体" panose="02010600030101010101" pitchFamily="2" charset="-122"/>
                </a:endParaRPr>
              </a:p>
            </p:txBody>
          </p:sp>
          <p:sp>
            <p:nvSpPr>
              <p:cNvPr id="60" name="矩形 59"/>
              <p:cNvSpPr/>
              <p:nvPr/>
            </p:nvSpPr>
            <p:spPr>
              <a:xfrm>
                <a:off x="166665" y="8092083"/>
                <a:ext cx="6379854" cy="6066405"/>
              </a:xfrm>
              <a:prstGeom prst="rect">
                <a:avLst/>
              </a:prstGeom>
              <a:noFill/>
              <a:ln>
                <a:solidFill>
                  <a:srgbClr val="2DB3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defRPr/>
                </a:pPr>
                <a:endParaRPr kumimoji="0" lang="zh-CN" altLang="en-US" sz="675" b="0">
                  <a:solidFill>
                    <a:prstClr val="white"/>
                  </a:solidFill>
                  <a:latin typeface="Calibri"/>
                  <a:ea typeface="宋体" panose="02010600030101010101" pitchFamily="2" charset="-122"/>
                </a:endParaRPr>
              </a:p>
            </p:txBody>
          </p:sp>
        </p:grpSp>
        <p:grpSp>
          <p:nvGrpSpPr>
            <p:cNvPr id="422" name="Group 422"/>
            <p:cNvGrpSpPr/>
            <p:nvPr/>
          </p:nvGrpSpPr>
          <p:grpSpPr>
            <a:xfrm>
              <a:off x="3966278" y="5747026"/>
              <a:ext cx="3368040" cy="551604"/>
              <a:chOff x="-1424521" y="596564"/>
              <a:chExt cx="3368040" cy="479201"/>
            </a:xfrm>
          </p:grpSpPr>
          <p:sp>
            <p:nvSpPr>
              <p:cNvPr id="6" name="text 422"/>
              <p:cNvSpPr/>
              <p:nvPr/>
            </p:nvSpPr>
            <p:spPr>
              <a:xfrm>
                <a:off x="-1424521" y="596564"/>
                <a:ext cx="3368040" cy="479201"/>
              </a:xfrm>
              <a:prstGeom prst="rect">
                <a:avLst/>
              </a:prstGeom>
              <a:ln w="25400">
                <a:miter lim="400000"/>
              </a:ln>
              <a:extLst>
                <a:ext uri="{C572A759-6A51-4108-AA02-DFA0A04FC94B}">
                  <ma14:wrappingTextBoxFlag xmlns:ma14="http://schemas.microsoft.com/office/mac/drawingml/2011/main" xmlns="" val="1"/>
                </a:ext>
              </a:extLst>
            </p:spPr>
            <p:txBody>
              <a:bodyPr wrap="square" lIns="0" tIns="0" rIns="0" bIns="0" numCol="1" anchor="t">
                <a:spAutoFit/>
              </a:bodyPr>
              <a:lstStyle>
                <a:lvl1pPr algn="ctr">
                  <a:lnSpc>
                    <a:spcPct val="112000"/>
                  </a:lnSpc>
                  <a:defRPr spc="330">
                    <a:solidFill>
                      <a:srgbClr val="526E82">
                        <a:alpha val="100000"/>
                      </a:srgbClr>
                    </a:solidFill>
                    <a:latin typeface="安卓中文"/>
                    <a:ea typeface="安卓中文"/>
                    <a:cs typeface="安卓中文"/>
                    <a:sym typeface="安卓中文"/>
                  </a:defRPr>
                </a:lvl1pPr>
              </a:lstStyle>
              <a:p>
                <a:pPr defTabSz="342900" fontAlgn="auto">
                  <a:spcBef>
                    <a:spcPts val="0"/>
                  </a:spcBef>
                  <a:spcAft>
                    <a:spcPts val="0"/>
                  </a:spcAft>
                  <a:defRPr sz="2400" spc="0"/>
                </a:pPr>
                <a:r>
                  <a:rPr kumimoji="0" lang="zh-CN" altLang="en-US" sz="1200" spc="124" dirty="0">
                    <a:solidFill>
                      <a:prstClr val="white"/>
                    </a:solidFill>
                    <a:latin typeface="Microsoft YaHei" panose="020B0503020204020204" pitchFamily="34" charset="-122"/>
                    <a:ea typeface="Microsoft YaHei" panose="020B0503020204020204" pitchFamily="34" charset="-122"/>
                  </a:rPr>
                  <a:t>第二次课</a:t>
                </a:r>
              </a:p>
            </p:txBody>
          </p:sp>
        </p:grpSp>
        <p:sp>
          <p:nvSpPr>
            <p:cNvPr id="84" name="text 69"/>
            <p:cNvSpPr/>
            <p:nvPr/>
          </p:nvSpPr>
          <p:spPr>
            <a:xfrm>
              <a:off x="4516377" y="1671616"/>
              <a:ext cx="5395424" cy="4243213"/>
            </a:xfrm>
            <a:prstGeom prst="rect">
              <a:avLst/>
            </a:prstGeom>
            <a:ln w="25400">
              <a:miter lim="400000"/>
            </a:ln>
            <a:extLst>
              <a:ext uri="{C572A759-6A51-4108-AA02-DFA0A04FC94B}">
                <ma14:wrappingTextBoxFlag xmlns:ma14="http://schemas.microsoft.com/office/mac/drawingml/2011/main" xmlns="" val="1"/>
              </a:ext>
            </a:extLst>
          </p:spPr>
          <p:txBody>
            <a:bodyPr wrap="square" lIns="0" tIns="0" rIns="0" bIns="0" numCol="1" anchor="b">
              <a:spAutoFit/>
            </a:bodyPr>
            <a:lstStyle>
              <a:lvl1pPr algn="ctr">
                <a:lnSpc>
                  <a:spcPct val="115555"/>
                </a:lnSpc>
                <a:defRPr spc="330">
                  <a:solidFill>
                    <a:srgbClr val="526E82">
                      <a:alpha val="100000"/>
                    </a:srgbClr>
                  </a:solidFill>
                  <a:latin typeface="安卓中文"/>
                  <a:ea typeface="安卓中文"/>
                  <a:cs typeface="安卓中文"/>
                  <a:sym typeface="安卓中文"/>
                </a:defRPr>
              </a:lvl1pPr>
            </a:lstStyle>
            <a:p>
              <a:pPr algn="l" defTabSz="342900" fontAlgn="auto">
                <a:spcBef>
                  <a:spcPts val="0"/>
                </a:spcBef>
                <a:spcAft>
                  <a:spcPts val="0"/>
                </a:spcAft>
                <a:defRPr sz="2400" spc="0"/>
              </a:pPr>
              <a:r>
                <a:rPr kumimoji="0" lang="en-US" altLang="zh-CN" sz="1114" b="0" spc="0" dirty="0">
                  <a:latin typeface="Microsoft YaHei" panose="020B0503020204020204" pitchFamily="34" charset="-122"/>
                  <a:ea typeface="Microsoft YaHei" panose="020B0503020204020204" pitchFamily="34" charset="-122"/>
                </a:rPr>
                <a:t>1</a:t>
              </a:r>
              <a:r>
                <a:rPr kumimoji="0" lang="zh-CN" altLang="en-US" sz="1114" b="0" spc="0" dirty="0">
                  <a:latin typeface="Microsoft YaHei" panose="020B0503020204020204" pitchFamily="34" charset="-122"/>
                  <a:ea typeface="Microsoft YaHei" panose="020B0503020204020204" pitchFamily="34" charset="-122"/>
                </a:rPr>
                <a:t>）播放视频：</a:t>
              </a:r>
              <a:r>
                <a:rPr kumimoji="0" lang="en-US" altLang="zh-CN" sz="1114" b="0" spc="0" dirty="0">
                  <a:latin typeface="Microsoft YaHei" panose="020B0503020204020204" pitchFamily="34" charset="-122"/>
                  <a:ea typeface="Microsoft YaHei" panose="020B0503020204020204" pitchFamily="34" charset="-122"/>
                </a:rPr>
                <a:t>《</a:t>
              </a:r>
              <a:r>
                <a:rPr kumimoji="0" lang="zh-CN" altLang="en-US" sz="1114" b="0" spc="0" dirty="0">
                  <a:latin typeface="Microsoft YaHei" panose="020B0503020204020204" pitchFamily="34" charset="-122"/>
                  <a:ea typeface="Microsoft YaHei" panose="020B0503020204020204" pitchFamily="34" charset="-122"/>
                </a:rPr>
                <a:t>超级工程</a:t>
              </a:r>
              <a:r>
                <a:rPr kumimoji="0" lang="en-US" altLang="zh-CN" sz="1114" b="0" spc="0" dirty="0">
                  <a:latin typeface="Microsoft YaHei" panose="020B0503020204020204" pitchFamily="34" charset="-122"/>
                  <a:ea typeface="Microsoft YaHei" panose="020B0503020204020204" pitchFamily="34" charset="-122"/>
                </a:rPr>
                <a:t>—</a:t>
              </a:r>
              <a:r>
                <a:rPr kumimoji="0" lang="zh-CN" altLang="en-US" sz="1114" b="0" spc="0" dirty="0">
                  <a:latin typeface="Microsoft YaHei" panose="020B0503020204020204" pitchFamily="34" charset="-122"/>
                  <a:ea typeface="Microsoft YaHei" panose="020B0503020204020204" pitchFamily="34" charset="-122"/>
                </a:rPr>
                <a:t>中国制造</a:t>
              </a:r>
              <a:r>
                <a:rPr kumimoji="0" lang="en-US" altLang="zh-CN" sz="1114" b="0" spc="0" dirty="0">
                  <a:latin typeface="Microsoft YaHei" panose="020B0503020204020204" pitchFamily="34" charset="-122"/>
                  <a:ea typeface="Microsoft YaHei" panose="020B0503020204020204" pitchFamily="34" charset="-122"/>
                </a:rPr>
                <a:t>》 </a:t>
              </a:r>
            </a:p>
            <a:p>
              <a:pPr algn="l" defTabSz="342900" fontAlgn="auto">
                <a:spcBef>
                  <a:spcPts val="0"/>
                </a:spcBef>
                <a:spcAft>
                  <a:spcPts val="0"/>
                </a:spcAft>
                <a:defRPr sz="2400" spc="0"/>
              </a:pPr>
              <a:r>
                <a:rPr kumimoji="0" lang="en-US" altLang="zh-CN" sz="1114" b="0" spc="0" dirty="0">
                  <a:latin typeface="Microsoft YaHei" panose="020B0503020204020204" pitchFamily="34" charset="-122"/>
                  <a:ea typeface="Microsoft YaHei" panose="020B0503020204020204" pitchFamily="34" charset="-122"/>
                </a:rPr>
                <a:t>2</a:t>
              </a:r>
              <a:r>
                <a:rPr kumimoji="0" lang="zh-CN" altLang="en-US" sz="1114" b="0" spc="0" dirty="0">
                  <a:latin typeface="Microsoft YaHei" panose="020B0503020204020204" pitchFamily="34" charset="-122"/>
                  <a:ea typeface="Microsoft YaHei" panose="020B0503020204020204" pitchFamily="34" charset="-122"/>
                </a:rPr>
                <a:t>）企业生产运作概述；企业生产运作与管理存在的问题；</a:t>
              </a:r>
              <a:endParaRPr kumimoji="0" lang="en-US" altLang="zh-CN" sz="1114" b="0" spc="0" dirty="0">
                <a:latin typeface="Microsoft YaHei" panose="020B0503020204020204" pitchFamily="34" charset="-122"/>
                <a:ea typeface="Microsoft YaHei" panose="020B0503020204020204" pitchFamily="34" charset="-122"/>
              </a:endParaRPr>
            </a:p>
            <a:p>
              <a:pPr algn="l" defTabSz="342900" fontAlgn="auto">
                <a:spcBef>
                  <a:spcPts val="0"/>
                </a:spcBef>
                <a:spcAft>
                  <a:spcPts val="0"/>
                </a:spcAft>
                <a:defRPr sz="2400" spc="0"/>
              </a:pPr>
              <a:r>
                <a:rPr kumimoji="0" lang="en-US" altLang="zh-CN" sz="1114" b="0" spc="0" dirty="0">
                  <a:latin typeface="Microsoft YaHei" panose="020B0503020204020204" pitchFamily="34" charset="-122"/>
                  <a:ea typeface="Microsoft YaHei" panose="020B0503020204020204" pitchFamily="34" charset="-122"/>
                </a:rPr>
                <a:t>3</a:t>
              </a:r>
              <a:r>
                <a:rPr kumimoji="0" lang="zh-CN" altLang="en-US" sz="1114" b="0" spc="0" dirty="0">
                  <a:latin typeface="Microsoft YaHei" panose="020B0503020204020204" pitchFamily="34" charset="-122"/>
                  <a:ea typeface="Microsoft YaHei" panose="020B0503020204020204" pitchFamily="34" charset="-122"/>
                </a:rPr>
                <a:t>）生产率及其影响因素、提高途径  </a:t>
              </a:r>
              <a:endParaRPr kumimoji="0" lang="en-US" altLang="zh-CN" sz="1114" b="0" spc="0" dirty="0">
                <a:latin typeface="Microsoft YaHei" panose="020B0503020204020204" pitchFamily="34" charset="-122"/>
                <a:ea typeface="Microsoft YaHei" panose="020B0503020204020204" pitchFamily="34" charset="-122"/>
              </a:endParaRPr>
            </a:p>
            <a:p>
              <a:pPr algn="l" defTabSz="342900" fontAlgn="auto">
                <a:spcBef>
                  <a:spcPts val="0"/>
                </a:spcBef>
                <a:spcAft>
                  <a:spcPts val="0"/>
                </a:spcAft>
                <a:defRPr sz="2400" spc="0"/>
              </a:pPr>
              <a:r>
                <a:rPr kumimoji="0" lang="en-US" altLang="zh-CN" sz="1114" b="0" spc="0" dirty="0">
                  <a:latin typeface="Microsoft YaHei" panose="020B0503020204020204" pitchFamily="34" charset="-122"/>
                  <a:ea typeface="Microsoft YaHei" panose="020B0503020204020204" pitchFamily="34" charset="-122"/>
                </a:rPr>
                <a:t>4</a:t>
              </a:r>
              <a:r>
                <a:rPr kumimoji="0" lang="zh-CN" altLang="en-US" sz="1114" b="0" spc="0" dirty="0">
                  <a:latin typeface="Microsoft YaHei" panose="020B0503020204020204" pitchFamily="34" charset="-122"/>
                  <a:ea typeface="Microsoft YaHei" panose="020B0503020204020204" pitchFamily="34" charset="-122"/>
                </a:rPr>
                <a:t>）工作研究概述 </a:t>
              </a:r>
              <a:endParaRPr kumimoji="0" lang="en-US" altLang="zh-CN" sz="1114" b="0" spc="0" dirty="0">
                <a:latin typeface="Microsoft YaHei" panose="020B0503020204020204" pitchFamily="34" charset="-122"/>
                <a:ea typeface="Microsoft YaHei" panose="020B0503020204020204" pitchFamily="34" charset="-122"/>
              </a:endParaRPr>
            </a:p>
            <a:p>
              <a:pPr algn="l" defTabSz="342900" fontAlgn="auto">
                <a:spcBef>
                  <a:spcPts val="0"/>
                </a:spcBef>
                <a:spcAft>
                  <a:spcPts val="0"/>
                </a:spcAft>
                <a:defRPr sz="2400" spc="0"/>
              </a:pPr>
              <a:endParaRPr kumimoji="0" lang="zh-CN" altLang="en-US" sz="1114" b="0" spc="124" dirty="0">
                <a:latin typeface="Microsoft YaHei" panose="020B0503020204020204" pitchFamily="34" charset="-122"/>
                <a:ea typeface="Microsoft YaHei" panose="020B0503020204020204" pitchFamily="34" charset="-122"/>
              </a:endParaRPr>
            </a:p>
          </p:txBody>
        </p:sp>
      </p:grpSp>
      <p:grpSp>
        <p:nvGrpSpPr>
          <p:cNvPr id="52" name="组合 51">
            <a:extLst>
              <a:ext uri="{FF2B5EF4-FFF2-40B4-BE49-F238E27FC236}">
                <a16:creationId xmlns="" xmlns:a16="http://schemas.microsoft.com/office/drawing/2014/main" id="{254C73F6-1916-DB4C-86E2-430B96272BFD}"/>
              </a:ext>
            </a:extLst>
          </p:cNvPr>
          <p:cNvGrpSpPr/>
          <p:nvPr/>
        </p:nvGrpSpPr>
        <p:grpSpPr>
          <a:xfrm>
            <a:off x="3391960" y="3914055"/>
            <a:ext cx="2483891" cy="2218600"/>
            <a:chOff x="-317268" y="6968237"/>
            <a:chExt cx="6623708" cy="5916266"/>
          </a:xfrm>
        </p:grpSpPr>
        <p:sp>
          <p:nvSpPr>
            <p:cNvPr id="53" name="矩形 52">
              <a:extLst>
                <a:ext uri="{FF2B5EF4-FFF2-40B4-BE49-F238E27FC236}">
                  <a16:creationId xmlns="" xmlns:a16="http://schemas.microsoft.com/office/drawing/2014/main" id="{0499D877-C25E-1942-8BC6-DE16657FC718}"/>
                </a:ext>
              </a:extLst>
            </p:cNvPr>
            <p:cNvSpPr/>
            <p:nvPr/>
          </p:nvSpPr>
          <p:spPr>
            <a:xfrm>
              <a:off x="6440" y="7781882"/>
              <a:ext cx="6300000" cy="5102621"/>
            </a:xfrm>
            <a:prstGeom prst="rect">
              <a:avLst/>
            </a:prstGeom>
            <a:noFill/>
            <a:ln>
              <a:solidFill>
                <a:srgbClr val="2DB3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defRPr/>
              </a:pPr>
              <a:endParaRPr kumimoji="0" lang="zh-CN" altLang="en-US" sz="675" b="0">
                <a:solidFill>
                  <a:prstClr val="white"/>
                </a:solidFill>
                <a:latin typeface="Calibri"/>
                <a:ea typeface="宋体" panose="02010600030101010101" pitchFamily="2" charset="-122"/>
              </a:endParaRPr>
            </a:p>
          </p:txBody>
        </p:sp>
        <p:grpSp>
          <p:nvGrpSpPr>
            <p:cNvPr id="54" name="组合 53">
              <a:extLst>
                <a:ext uri="{FF2B5EF4-FFF2-40B4-BE49-F238E27FC236}">
                  <a16:creationId xmlns="" xmlns:a16="http://schemas.microsoft.com/office/drawing/2014/main" id="{40B288AE-D64D-5145-977B-B1A31D5F66B5}"/>
                </a:ext>
              </a:extLst>
            </p:cNvPr>
            <p:cNvGrpSpPr/>
            <p:nvPr/>
          </p:nvGrpSpPr>
          <p:grpSpPr>
            <a:xfrm>
              <a:off x="-317268" y="6968237"/>
              <a:ext cx="6617268" cy="4570876"/>
              <a:chOff x="-317268" y="6968237"/>
              <a:chExt cx="6617268" cy="4570876"/>
            </a:xfrm>
          </p:grpSpPr>
          <p:sp>
            <p:nvSpPr>
              <p:cNvPr id="62" name="矩形 61">
                <a:extLst>
                  <a:ext uri="{FF2B5EF4-FFF2-40B4-BE49-F238E27FC236}">
                    <a16:creationId xmlns="" xmlns:a16="http://schemas.microsoft.com/office/drawing/2014/main" id="{E430A8C9-107F-F34B-87F1-048315D18596}"/>
                  </a:ext>
                </a:extLst>
              </p:cNvPr>
              <p:cNvSpPr/>
              <p:nvPr/>
            </p:nvSpPr>
            <p:spPr>
              <a:xfrm>
                <a:off x="0" y="7805427"/>
                <a:ext cx="6300000" cy="596988"/>
              </a:xfrm>
              <a:prstGeom prst="rect">
                <a:avLst/>
              </a:prstGeom>
              <a:solidFill>
                <a:srgbClr val="2DB398"/>
              </a:solidFill>
              <a:ln>
                <a:solidFill>
                  <a:srgbClr val="2DB3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defRPr/>
                </a:pPr>
                <a:endParaRPr kumimoji="0" lang="zh-CN" altLang="en-US" sz="675" b="0">
                  <a:solidFill>
                    <a:prstClr val="white"/>
                  </a:solidFill>
                  <a:latin typeface="Calibri"/>
                  <a:ea typeface="宋体" panose="02010600030101010101" pitchFamily="2" charset="-122"/>
                </a:endParaRPr>
              </a:p>
            </p:txBody>
          </p:sp>
          <p:sp>
            <p:nvSpPr>
              <p:cNvPr id="64" name="image 429">
                <a:extLst>
                  <a:ext uri="{FF2B5EF4-FFF2-40B4-BE49-F238E27FC236}">
                    <a16:creationId xmlns="" xmlns:a16="http://schemas.microsoft.com/office/drawing/2014/main" id="{27393188-D4A2-B64F-BDB4-90CFE2FE1F87}"/>
                  </a:ext>
                </a:extLst>
              </p:cNvPr>
              <p:cNvSpPr/>
              <p:nvPr/>
            </p:nvSpPr>
            <p:spPr>
              <a:xfrm>
                <a:off x="1082721" y="6968237"/>
                <a:ext cx="548640" cy="824504"/>
              </a:xfrm>
              <a:custGeom>
                <a:avLst/>
                <a:gdLst/>
                <a:ahLst/>
                <a:cxnLst>
                  <a:cxn ang="0">
                    <a:pos x="wd2" y="hd2"/>
                  </a:cxn>
                  <a:cxn ang="5400000">
                    <a:pos x="wd2" y="hd2"/>
                  </a:cxn>
                  <a:cxn ang="10800000">
                    <a:pos x="wd2" y="hd2"/>
                  </a:cxn>
                  <a:cxn ang="16200000">
                    <a:pos x="wd2" y="hd2"/>
                  </a:cxn>
                </a:cxnLst>
                <a:rect l="0" t="0" r="r" b="b"/>
                <a:pathLst>
                  <a:path w="548640" h="716280" extrusionOk="0">
                    <a:moveTo>
                      <a:pt x="0" y="0"/>
                    </a:moveTo>
                    <a:lnTo>
                      <a:pt x="548640" y="0"/>
                    </a:lnTo>
                    <a:lnTo>
                      <a:pt x="548640" y="716280"/>
                    </a:lnTo>
                    <a:lnTo>
                      <a:pt x="0" y="716280"/>
                    </a:lnTo>
                    <a:close/>
                  </a:path>
                </a:pathLst>
              </a:custGeom>
              <a:blipFill>
                <a:blip r:embed="rId2" cstate="print"/>
                <a:stretch>
                  <a:fillRect/>
                </a:stretch>
              </a:blipFill>
            </p:spPr>
            <p:txBody>
              <a:bodyPr lIns="0" tIns="0" rIns="0" bIns="0" anchor="ctr"/>
              <a:lstStyle/>
              <a:p>
                <a:pPr defTabSz="342900" fontAlgn="auto">
                  <a:spcBef>
                    <a:spcPts val="0"/>
                  </a:spcBef>
                  <a:spcAft>
                    <a:spcPts val="0"/>
                  </a:spcAft>
                  <a:defRPr sz="2400"/>
                </a:pPr>
                <a:endParaRPr kumimoji="0" sz="900" b="0">
                  <a:solidFill>
                    <a:prstClr val="black"/>
                  </a:solidFill>
                  <a:latin typeface="黑体" panose="02010609060101010101" pitchFamily="49" charset="-122"/>
                  <a:ea typeface="黑体" panose="02010609060101010101" pitchFamily="49" charset="-122"/>
                </a:endParaRPr>
              </a:p>
            </p:txBody>
          </p:sp>
          <p:sp>
            <p:nvSpPr>
              <p:cNvPr id="65" name="text 67">
                <a:extLst>
                  <a:ext uri="{FF2B5EF4-FFF2-40B4-BE49-F238E27FC236}">
                    <a16:creationId xmlns="" xmlns:a16="http://schemas.microsoft.com/office/drawing/2014/main" id="{0D9D6BA4-AD35-1D4C-9B05-223AA3B24125}"/>
                  </a:ext>
                </a:extLst>
              </p:cNvPr>
              <p:cNvSpPr/>
              <p:nvPr/>
            </p:nvSpPr>
            <p:spPr>
              <a:xfrm>
                <a:off x="286801" y="9040136"/>
                <a:ext cx="5698287" cy="2498977"/>
              </a:xfrm>
              <a:prstGeom prst="rect">
                <a:avLst/>
              </a:prstGeom>
              <a:ln w="25400">
                <a:miter lim="400000"/>
              </a:ln>
              <a:extLst>
                <a:ext uri="{C572A759-6A51-4108-AA02-DFA0A04FC94B}">
                  <ma14:wrappingTextBoxFlag xmlns:ma14="http://schemas.microsoft.com/office/mac/drawingml/2011/main" xmlns="" val="1"/>
                </a:ext>
              </a:extLst>
            </p:spPr>
            <p:txBody>
              <a:bodyPr wrap="square" lIns="0" tIns="0" rIns="0" bIns="0" numCol="1" anchor="t">
                <a:spAutoFit/>
              </a:bodyPr>
              <a:lstStyle>
                <a:lvl1pPr algn="ctr">
                  <a:lnSpc>
                    <a:spcPct val="115555"/>
                  </a:lnSpc>
                  <a:defRPr spc="330">
                    <a:solidFill>
                      <a:srgbClr val="526E82">
                        <a:alpha val="100000"/>
                      </a:srgbClr>
                    </a:solidFill>
                    <a:latin typeface="安卓中文"/>
                    <a:ea typeface="安卓中文"/>
                    <a:cs typeface="安卓中文"/>
                    <a:sym typeface="安卓中文"/>
                  </a:defRPr>
                </a:lvl1pPr>
              </a:lstStyle>
              <a:p>
                <a:pPr algn="l" defTabSz="342900" fontAlgn="auto">
                  <a:spcBef>
                    <a:spcPts val="0"/>
                  </a:spcBef>
                  <a:spcAft>
                    <a:spcPts val="0"/>
                  </a:spcAft>
                  <a:defRPr sz="2400" spc="0"/>
                </a:pPr>
                <a:r>
                  <a:rPr kumimoji="0" lang="en-US" altLang="zh-CN" sz="1050" b="0" spc="0" dirty="0">
                    <a:latin typeface="Microsoft YaHei" panose="020B0503020204020204" pitchFamily="34" charset="-122"/>
                    <a:ea typeface="Microsoft YaHei" panose="020B0503020204020204" pitchFamily="34" charset="-122"/>
                  </a:rPr>
                  <a:t>1</a:t>
                </a:r>
                <a:r>
                  <a:rPr kumimoji="0" lang="zh-CN" altLang="en-US" sz="1050" b="0" spc="0" dirty="0">
                    <a:latin typeface="Microsoft YaHei" panose="020B0503020204020204" pitchFamily="34" charset="-122"/>
                    <a:ea typeface="Microsoft YaHei" panose="020B0503020204020204" pitchFamily="34" charset="-122"/>
                  </a:rPr>
                  <a:t>）</a:t>
                </a:r>
                <a:r>
                  <a:rPr kumimoji="0" lang="zh-CN" altLang="en-US" sz="1050" b="0" spc="0" dirty="0">
                    <a:solidFill>
                      <a:prstClr val="black"/>
                    </a:solidFill>
                    <a:latin typeface="Microsoft YaHei" panose="020B0503020204020204" pitchFamily="34" charset="-122"/>
                    <a:ea typeface="Microsoft YaHei" panose="020B0503020204020204" pitchFamily="34" charset="-122"/>
                  </a:rPr>
                  <a:t>详解方法研究</a:t>
                </a:r>
                <a:r>
                  <a:rPr kumimoji="0" lang="zh-CN" altLang="en-US" sz="1050" b="0" spc="0" dirty="0">
                    <a:latin typeface="Microsoft YaHei" panose="020B0503020204020204" pitchFamily="34" charset="-122"/>
                    <a:ea typeface="Microsoft YaHei" panose="020B0503020204020204" pitchFamily="34" charset="-122"/>
                  </a:rPr>
                  <a:t>：</a:t>
                </a:r>
                <a:endParaRPr kumimoji="0" lang="en-US" altLang="zh-CN" sz="1050" b="0" spc="0" dirty="0">
                  <a:latin typeface="Microsoft YaHei" panose="020B0503020204020204" pitchFamily="34" charset="-122"/>
                  <a:ea typeface="Microsoft YaHei" panose="020B0503020204020204" pitchFamily="34" charset="-122"/>
                </a:endParaRPr>
              </a:p>
              <a:p>
                <a:pPr algn="l" defTabSz="342900" fontAlgn="auto">
                  <a:spcBef>
                    <a:spcPts val="0"/>
                  </a:spcBef>
                  <a:spcAft>
                    <a:spcPts val="0"/>
                  </a:spcAft>
                  <a:defRPr sz="2400" spc="0"/>
                </a:pPr>
                <a:r>
                  <a:rPr kumimoji="0" lang="zh-CN" altLang="en-US" sz="1050" b="0" spc="0" dirty="0">
                    <a:latin typeface="Microsoft YaHei" panose="020B0503020204020204" pitchFamily="34" charset="-122"/>
                    <a:ea typeface="Microsoft YaHei" panose="020B0503020204020204" pitchFamily="34" charset="-122"/>
                  </a:rPr>
                  <a:t>程序分析 、管理事务分析 、作业分析 、动作分析 </a:t>
                </a:r>
                <a:endParaRPr kumimoji="0" lang="en-US" altLang="zh-CN" sz="1050" b="0" spc="0" dirty="0">
                  <a:latin typeface="Microsoft YaHei" panose="020B0503020204020204" pitchFamily="34" charset="-122"/>
                  <a:ea typeface="Microsoft YaHei" panose="020B0503020204020204" pitchFamily="34" charset="-122"/>
                </a:endParaRPr>
              </a:p>
              <a:p>
                <a:pPr algn="l" defTabSz="342900" fontAlgn="auto">
                  <a:spcBef>
                    <a:spcPts val="0"/>
                  </a:spcBef>
                  <a:spcAft>
                    <a:spcPts val="0"/>
                  </a:spcAft>
                  <a:defRPr sz="2400" spc="0"/>
                </a:pPr>
                <a:r>
                  <a:rPr kumimoji="0" lang="en-US" altLang="zh-CN" sz="1050" b="0" spc="0" dirty="0">
                    <a:latin typeface="Microsoft YaHei" panose="020B0503020204020204" pitchFamily="34" charset="-122"/>
                    <a:ea typeface="Microsoft YaHei" panose="020B0503020204020204" pitchFamily="34" charset="-122"/>
                  </a:rPr>
                  <a:t>2</a:t>
                </a:r>
                <a:r>
                  <a:rPr kumimoji="0" lang="zh-CN" altLang="en-US" sz="1050" b="0" spc="0" dirty="0">
                    <a:latin typeface="Microsoft YaHei" panose="020B0503020204020204" pitchFamily="34" charset="-122"/>
                    <a:ea typeface="Microsoft YaHei" panose="020B0503020204020204" pitchFamily="34" charset="-122"/>
                  </a:rPr>
                  <a:t>）</a:t>
                </a:r>
                <a:r>
                  <a:rPr kumimoji="0" lang="zh-CN" altLang="en-US" sz="1050" b="0" spc="0" dirty="0">
                    <a:solidFill>
                      <a:prstClr val="black"/>
                    </a:solidFill>
                    <a:latin typeface="Microsoft YaHei" panose="020B0503020204020204" pitchFamily="34" charset="-122"/>
                    <a:ea typeface="Microsoft YaHei" panose="020B0503020204020204" pitchFamily="34" charset="-122"/>
                  </a:rPr>
                  <a:t>小组作业</a:t>
                </a:r>
                <a:endParaRPr kumimoji="0" lang="en-US" altLang="zh-CN" sz="1050" b="0" spc="0" dirty="0">
                  <a:solidFill>
                    <a:prstClr val="black"/>
                  </a:solidFill>
                  <a:latin typeface="Microsoft YaHei" panose="020B0503020204020204" pitchFamily="34" charset="-122"/>
                  <a:ea typeface="Microsoft YaHei" panose="020B0503020204020204" pitchFamily="34" charset="-122"/>
                </a:endParaRPr>
              </a:p>
              <a:p>
                <a:pPr algn="l" defTabSz="342900" fontAlgn="auto">
                  <a:spcBef>
                    <a:spcPts val="0"/>
                  </a:spcBef>
                  <a:spcAft>
                    <a:spcPts val="0"/>
                  </a:spcAft>
                  <a:defRPr sz="2400" spc="0"/>
                </a:pPr>
                <a:r>
                  <a:rPr kumimoji="0" lang="zh-CN" altLang="en-US" sz="1050" b="0" spc="0" dirty="0">
                    <a:latin typeface="Microsoft YaHei" panose="020B0503020204020204" pitchFamily="34" charset="-122"/>
                    <a:ea typeface="Microsoft YaHei" panose="020B0503020204020204" pitchFamily="34" charset="-122"/>
                  </a:rPr>
                  <a:t>企业中方法研究的实施案例</a:t>
                </a:r>
              </a:p>
            </p:txBody>
          </p:sp>
          <p:grpSp>
            <p:nvGrpSpPr>
              <p:cNvPr id="66" name="Group 421">
                <a:extLst>
                  <a:ext uri="{FF2B5EF4-FFF2-40B4-BE49-F238E27FC236}">
                    <a16:creationId xmlns="" xmlns:a16="http://schemas.microsoft.com/office/drawing/2014/main" id="{F00EB6D9-7F46-D440-8CC1-63CE7B8F794B}"/>
                  </a:ext>
                </a:extLst>
              </p:cNvPr>
              <p:cNvGrpSpPr/>
              <p:nvPr/>
            </p:nvGrpSpPr>
            <p:grpSpPr>
              <a:xfrm>
                <a:off x="-317268" y="7850812"/>
                <a:ext cx="3465605" cy="551603"/>
                <a:chOff x="-1023885" y="-27409"/>
                <a:chExt cx="3922476" cy="441595"/>
              </a:xfrm>
            </p:grpSpPr>
            <p:sp>
              <p:nvSpPr>
                <p:cNvPr id="67" name="text 421">
                  <a:extLst>
                    <a:ext uri="{FF2B5EF4-FFF2-40B4-BE49-F238E27FC236}">
                      <a16:creationId xmlns="" xmlns:a16="http://schemas.microsoft.com/office/drawing/2014/main" id="{B84F7E29-E090-EE4B-8E4C-3D04C8221E2C}"/>
                    </a:ext>
                  </a:extLst>
                </p:cNvPr>
                <p:cNvSpPr/>
                <p:nvPr/>
              </p:nvSpPr>
              <p:spPr>
                <a:xfrm>
                  <a:off x="-1023885" y="-27409"/>
                  <a:ext cx="3922476" cy="441595"/>
                </a:xfrm>
                <a:prstGeom prst="rect">
                  <a:avLst/>
                </a:prstGeom>
                <a:ln w="25400">
                  <a:miter lim="400000"/>
                </a:ln>
                <a:extLst>
                  <a:ext uri="{C572A759-6A51-4108-AA02-DFA0A04FC94B}">
                    <ma14:wrappingTextBoxFlag xmlns:ma14="http://schemas.microsoft.com/office/mac/drawingml/2011/main" xmlns="" val="1"/>
                  </a:ext>
                </a:extLst>
              </p:spPr>
              <p:txBody>
                <a:bodyPr wrap="square" lIns="0" tIns="0" rIns="0" bIns="0" numCol="1" anchor="b">
                  <a:spAutoFit/>
                </a:bodyPr>
                <a:lstStyle>
                  <a:lvl1pPr algn="ctr">
                    <a:lnSpc>
                      <a:spcPct val="112000"/>
                    </a:lnSpc>
                    <a:defRPr spc="330">
                      <a:solidFill>
                        <a:srgbClr val="526E82">
                          <a:alpha val="100000"/>
                        </a:srgbClr>
                      </a:solidFill>
                      <a:latin typeface="安卓中文"/>
                      <a:ea typeface="安卓中文"/>
                      <a:cs typeface="安卓中文"/>
                      <a:sym typeface="安卓中文"/>
                    </a:defRPr>
                  </a:lvl1pPr>
                </a:lstStyle>
                <a:p>
                  <a:pPr defTabSz="342900" fontAlgn="auto">
                    <a:spcBef>
                      <a:spcPts val="0"/>
                    </a:spcBef>
                    <a:spcAft>
                      <a:spcPts val="0"/>
                    </a:spcAft>
                    <a:defRPr sz="2400" spc="0"/>
                  </a:pPr>
                  <a:r>
                    <a:rPr kumimoji="0" lang="zh-CN" altLang="en-US" sz="1200" spc="124" dirty="0">
                      <a:solidFill>
                        <a:prstClr val="white"/>
                      </a:solidFill>
                      <a:latin typeface="Microsoft YaHei" panose="020B0503020204020204" pitchFamily="34" charset="-122"/>
                      <a:ea typeface="Microsoft YaHei" panose="020B0503020204020204" pitchFamily="34" charset="-122"/>
                    </a:rPr>
                    <a:t>第三至六次课</a:t>
                  </a:r>
                </a:p>
              </p:txBody>
            </p:sp>
          </p:grpSp>
        </p:grpSp>
      </p:grpSp>
      <p:sp>
        <p:nvSpPr>
          <p:cNvPr id="68" name="image 430">
            <a:extLst>
              <a:ext uri="{FF2B5EF4-FFF2-40B4-BE49-F238E27FC236}">
                <a16:creationId xmlns="" xmlns:a16="http://schemas.microsoft.com/office/drawing/2014/main" id="{7F74472F-CFCA-4B40-8EE7-CFD03227B3B6}"/>
              </a:ext>
            </a:extLst>
          </p:cNvPr>
          <p:cNvSpPr/>
          <p:nvPr/>
        </p:nvSpPr>
        <p:spPr>
          <a:xfrm>
            <a:off x="5726093" y="3741089"/>
            <a:ext cx="205740" cy="309189"/>
          </a:xfrm>
          <a:custGeom>
            <a:avLst/>
            <a:gdLst/>
            <a:ahLst/>
            <a:cxnLst>
              <a:cxn ang="0">
                <a:pos x="wd2" y="hd2"/>
              </a:cxn>
              <a:cxn ang="5400000">
                <a:pos x="wd2" y="hd2"/>
              </a:cxn>
              <a:cxn ang="10800000">
                <a:pos x="wd2" y="hd2"/>
              </a:cxn>
              <a:cxn ang="16200000">
                <a:pos x="wd2" y="hd2"/>
              </a:cxn>
            </a:cxnLst>
            <a:rect l="0" t="0" r="r" b="b"/>
            <a:pathLst>
              <a:path w="548640" h="716280" extrusionOk="0">
                <a:moveTo>
                  <a:pt x="0" y="0"/>
                </a:moveTo>
                <a:lnTo>
                  <a:pt x="548640" y="0"/>
                </a:lnTo>
                <a:lnTo>
                  <a:pt x="548640" y="716280"/>
                </a:lnTo>
                <a:lnTo>
                  <a:pt x="0" y="716280"/>
                </a:lnTo>
                <a:close/>
              </a:path>
            </a:pathLst>
          </a:custGeom>
          <a:blipFill>
            <a:blip r:embed="rId3" cstate="print"/>
            <a:stretch>
              <a:fillRect/>
            </a:stretch>
          </a:blipFill>
        </p:spPr>
        <p:txBody>
          <a:bodyPr lIns="0" tIns="0" rIns="0" bIns="0" anchor="ctr"/>
          <a:lstStyle/>
          <a:p>
            <a:pPr defTabSz="342900" fontAlgn="auto">
              <a:spcBef>
                <a:spcPts val="0"/>
              </a:spcBef>
              <a:spcAft>
                <a:spcPts val="0"/>
              </a:spcAft>
              <a:defRPr sz="2400"/>
            </a:pPr>
            <a:endParaRPr kumimoji="0" sz="900" b="0">
              <a:solidFill>
                <a:prstClr val="black"/>
              </a:solidFill>
              <a:latin typeface="黑体" panose="02010609060101010101" pitchFamily="49" charset="-122"/>
              <a:ea typeface="黑体" panose="02010609060101010101" pitchFamily="49" charset="-122"/>
            </a:endParaRPr>
          </a:p>
        </p:txBody>
      </p:sp>
      <p:grpSp>
        <p:nvGrpSpPr>
          <p:cNvPr id="69" name="组合 68">
            <a:extLst>
              <a:ext uri="{FF2B5EF4-FFF2-40B4-BE49-F238E27FC236}">
                <a16:creationId xmlns="" xmlns:a16="http://schemas.microsoft.com/office/drawing/2014/main" id="{564EB8E1-7EDF-3B43-BFEC-7716B3129B93}"/>
              </a:ext>
            </a:extLst>
          </p:cNvPr>
          <p:cNvGrpSpPr/>
          <p:nvPr/>
        </p:nvGrpSpPr>
        <p:grpSpPr>
          <a:xfrm>
            <a:off x="4821943" y="1917182"/>
            <a:ext cx="2438243" cy="1815409"/>
            <a:chOff x="3966278" y="1457899"/>
            <a:chExt cx="6501981" cy="4841090"/>
          </a:xfrm>
        </p:grpSpPr>
        <p:grpSp>
          <p:nvGrpSpPr>
            <p:cNvPr id="70" name="组合 69">
              <a:extLst>
                <a:ext uri="{FF2B5EF4-FFF2-40B4-BE49-F238E27FC236}">
                  <a16:creationId xmlns="" xmlns:a16="http://schemas.microsoft.com/office/drawing/2014/main" id="{8E0A0DC1-1E8F-4746-A71F-438816702F5E}"/>
                </a:ext>
              </a:extLst>
            </p:cNvPr>
            <p:cNvGrpSpPr/>
            <p:nvPr/>
          </p:nvGrpSpPr>
          <p:grpSpPr>
            <a:xfrm rot="10800000">
              <a:off x="4161900" y="1457899"/>
              <a:ext cx="6306359" cy="4841090"/>
              <a:chOff x="160225" y="8092083"/>
              <a:chExt cx="6386294" cy="6066405"/>
            </a:xfrm>
          </p:grpSpPr>
          <p:sp>
            <p:nvSpPr>
              <p:cNvPr id="74" name="矩形 73">
                <a:extLst>
                  <a:ext uri="{FF2B5EF4-FFF2-40B4-BE49-F238E27FC236}">
                    <a16:creationId xmlns="" xmlns:a16="http://schemas.microsoft.com/office/drawing/2014/main" id="{FBEFAD38-2C55-1D41-911C-1B8C9881C701}"/>
                  </a:ext>
                </a:extLst>
              </p:cNvPr>
              <p:cNvSpPr/>
              <p:nvPr/>
            </p:nvSpPr>
            <p:spPr>
              <a:xfrm>
                <a:off x="160225" y="8114808"/>
                <a:ext cx="6379854" cy="724689"/>
              </a:xfrm>
              <a:prstGeom prst="rect">
                <a:avLst/>
              </a:prstGeom>
              <a:solidFill>
                <a:srgbClr val="2DB398"/>
              </a:solidFill>
              <a:ln>
                <a:solidFill>
                  <a:srgbClr val="2DB3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defRPr/>
                </a:pPr>
                <a:endParaRPr kumimoji="0" lang="zh-CN" altLang="en-US" sz="675" b="0">
                  <a:solidFill>
                    <a:prstClr val="white"/>
                  </a:solidFill>
                  <a:latin typeface="Calibri"/>
                  <a:ea typeface="宋体" panose="02010600030101010101" pitchFamily="2" charset="-122"/>
                </a:endParaRPr>
              </a:p>
            </p:txBody>
          </p:sp>
          <p:sp>
            <p:nvSpPr>
              <p:cNvPr id="75" name="矩形 74">
                <a:extLst>
                  <a:ext uri="{FF2B5EF4-FFF2-40B4-BE49-F238E27FC236}">
                    <a16:creationId xmlns="" xmlns:a16="http://schemas.microsoft.com/office/drawing/2014/main" id="{D7FFAD4E-A976-7645-BA8E-D09356AC89BD}"/>
                  </a:ext>
                </a:extLst>
              </p:cNvPr>
              <p:cNvSpPr/>
              <p:nvPr/>
            </p:nvSpPr>
            <p:spPr>
              <a:xfrm>
                <a:off x="166665" y="8092083"/>
                <a:ext cx="6379854" cy="6066405"/>
              </a:xfrm>
              <a:prstGeom prst="rect">
                <a:avLst/>
              </a:prstGeom>
              <a:noFill/>
              <a:ln>
                <a:solidFill>
                  <a:srgbClr val="2DB3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defRPr/>
                </a:pPr>
                <a:endParaRPr kumimoji="0" lang="zh-CN" altLang="en-US" sz="675" b="0">
                  <a:solidFill>
                    <a:prstClr val="white"/>
                  </a:solidFill>
                  <a:latin typeface="Calibri"/>
                  <a:ea typeface="宋体" panose="02010600030101010101" pitchFamily="2" charset="-122"/>
                </a:endParaRPr>
              </a:p>
            </p:txBody>
          </p:sp>
        </p:grpSp>
        <p:grpSp>
          <p:nvGrpSpPr>
            <p:cNvPr id="71" name="Group 422">
              <a:extLst>
                <a:ext uri="{FF2B5EF4-FFF2-40B4-BE49-F238E27FC236}">
                  <a16:creationId xmlns="" xmlns:a16="http://schemas.microsoft.com/office/drawing/2014/main" id="{70D056B1-4ED3-0049-BE47-1431F4A713D7}"/>
                </a:ext>
              </a:extLst>
            </p:cNvPr>
            <p:cNvGrpSpPr/>
            <p:nvPr/>
          </p:nvGrpSpPr>
          <p:grpSpPr>
            <a:xfrm>
              <a:off x="3966278" y="5747026"/>
              <a:ext cx="3368040" cy="551604"/>
              <a:chOff x="-1424521" y="596564"/>
              <a:chExt cx="3368040" cy="479201"/>
            </a:xfrm>
          </p:grpSpPr>
          <p:sp>
            <p:nvSpPr>
              <p:cNvPr id="73" name="text 422">
                <a:extLst>
                  <a:ext uri="{FF2B5EF4-FFF2-40B4-BE49-F238E27FC236}">
                    <a16:creationId xmlns="" xmlns:a16="http://schemas.microsoft.com/office/drawing/2014/main" id="{C210865E-BDFA-E249-82A8-D38110AC87EA}"/>
                  </a:ext>
                </a:extLst>
              </p:cNvPr>
              <p:cNvSpPr/>
              <p:nvPr/>
            </p:nvSpPr>
            <p:spPr>
              <a:xfrm>
                <a:off x="-1424521" y="596564"/>
                <a:ext cx="3368040" cy="479201"/>
              </a:xfrm>
              <a:prstGeom prst="rect">
                <a:avLst/>
              </a:prstGeom>
              <a:ln w="25400">
                <a:miter lim="400000"/>
              </a:ln>
              <a:extLst>
                <a:ext uri="{C572A759-6A51-4108-AA02-DFA0A04FC94B}">
                  <ma14:wrappingTextBoxFlag xmlns:ma14="http://schemas.microsoft.com/office/mac/drawingml/2011/main" xmlns="" val="1"/>
                </a:ext>
              </a:extLst>
            </p:spPr>
            <p:txBody>
              <a:bodyPr wrap="square" lIns="0" tIns="0" rIns="0" bIns="0" numCol="1" anchor="t">
                <a:spAutoFit/>
              </a:bodyPr>
              <a:lstStyle>
                <a:lvl1pPr algn="ctr">
                  <a:lnSpc>
                    <a:spcPct val="112000"/>
                  </a:lnSpc>
                  <a:defRPr spc="330">
                    <a:solidFill>
                      <a:srgbClr val="526E82">
                        <a:alpha val="100000"/>
                      </a:srgbClr>
                    </a:solidFill>
                    <a:latin typeface="安卓中文"/>
                    <a:ea typeface="安卓中文"/>
                    <a:cs typeface="安卓中文"/>
                    <a:sym typeface="安卓中文"/>
                  </a:defRPr>
                </a:lvl1pPr>
              </a:lstStyle>
              <a:p>
                <a:pPr defTabSz="342900" fontAlgn="auto">
                  <a:spcBef>
                    <a:spcPts val="0"/>
                  </a:spcBef>
                  <a:spcAft>
                    <a:spcPts val="0"/>
                  </a:spcAft>
                  <a:defRPr sz="2400" spc="0"/>
                </a:pPr>
                <a:r>
                  <a:rPr kumimoji="0" lang="zh-CN" altLang="en-US" sz="1200" spc="124" dirty="0">
                    <a:solidFill>
                      <a:prstClr val="white"/>
                    </a:solidFill>
                    <a:latin typeface="Microsoft YaHei" panose="020B0503020204020204" pitchFamily="34" charset="-122"/>
                    <a:ea typeface="Microsoft YaHei" panose="020B0503020204020204" pitchFamily="34" charset="-122"/>
                  </a:rPr>
                  <a:t>第七至十次课</a:t>
                </a:r>
              </a:p>
            </p:txBody>
          </p:sp>
        </p:grpSp>
        <p:sp>
          <p:nvSpPr>
            <p:cNvPr id="72" name="text 69">
              <a:extLst>
                <a:ext uri="{FF2B5EF4-FFF2-40B4-BE49-F238E27FC236}">
                  <a16:creationId xmlns="" xmlns:a16="http://schemas.microsoft.com/office/drawing/2014/main" id="{24EE1313-2667-1245-BA51-23E0F24EC511}"/>
                </a:ext>
              </a:extLst>
            </p:cNvPr>
            <p:cNvSpPr/>
            <p:nvPr/>
          </p:nvSpPr>
          <p:spPr>
            <a:xfrm>
              <a:off x="4614187" y="2450880"/>
              <a:ext cx="5395424" cy="2652008"/>
            </a:xfrm>
            <a:prstGeom prst="rect">
              <a:avLst/>
            </a:prstGeom>
            <a:ln w="25400">
              <a:miter lim="400000"/>
            </a:ln>
            <a:extLst>
              <a:ext uri="{C572A759-6A51-4108-AA02-DFA0A04FC94B}">
                <ma14:wrappingTextBoxFlag xmlns:ma14="http://schemas.microsoft.com/office/mac/drawingml/2011/main" xmlns="" val="1"/>
              </a:ext>
            </a:extLst>
          </p:spPr>
          <p:txBody>
            <a:bodyPr wrap="square" lIns="0" tIns="0" rIns="0" bIns="0" numCol="1" anchor="b">
              <a:spAutoFit/>
            </a:bodyPr>
            <a:lstStyle>
              <a:lvl1pPr algn="ctr">
                <a:lnSpc>
                  <a:spcPct val="115555"/>
                </a:lnSpc>
                <a:defRPr spc="330">
                  <a:solidFill>
                    <a:srgbClr val="526E82">
                      <a:alpha val="100000"/>
                    </a:srgbClr>
                  </a:solidFill>
                  <a:latin typeface="安卓中文"/>
                  <a:ea typeface="安卓中文"/>
                  <a:cs typeface="安卓中文"/>
                  <a:sym typeface="安卓中文"/>
                </a:defRPr>
              </a:lvl1pPr>
            </a:lstStyle>
            <a:p>
              <a:pPr algn="l" defTabSz="342900" fontAlgn="auto">
                <a:spcBef>
                  <a:spcPts val="0"/>
                </a:spcBef>
                <a:spcAft>
                  <a:spcPts val="0"/>
                </a:spcAft>
                <a:defRPr sz="2400" spc="0"/>
              </a:pPr>
              <a:r>
                <a:rPr kumimoji="0" lang="en-US" altLang="zh-CN" sz="1114" b="0" spc="0" dirty="0">
                  <a:latin typeface="Microsoft YaHei" panose="020B0503020204020204" pitchFamily="34" charset="-122"/>
                  <a:ea typeface="Microsoft YaHei" panose="020B0503020204020204" pitchFamily="34" charset="-122"/>
                </a:rPr>
                <a:t>1</a:t>
              </a:r>
              <a:r>
                <a:rPr kumimoji="0" lang="zh-CN" altLang="en-US" sz="1114" b="0" spc="0" dirty="0">
                  <a:latin typeface="Microsoft YaHei" panose="020B0503020204020204" pitchFamily="34" charset="-122"/>
                  <a:ea typeface="Microsoft YaHei" panose="020B0503020204020204" pitchFamily="34" charset="-122"/>
                </a:rPr>
                <a:t>）</a:t>
              </a:r>
              <a:r>
                <a:rPr kumimoji="0" lang="zh-CN" altLang="en-US" sz="1114" b="0" spc="0" dirty="0">
                  <a:solidFill>
                    <a:prstClr val="black"/>
                  </a:solidFill>
                  <a:latin typeface="Microsoft YaHei" panose="020B0503020204020204" pitchFamily="34" charset="-122"/>
                  <a:ea typeface="Microsoft YaHei" panose="020B0503020204020204" pitchFamily="34" charset="-122"/>
                </a:rPr>
                <a:t>详解作业测定 </a:t>
              </a:r>
              <a:endParaRPr kumimoji="0" lang="en-US" altLang="zh-CN" sz="1114" b="0" spc="0" dirty="0">
                <a:solidFill>
                  <a:prstClr val="black"/>
                </a:solidFill>
                <a:latin typeface="Microsoft YaHei" panose="020B0503020204020204" pitchFamily="34" charset="-122"/>
                <a:ea typeface="Microsoft YaHei" panose="020B0503020204020204" pitchFamily="34" charset="-122"/>
              </a:endParaRPr>
            </a:p>
            <a:p>
              <a:pPr algn="l" defTabSz="342900" fontAlgn="auto">
                <a:spcBef>
                  <a:spcPts val="0"/>
                </a:spcBef>
                <a:spcAft>
                  <a:spcPts val="0"/>
                </a:spcAft>
                <a:defRPr sz="2400" spc="0"/>
              </a:pPr>
              <a:r>
                <a:rPr kumimoji="0" lang="zh-CN" altLang="en-US" sz="1114" b="0" spc="0" dirty="0">
                  <a:latin typeface="Microsoft YaHei" panose="020B0503020204020204" pitchFamily="34" charset="-122"/>
                  <a:ea typeface="Microsoft YaHei" panose="020B0503020204020204" pitchFamily="34" charset="-122"/>
                </a:rPr>
                <a:t>秒表时间研究、工作抽样 、预定动作时间标准法 、标准资料法 </a:t>
              </a:r>
              <a:endParaRPr kumimoji="0" lang="en-US" altLang="zh-CN" sz="1114" b="0" spc="0" dirty="0">
                <a:latin typeface="Microsoft YaHei" panose="020B0503020204020204" pitchFamily="34" charset="-122"/>
                <a:ea typeface="Microsoft YaHei" panose="020B0503020204020204" pitchFamily="34" charset="-122"/>
              </a:endParaRPr>
            </a:p>
            <a:p>
              <a:pPr algn="l" defTabSz="342900" fontAlgn="auto">
                <a:spcBef>
                  <a:spcPts val="0"/>
                </a:spcBef>
                <a:spcAft>
                  <a:spcPts val="0"/>
                </a:spcAft>
                <a:defRPr sz="2400" spc="0"/>
              </a:pPr>
              <a:r>
                <a:rPr kumimoji="0" lang="en-US" altLang="zh-CN" sz="1114" b="0" spc="0" dirty="0">
                  <a:latin typeface="Microsoft YaHei" panose="020B0503020204020204" pitchFamily="34" charset="-122"/>
                  <a:ea typeface="Microsoft YaHei" panose="020B0503020204020204" pitchFamily="34" charset="-122"/>
                </a:rPr>
                <a:t>2</a:t>
              </a:r>
              <a:r>
                <a:rPr kumimoji="0" lang="zh-CN" altLang="en-US" sz="1114" b="0" spc="0" dirty="0">
                  <a:latin typeface="Microsoft YaHei" panose="020B0503020204020204" pitchFamily="34" charset="-122"/>
                  <a:ea typeface="Microsoft YaHei" panose="020B0503020204020204" pitchFamily="34" charset="-122"/>
                </a:rPr>
                <a:t>）</a:t>
              </a:r>
              <a:r>
                <a:rPr kumimoji="0" lang="zh-CN" altLang="en-US" sz="1114" b="0" spc="0" dirty="0">
                  <a:solidFill>
                    <a:prstClr val="black"/>
                  </a:solidFill>
                  <a:latin typeface="Microsoft YaHei" panose="020B0503020204020204" pitchFamily="34" charset="-122"/>
                  <a:ea typeface="Microsoft YaHei" panose="020B0503020204020204" pitchFamily="34" charset="-122"/>
                </a:rPr>
                <a:t>小组作业</a:t>
              </a:r>
            </a:p>
            <a:p>
              <a:pPr algn="l" defTabSz="342900" fontAlgn="auto">
                <a:spcBef>
                  <a:spcPts val="0"/>
                </a:spcBef>
                <a:spcAft>
                  <a:spcPts val="0"/>
                </a:spcAft>
                <a:defRPr sz="2400" spc="0"/>
              </a:pPr>
              <a:r>
                <a:rPr kumimoji="0" lang="zh-CN" altLang="en-US" sz="1114" b="0" spc="0" dirty="0">
                  <a:latin typeface="Microsoft YaHei" panose="020B0503020204020204" pitchFamily="34" charset="-122"/>
                  <a:ea typeface="Microsoft YaHei" panose="020B0503020204020204" pitchFamily="34" charset="-122"/>
                </a:rPr>
                <a:t>作业测定相关案例分析与讨论</a:t>
              </a:r>
              <a:endParaRPr kumimoji="0" lang="zh-CN" altLang="en-US" sz="1114" b="0" spc="124" dirty="0">
                <a:latin typeface="Microsoft YaHei" panose="020B0503020204020204" pitchFamily="34" charset="-122"/>
                <a:ea typeface="Microsoft YaHei" panose="020B0503020204020204" pitchFamily="34" charset="-122"/>
              </a:endParaRPr>
            </a:p>
          </p:txBody>
        </p:sp>
      </p:grpSp>
      <p:grpSp>
        <p:nvGrpSpPr>
          <p:cNvPr id="76" name="组合 75">
            <a:extLst>
              <a:ext uri="{FF2B5EF4-FFF2-40B4-BE49-F238E27FC236}">
                <a16:creationId xmlns="" xmlns:a16="http://schemas.microsoft.com/office/drawing/2014/main" id="{96108A10-30D7-6841-A2E1-A5BDCEBE2781}"/>
              </a:ext>
            </a:extLst>
          </p:cNvPr>
          <p:cNvGrpSpPr/>
          <p:nvPr/>
        </p:nvGrpSpPr>
        <p:grpSpPr>
          <a:xfrm>
            <a:off x="6469265" y="3899313"/>
            <a:ext cx="2364915" cy="2218600"/>
            <a:chOff x="0" y="6968237"/>
            <a:chExt cx="6306440" cy="5916266"/>
          </a:xfrm>
        </p:grpSpPr>
        <p:sp>
          <p:nvSpPr>
            <p:cNvPr id="77" name="矩形 76">
              <a:extLst>
                <a:ext uri="{FF2B5EF4-FFF2-40B4-BE49-F238E27FC236}">
                  <a16:creationId xmlns="" xmlns:a16="http://schemas.microsoft.com/office/drawing/2014/main" id="{39EB70F1-7168-3A42-B192-BFE79C233F20}"/>
                </a:ext>
              </a:extLst>
            </p:cNvPr>
            <p:cNvSpPr/>
            <p:nvPr/>
          </p:nvSpPr>
          <p:spPr>
            <a:xfrm>
              <a:off x="6440" y="7781882"/>
              <a:ext cx="6300000" cy="5102621"/>
            </a:xfrm>
            <a:prstGeom prst="rect">
              <a:avLst/>
            </a:prstGeom>
            <a:noFill/>
            <a:ln>
              <a:solidFill>
                <a:srgbClr val="2DB3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defRPr/>
              </a:pPr>
              <a:endParaRPr kumimoji="0" lang="zh-CN" altLang="en-US" sz="675" b="0">
                <a:solidFill>
                  <a:prstClr val="white"/>
                </a:solidFill>
                <a:latin typeface="Calibri"/>
                <a:ea typeface="宋体" panose="02010600030101010101" pitchFamily="2" charset="-122"/>
              </a:endParaRPr>
            </a:p>
          </p:txBody>
        </p:sp>
        <p:grpSp>
          <p:nvGrpSpPr>
            <p:cNvPr id="78" name="组合 77">
              <a:extLst>
                <a:ext uri="{FF2B5EF4-FFF2-40B4-BE49-F238E27FC236}">
                  <a16:creationId xmlns="" xmlns:a16="http://schemas.microsoft.com/office/drawing/2014/main" id="{A0A114A3-DE50-8240-9B95-6E2AC725ED5F}"/>
                </a:ext>
              </a:extLst>
            </p:cNvPr>
            <p:cNvGrpSpPr/>
            <p:nvPr/>
          </p:nvGrpSpPr>
          <p:grpSpPr>
            <a:xfrm>
              <a:off x="0" y="6968237"/>
              <a:ext cx="6300000" cy="5550869"/>
              <a:chOff x="0" y="6968237"/>
              <a:chExt cx="6300000" cy="5550869"/>
            </a:xfrm>
          </p:grpSpPr>
          <p:sp>
            <p:nvSpPr>
              <p:cNvPr id="79" name="矩形 78">
                <a:extLst>
                  <a:ext uri="{FF2B5EF4-FFF2-40B4-BE49-F238E27FC236}">
                    <a16:creationId xmlns="" xmlns:a16="http://schemas.microsoft.com/office/drawing/2014/main" id="{F30CB224-1826-B44A-ACB4-7AFDE824FDB6}"/>
                  </a:ext>
                </a:extLst>
              </p:cNvPr>
              <p:cNvSpPr/>
              <p:nvPr/>
            </p:nvSpPr>
            <p:spPr>
              <a:xfrm>
                <a:off x="0" y="7805427"/>
                <a:ext cx="6300000" cy="596988"/>
              </a:xfrm>
              <a:prstGeom prst="rect">
                <a:avLst/>
              </a:prstGeom>
              <a:solidFill>
                <a:srgbClr val="2DB398"/>
              </a:solidFill>
              <a:ln>
                <a:solidFill>
                  <a:srgbClr val="2DB3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defRPr/>
                </a:pPr>
                <a:endParaRPr kumimoji="0" lang="zh-CN" altLang="en-US" sz="675" b="0">
                  <a:solidFill>
                    <a:prstClr val="white"/>
                  </a:solidFill>
                  <a:latin typeface="Calibri"/>
                  <a:ea typeface="宋体" panose="02010600030101010101" pitchFamily="2" charset="-122"/>
                </a:endParaRPr>
              </a:p>
            </p:txBody>
          </p:sp>
          <p:sp>
            <p:nvSpPr>
              <p:cNvPr id="85" name="image 429">
                <a:extLst>
                  <a:ext uri="{FF2B5EF4-FFF2-40B4-BE49-F238E27FC236}">
                    <a16:creationId xmlns="" xmlns:a16="http://schemas.microsoft.com/office/drawing/2014/main" id="{149C55E2-6608-B34D-B2FE-949707811B3B}"/>
                  </a:ext>
                </a:extLst>
              </p:cNvPr>
              <p:cNvSpPr/>
              <p:nvPr/>
            </p:nvSpPr>
            <p:spPr>
              <a:xfrm>
                <a:off x="1082721" y="6968237"/>
                <a:ext cx="548640" cy="824504"/>
              </a:xfrm>
              <a:custGeom>
                <a:avLst/>
                <a:gdLst/>
                <a:ahLst/>
                <a:cxnLst>
                  <a:cxn ang="0">
                    <a:pos x="wd2" y="hd2"/>
                  </a:cxn>
                  <a:cxn ang="5400000">
                    <a:pos x="wd2" y="hd2"/>
                  </a:cxn>
                  <a:cxn ang="10800000">
                    <a:pos x="wd2" y="hd2"/>
                  </a:cxn>
                  <a:cxn ang="16200000">
                    <a:pos x="wd2" y="hd2"/>
                  </a:cxn>
                </a:cxnLst>
                <a:rect l="0" t="0" r="r" b="b"/>
                <a:pathLst>
                  <a:path w="548640" h="716280" extrusionOk="0">
                    <a:moveTo>
                      <a:pt x="0" y="0"/>
                    </a:moveTo>
                    <a:lnTo>
                      <a:pt x="548640" y="0"/>
                    </a:lnTo>
                    <a:lnTo>
                      <a:pt x="548640" y="716280"/>
                    </a:lnTo>
                    <a:lnTo>
                      <a:pt x="0" y="716280"/>
                    </a:lnTo>
                    <a:close/>
                  </a:path>
                </a:pathLst>
              </a:custGeom>
              <a:blipFill>
                <a:blip r:embed="rId2" cstate="print"/>
                <a:stretch>
                  <a:fillRect/>
                </a:stretch>
              </a:blipFill>
            </p:spPr>
            <p:txBody>
              <a:bodyPr lIns="0" tIns="0" rIns="0" bIns="0" anchor="ctr"/>
              <a:lstStyle/>
              <a:p>
                <a:pPr defTabSz="342900" fontAlgn="auto">
                  <a:spcBef>
                    <a:spcPts val="0"/>
                  </a:spcBef>
                  <a:spcAft>
                    <a:spcPts val="0"/>
                  </a:spcAft>
                  <a:defRPr sz="2400"/>
                </a:pPr>
                <a:endParaRPr kumimoji="0" sz="900" b="0">
                  <a:solidFill>
                    <a:prstClr val="black"/>
                  </a:solidFill>
                  <a:latin typeface="黑体" panose="02010609060101010101" pitchFamily="49" charset="-122"/>
                  <a:ea typeface="黑体" panose="02010609060101010101" pitchFamily="49" charset="-122"/>
                </a:endParaRPr>
              </a:p>
            </p:txBody>
          </p:sp>
          <p:sp>
            <p:nvSpPr>
              <p:cNvPr id="86" name="text 67">
                <a:extLst>
                  <a:ext uri="{FF2B5EF4-FFF2-40B4-BE49-F238E27FC236}">
                    <a16:creationId xmlns="" xmlns:a16="http://schemas.microsoft.com/office/drawing/2014/main" id="{5675BFE4-E382-6047-B2F5-A3A3001B226C}"/>
                  </a:ext>
                </a:extLst>
              </p:cNvPr>
              <p:cNvSpPr/>
              <p:nvPr/>
            </p:nvSpPr>
            <p:spPr>
              <a:xfrm>
                <a:off x="300856" y="9020541"/>
                <a:ext cx="5698288" cy="3498565"/>
              </a:xfrm>
              <a:prstGeom prst="rect">
                <a:avLst/>
              </a:prstGeom>
              <a:ln w="25400">
                <a:miter lim="400000"/>
              </a:ln>
              <a:extLst>
                <a:ext uri="{C572A759-6A51-4108-AA02-DFA0A04FC94B}">
                  <ma14:wrappingTextBoxFlag xmlns:ma14="http://schemas.microsoft.com/office/mac/drawingml/2011/main" xmlns="" val="1"/>
                </a:ext>
              </a:extLst>
            </p:spPr>
            <p:txBody>
              <a:bodyPr wrap="square" lIns="0" tIns="0" rIns="0" bIns="0" numCol="1" anchor="t">
                <a:spAutoFit/>
              </a:bodyPr>
              <a:lstStyle>
                <a:lvl1pPr algn="ctr">
                  <a:lnSpc>
                    <a:spcPct val="115555"/>
                  </a:lnSpc>
                  <a:defRPr spc="330">
                    <a:solidFill>
                      <a:srgbClr val="526E82">
                        <a:alpha val="100000"/>
                      </a:srgbClr>
                    </a:solidFill>
                    <a:latin typeface="安卓中文"/>
                    <a:ea typeface="安卓中文"/>
                    <a:cs typeface="安卓中文"/>
                    <a:sym typeface="安卓中文"/>
                  </a:defRPr>
                </a:lvl1pPr>
              </a:lstStyle>
              <a:p>
                <a:pPr algn="l" defTabSz="342900" fontAlgn="auto">
                  <a:spcBef>
                    <a:spcPts val="0"/>
                  </a:spcBef>
                  <a:spcAft>
                    <a:spcPts val="0"/>
                  </a:spcAft>
                  <a:defRPr sz="2400" spc="0"/>
                </a:pPr>
                <a:r>
                  <a:rPr kumimoji="0" lang="en-US" altLang="zh-CN" sz="1050" b="0" spc="0" dirty="0">
                    <a:latin typeface="Microsoft YaHei" panose="020B0503020204020204" pitchFamily="34" charset="-122"/>
                    <a:ea typeface="Microsoft YaHei" panose="020B0503020204020204" pitchFamily="34" charset="-122"/>
                  </a:rPr>
                  <a:t>1</a:t>
                </a:r>
                <a:r>
                  <a:rPr kumimoji="0" lang="zh-CN" altLang="en-US" sz="1050" b="0" spc="0" dirty="0">
                    <a:latin typeface="Microsoft YaHei" panose="020B0503020204020204" pitchFamily="34" charset="-122"/>
                    <a:ea typeface="Microsoft YaHei" panose="020B0503020204020204" pitchFamily="34" charset="-122"/>
                  </a:rPr>
                  <a:t>）</a:t>
                </a:r>
                <a:r>
                  <a:rPr kumimoji="0" lang="zh-CN" altLang="en-US" sz="1050" b="0" spc="0" dirty="0">
                    <a:solidFill>
                      <a:prstClr val="black"/>
                    </a:solidFill>
                    <a:latin typeface="Microsoft YaHei" panose="020B0503020204020204" pitchFamily="34" charset="-122"/>
                    <a:ea typeface="Microsoft YaHei" panose="020B0503020204020204" pitchFamily="34" charset="-122"/>
                  </a:rPr>
                  <a:t>标准作业</a:t>
                </a:r>
                <a:endParaRPr kumimoji="0" lang="en-US" altLang="zh-CN" sz="1050" b="0" spc="0" dirty="0">
                  <a:latin typeface="Microsoft YaHei" panose="020B0503020204020204" pitchFamily="34" charset="-122"/>
                  <a:ea typeface="Microsoft YaHei" panose="020B0503020204020204" pitchFamily="34" charset="-122"/>
                </a:endParaRPr>
              </a:p>
              <a:p>
                <a:pPr algn="l" defTabSz="342900" fontAlgn="auto">
                  <a:spcBef>
                    <a:spcPts val="0"/>
                  </a:spcBef>
                  <a:spcAft>
                    <a:spcPts val="0"/>
                  </a:spcAft>
                  <a:defRPr sz="2400" spc="0"/>
                </a:pPr>
                <a:r>
                  <a:rPr kumimoji="0" lang="en-US" altLang="zh-CN" sz="1050" b="0" spc="0" dirty="0">
                    <a:latin typeface="Microsoft YaHei" panose="020B0503020204020204" pitchFamily="34" charset="-122"/>
                    <a:ea typeface="Microsoft YaHei" panose="020B0503020204020204" pitchFamily="34" charset="-122"/>
                  </a:rPr>
                  <a:t>2</a:t>
                </a:r>
                <a:r>
                  <a:rPr kumimoji="0" lang="zh-CN" altLang="en-US" sz="1050" b="0" spc="0" dirty="0">
                    <a:latin typeface="Microsoft YaHei" panose="020B0503020204020204" pitchFamily="34" charset="-122"/>
                    <a:ea typeface="Microsoft YaHei" panose="020B0503020204020204" pitchFamily="34" charset="-122"/>
                  </a:rPr>
                  <a:t>）</a:t>
                </a:r>
                <a:r>
                  <a:rPr kumimoji="0" lang="zh-CN" altLang="en-US" sz="1050" b="0" spc="0" dirty="0">
                    <a:solidFill>
                      <a:prstClr val="black"/>
                    </a:solidFill>
                    <a:latin typeface="Microsoft YaHei" panose="020B0503020204020204" pitchFamily="34" charset="-122"/>
                    <a:ea typeface="Microsoft YaHei" panose="020B0503020204020204" pitchFamily="34" charset="-122"/>
                  </a:rPr>
                  <a:t>精益生产与现场管理 </a:t>
                </a:r>
                <a:endParaRPr kumimoji="0" lang="en-US" altLang="zh-CN" sz="1050" b="0" spc="0" dirty="0">
                  <a:solidFill>
                    <a:prstClr val="black"/>
                  </a:solidFill>
                  <a:latin typeface="Microsoft YaHei" panose="020B0503020204020204" pitchFamily="34" charset="-122"/>
                  <a:ea typeface="Microsoft YaHei" panose="020B0503020204020204" pitchFamily="34" charset="-122"/>
                </a:endParaRPr>
              </a:p>
              <a:p>
                <a:pPr algn="l" defTabSz="342900" fontAlgn="auto">
                  <a:spcBef>
                    <a:spcPts val="0"/>
                  </a:spcBef>
                  <a:spcAft>
                    <a:spcPts val="0"/>
                  </a:spcAft>
                  <a:defRPr sz="2400" spc="0"/>
                </a:pPr>
                <a:r>
                  <a:rPr kumimoji="0" lang="zh-CN" altLang="en-US" sz="1050" b="0" spc="0" dirty="0">
                    <a:latin typeface="Microsoft YaHei" panose="020B0503020204020204" pitchFamily="34" charset="-122"/>
                    <a:ea typeface="Microsoft YaHei" panose="020B0503020204020204" pitchFamily="34" charset="-122"/>
                  </a:rPr>
                  <a:t>生活中的</a:t>
                </a:r>
                <a:r>
                  <a:rPr kumimoji="0" lang="en" altLang="zh-CN" sz="1050" b="0" spc="0" dirty="0">
                    <a:latin typeface="Microsoft YaHei" panose="020B0503020204020204" pitchFamily="34" charset="-122"/>
                    <a:ea typeface="Microsoft YaHei" panose="020B0503020204020204" pitchFamily="34" charset="-122"/>
                  </a:rPr>
                  <a:t>“5S”</a:t>
                </a:r>
                <a:r>
                  <a:rPr kumimoji="0" lang="zh-CN" altLang="en-US" sz="1050" b="0" spc="0" dirty="0">
                    <a:latin typeface="Microsoft YaHei" panose="020B0503020204020204" pitchFamily="34" charset="-122"/>
                    <a:ea typeface="Microsoft YaHei" panose="020B0503020204020204" pitchFamily="34" charset="-122"/>
                  </a:rPr>
                  <a:t>现场管理、结合专业知识，设计一种目视管理的工具并对它的原理进行简单说明  </a:t>
                </a:r>
                <a:endParaRPr kumimoji="0" lang="en-US" altLang="zh-CN" sz="1050" b="0" spc="0" dirty="0">
                  <a:latin typeface="Microsoft YaHei" panose="020B0503020204020204" pitchFamily="34" charset="-122"/>
                  <a:ea typeface="Microsoft YaHei" panose="020B0503020204020204" pitchFamily="34" charset="-122"/>
                </a:endParaRPr>
              </a:p>
              <a:p>
                <a:pPr algn="l" defTabSz="342900" fontAlgn="auto">
                  <a:spcBef>
                    <a:spcPts val="0"/>
                  </a:spcBef>
                  <a:spcAft>
                    <a:spcPts val="0"/>
                  </a:spcAft>
                  <a:defRPr sz="2400" spc="0"/>
                </a:pPr>
                <a:r>
                  <a:rPr kumimoji="0" lang="en-US" altLang="zh-CN" sz="1050" b="0" spc="0" dirty="0">
                    <a:latin typeface="Microsoft YaHei" panose="020B0503020204020204" pitchFamily="34" charset="-122"/>
                    <a:ea typeface="Microsoft YaHei" panose="020B0503020204020204" pitchFamily="34" charset="-122"/>
                  </a:rPr>
                  <a:t>3</a:t>
                </a:r>
                <a:r>
                  <a:rPr kumimoji="0" lang="zh-CN" altLang="en-US" sz="1050" b="0" spc="0" dirty="0">
                    <a:latin typeface="Microsoft YaHei" panose="020B0503020204020204" pitchFamily="34" charset="-122"/>
                    <a:ea typeface="Microsoft YaHei" panose="020B0503020204020204" pitchFamily="34" charset="-122"/>
                  </a:rPr>
                  <a:t>）了解大数据与工业工程、智能制造等前沿发展方向 </a:t>
                </a:r>
              </a:p>
            </p:txBody>
          </p:sp>
          <p:grpSp>
            <p:nvGrpSpPr>
              <p:cNvPr id="87" name="Group 421">
                <a:extLst>
                  <a:ext uri="{FF2B5EF4-FFF2-40B4-BE49-F238E27FC236}">
                    <a16:creationId xmlns="" xmlns:a16="http://schemas.microsoft.com/office/drawing/2014/main" id="{9BCDC570-AD2D-184B-9385-CCC37824F5F0}"/>
                  </a:ext>
                </a:extLst>
              </p:cNvPr>
              <p:cNvGrpSpPr/>
              <p:nvPr/>
            </p:nvGrpSpPr>
            <p:grpSpPr>
              <a:xfrm>
                <a:off x="6440" y="7850812"/>
                <a:ext cx="3465605" cy="551603"/>
                <a:chOff x="-657503" y="-27409"/>
                <a:chExt cx="3922476" cy="441595"/>
              </a:xfrm>
            </p:grpSpPr>
            <p:sp>
              <p:nvSpPr>
                <p:cNvPr id="94" name="text 421">
                  <a:extLst>
                    <a:ext uri="{FF2B5EF4-FFF2-40B4-BE49-F238E27FC236}">
                      <a16:creationId xmlns="" xmlns:a16="http://schemas.microsoft.com/office/drawing/2014/main" id="{876F4AFE-CC8E-694D-AFA2-6E0B099FBC6C}"/>
                    </a:ext>
                  </a:extLst>
                </p:cNvPr>
                <p:cNvSpPr/>
                <p:nvPr/>
              </p:nvSpPr>
              <p:spPr>
                <a:xfrm>
                  <a:off x="-657503" y="-27409"/>
                  <a:ext cx="3922476" cy="441595"/>
                </a:xfrm>
                <a:prstGeom prst="rect">
                  <a:avLst/>
                </a:prstGeom>
                <a:ln w="25400">
                  <a:miter lim="400000"/>
                </a:ln>
                <a:extLst>
                  <a:ext uri="{C572A759-6A51-4108-AA02-DFA0A04FC94B}">
                    <ma14:wrappingTextBoxFlag xmlns:ma14="http://schemas.microsoft.com/office/mac/drawingml/2011/main" xmlns="" val="1"/>
                  </a:ext>
                </a:extLst>
              </p:spPr>
              <p:txBody>
                <a:bodyPr wrap="square" lIns="0" tIns="0" rIns="0" bIns="0" numCol="1" anchor="b">
                  <a:spAutoFit/>
                </a:bodyPr>
                <a:lstStyle>
                  <a:lvl1pPr algn="ctr">
                    <a:lnSpc>
                      <a:spcPct val="112000"/>
                    </a:lnSpc>
                    <a:defRPr spc="330">
                      <a:solidFill>
                        <a:srgbClr val="526E82">
                          <a:alpha val="100000"/>
                        </a:srgbClr>
                      </a:solidFill>
                      <a:latin typeface="安卓中文"/>
                      <a:ea typeface="安卓中文"/>
                      <a:cs typeface="安卓中文"/>
                      <a:sym typeface="安卓中文"/>
                    </a:defRPr>
                  </a:lvl1pPr>
                </a:lstStyle>
                <a:p>
                  <a:pPr defTabSz="342900" fontAlgn="auto">
                    <a:spcBef>
                      <a:spcPts val="0"/>
                    </a:spcBef>
                    <a:spcAft>
                      <a:spcPts val="0"/>
                    </a:spcAft>
                    <a:defRPr sz="2400" spc="0"/>
                  </a:pPr>
                  <a:r>
                    <a:rPr kumimoji="0" lang="zh-CN" altLang="en-US" sz="1200" spc="124" dirty="0">
                      <a:solidFill>
                        <a:prstClr val="white"/>
                      </a:solidFill>
                      <a:latin typeface="Microsoft YaHei" panose="020B0503020204020204" pitchFamily="34" charset="-122"/>
                      <a:ea typeface="Microsoft YaHei" panose="020B0503020204020204" pitchFamily="34" charset="-122"/>
                    </a:rPr>
                    <a:t>第十至</a:t>
                  </a:r>
                  <a:r>
                    <a:rPr kumimoji="0" lang="zh-CN" altLang="en-US" sz="1200" spc="0" dirty="0">
                      <a:solidFill>
                        <a:prstClr val="white"/>
                      </a:solidFill>
                      <a:latin typeface="Microsoft YaHei" panose="020B0503020204020204" pitchFamily="34" charset="-122"/>
                      <a:ea typeface="Microsoft YaHei" panose="020B0503020204020204" pitchFamily="34" charset="-122"/>
                    </a:rPr>
                    <a:t>十三</a:t>
                  </a:r>
                  <a:r>
                    <a:rPr kumimoji="0" lang="zh-CN" altLang="en-US" sz="1200" spc="124" dirty="0">
                      <a:solidFill>
                        <a:prstClr val="white"/>
                      </a:solidFill>
                      <a:latin typeface="Microsoft YaHei" panose="020B0503020204020204" pitchFamily="34" charset="-122"/>
                      <a:ea typeface="Microsoft YaHei" panose="020B0503020204020204" pitchFamily="34" charset="-122"/>
                    </a:rPr>
                    <a:t>次课</a:t>
                  </a:r>
                </a:p>
              </p:txBody>
            </p:sp>
          </p:grpSp>
        </p:grpSp>
      </p:grpSp>
      <p:grpSp>
        <p:nvGrpSpPr>
          <p:cNvPr id="55" name="Group 63">
            <a:extLst>
              <a:ext uri="{FF2B5EF4-FFF2-40B4-BE49-F238E27FC236}">
                <a16:creationId xmlns="" xmlns:a16="http://schemas.microsoft.com/office/drawing/2014/main" id="{46FA105B-517D-6549-BBB3-661D343492C1}"/>
              </a:ext>
            </a:extLst>
          </p:cNvPr>
          <p:cNvGrpSpPr/>
          <p:nvPr/>
        </p:nvGrpSpPr>
        <p:grpSpPr>
          <a:xfrm>
            <a:off x="833430" y="1091669"/>
            <a:ext cx="7600950" cy="318421"/>
            <a:chOff x="27312" y="-114435"/>
            <a:chExt cx="20269200" cy="849124"/>
          </a:xfrm>
        </p:grpSpPr>
        <p:sp>
          <p:nvSpPr>
            <p:cNvPr id="56" name="text 63">
              <a:extLst>
                <a:ext uri="{FF2B5EF4-FFF2-40B4-BE49-F238E27FC236}">
                  <a16:creationId xmlns="" xmlns:a16="http://schemas.microsoft.com/office/drawing/2014/main" id="{D5B496E3-F448-F54E-9BE0-551A39792974}"/>
                </a:ext>
              </a:extLst>
            </p:cNvPr>
            <p:cNvSpPr/>
            <p:nvPr/>
          </p:nvSpPr>
          <p:spPr>
            <a:xfrm>
              <a:off x="27312" y="-114435"/>
              <a:ext cx="20269200" cy="849124"/>
            </a:xfrm>
            <a:prstGeom prst="rect">
              <a:avLst/>
            </a:prstGeom>
            <a:ln w="25400">
              <a:miter lim="400000"/>
            </a:ln>
            <a:extLst>
              <a:ext uri="{C572A759-6A51-4108-AA02-DFA0A04FC94B}">
                <ma14:wrappingTextBoxFlag xmlns:ma14="http://schemas.microsoft.com/office/mac/drawingml/2011/main" xmlns="" val="1"/>
              </a:ext>
            </a:extLst>
          </p:spPr>
          <p:txBody>
            <a:bodyPr wrap="square" lIns="19050" tIns="19050" rIns="19050" bIns="19050" numCol="1" anchor="ctr">
              <a:spAutoFit/>
            </a:bodyPr>
            <a:lstStyle/>
            <a:p>
              <a:pPr defTabSz="342900" fontAlgn="auto">
                <a:lnSpc>
                  <a:spcPct val="101333"/>
                </a:lnSpc>
                <a:spcBef>
                  <a:spcPts val="0"/>
                </a:spcBef>
                <a:spcAft>
                  <a:spcPts val="0"/>
                </a:spcAft>
              </a:pPr>
              <a:r>
                <a:rPr kumimoji="0" lang="zh-CN" altLang="en-US" sz="2025" b="0" spc="165" dirty="0">
                  <a:solidFill>
                    <a:srgbClr val="526E82">
                      <a:alpha val="100000"/>
                    </a:srgbClr>
                  </a:solidFill>
                  <a:latin typeface="黑体" panose="02010609060101010101" pitchFamily="49" charset="-122"/>
                  <a:ea typeface="黑体" panose="02010609060101010101" pitchFamily="49" charset="-122"/>
                  <a:cs typeface="安卓中文"/>
                </a:rPr>
                <a:t>（</a:t>
              </a:r>
              <a:r>
                <a:rPr kumimoji="0" lang="en-US" altLang="zh-CN" sz="2025" b="0" spc="165" dirty="0">
                  <a:solidFill>
                    <a:srgbClr val="526E82">
                      <a:alpha val="100000"/>
                    </a:srgbClr>
                  </a:solidFill>
                  <a:latin typeface="黑体" panose="02010609060101010101" pitchFamily="49" charset="-122"/>
                  <a:ea typeface="黑体" panose="02010609060101010101" pitchFamily="49" charset="-122"/>
                  <a:cs typeface="安卓中文"/>
                </a:rPr>
                <a:t>2</a:t>
              </a:r>
              <a:r>
                <a:rPr kumimoji="0" lang="zh-CN" altLang="en-US" sz="2025" b="0" spc="165" dirty="0">
                  <a:solidFill>
                    <a:srgbClr val="526E82">
                      <a:alpha val="100000"/>
                    </a:srgbClr>
                  </a:solidFill>
                  <a:latin typeface="黑体" panose="02010609060101010101" pitchFamily="49" charset="-122"/>
                  <a:ea typeface="黑体" panose="02010609060101010101" pitchFamily="49" charset="-122"/>
                  <a:cs typeface="安卓中文"/>
                </a:rPr>
                <a:t>）课程教学设计</a:t>
              </a:r>
            </a:p>
          </p:txBody>
        </p:sp>
      </p:grpSp>
      <p:sp>
        <p:nvSpPr>
          <p:cNvPr id="57" name="文本框 4"/>
          <p:cNvSpPr txBox="1">
            <a:spLocks noChangeArrowheads="1"/>
          </p:cNvSpPr>
          <p:nvPr/>
        </p:nvSpPr>
        <p:spPr bwMode="auto">
          <a:xfrm>
            <a:off x="540206" y="262574"/>
            <a:ext cx="4875053" cy="523220"/>
          </a:xfrm>
          <a:prstGeom prst="rect">
            <a:avLst/>
          </a:prstGeom>
          <a:noFill/>
          <a:ln w="9525">
            <a:noFill/>
            <a:miter lim="800000"/>
            <a:headEnd/>
            <a:tailEnd/>
          </a:ln>
        </p:spPr>
        <p:txBody>
          <a:bodyPr wrap="none">
            <a:spAutoFit/>
          </a:bodyPr>
          <a:lstStyle/>
          <a:p>
            <a:pPr algn="ctr" eaLnBrk="1" hangingPunct="1"/>
            <a:r>
              <a:rPr lang="en-US" altLang="zh-CN" sz="2800" dirty="0" smtClean="0">
                <a:solidFill>
                  <a:srgbClr val="003399"/>
                </a:solidFill>
                <a:latin typeface="宋体" charset="-122"/>
              </a:rPr>
              <a:t>1.《</a:t>
            </a:r>
            <a:r>
              <a:rPr lang="zh-CN" altLang="en-US" sz="2800" dirty="0" smtClean="0">
                <a:solidFill>
                  <a:srgbClr val="003399"/>
                </a:solidFill>
                <a:latin typeface="宋体" charset="-122"/>
              </a:rPr>
              <a:t>基础工业工程</a:t>
            </a:r>
            <a:r>
              <a:rPr lang="en-US" altLang="zh-CN" sz="2800" dirty="0" smtClean="0">
                <a:solidFill>
                  <a:srgbClr val="003399"/>
                </a:solidFill>
                <a:latin typeface="宋体" charset="-122"/>
              </a:rPr>
              <a:t>》</a:t>
            </a:r>
            <a:r>
              <a:rPr lang="zh-CN" altLang="en-US" sz="2800" dirty="0" smtClean="0">
                <a:solidFill>
                  <a:srgbClr val="003399"/>
                </a:solidFill>
                <a:latin typeface="宋体" charset="-122"/>
              </a:rPr>
              <a:t>课程教学</a:t>
            </a:r>
            <a:endParaRPr lang="zh-CN" altLang="en-US" sz="2800" dirty="0">
              <a:solidFill>
                <a:srgbClr val="003399"/>
              </a:solidFill>
              <a:latin typeface="宋体" charset="-122"/>
            </a:endParaRPr>
          </a:p>
        </p:txBody>
      </p:sp>
    </p:spTree>
    <p:extLst>
      <p:ext uri="{BB962C8B-B14F-4D97-AF65-F5344CB8AC3E}">
        <p14:creationId xmlns="" xmlns:p14="http://schemas.microsoft.com/office/powerpoint/2010/main" val="11167841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AutoShape 33">
            <a:extLst>
              <a:ext uri="{FF2B5EF4-FFF2-40B4-BE49-F238E27FC236}">
                <a16:creationId xmlns="" xmlns:a16="http://schemas.microsoft.com/office/drawing/2014/main" id="{5137C3A9-9271-42BA-B812-20E3A4346FA2}"/>
              </a:ext>
            </a:extLst>
          </p:cNvPr>
          <p:cNvSpPr>
            <a:spLocks noChangeArrowheads="1"/>
          </p:cNvSpPr>
          <p:nvPr/>
        </p:nvSpPr>
        <p:spPr bwMode="blackWhite">
          <a:xfrm>
            <a:off x="898579" y="171428"/>
            <a:ext cx="6680034" cy="548521"/>
          </a:xfrm>
          <a:prstGeom prst="roundRect">
            <a:avLst>
              <a:gd name="adj" fmla="val 9106"/>
            </a:avLst>
          </a:prstGeom>
          <a:noFill/>
          <a:ln w="9525">
            <a:noFill/>
            <a:miter lim="800000"/>
            <a:headEnd/>
            <a:tailEnd/>
          </a:ln>
        </p:spPr>
        <p:txBody>
          <a:bodyPr wrap="none">
            <a:spAutoFit/>
          </a:bodyPr>
          <a:lstStyle/>
          <a:p>
            <a:pPr algn="ctr"/>
            <a:r>
              <a:rPr lang="en-US" altLang="zh-CN" sz="2800" dirty="0">
                <a:solidFill>
                  <a:srgbClr val="003399"/>
                </a:solidFill>
                <a:latin typeface="宋体" charset="-122"/>
              </a:rPr>
              <a:t>2 .《</a:t>
            </a:r>
            <a:r>
              <a:rPr lang="zh-CN" altLang="en-US" sz="2800" dirty="0">
                <a:solidFill>
                  <a:srgbClr val="003399"/>
                </a:solidFill>
                <a:latin typeface="宋体" charset="-122"/>
              </a:rPr>
              <a:t>基础工业工程</a:t>
            </a:r>
            <a:r>
              <a:rPr lang="en-US" altLang="zh-CN" sz="2800" dirty="0">
                <a:solidFill>
                  <a:srgbClr val="003399"/>
                </a:solidFill>
                <a:latin typeface="宋体" charset="-122"/>
              </a:rPr>
              <a:t>》</a:t>
            </a:r>
            <a:r>
              <a:rPr lang="zh-CN" altLang="en-US" sz="2800" dirty="0">
                <a:solidFill>
                  <a:srgbClr val="003399"/>
                </a:solidFill>
                <a:latin typeface="宋体" charset="-122"/>
              </a:rPr>
              <a:t>（第</a:t>
            </a:r>
            <a:r>
              <a:rPr lang="en-US" altLang="zh-CN" sz="2800" dirty="0">
                <a:solidFill>
                  <a:srgbClr val="003399"/>
                </a:solidFill>
                <a:latin typeface="宋体" charset="-122"/>
              </a:rPr>
              <a:t>3</a:t>
            </a:r>
            <a:r>
              <a:rPr lang="zh-CN" altLang="en-US" sz="2800" dirty="0">
                <a:solidFill>
                  <a:srgbClr val="003399"/>
                </a:solidFill>
                <a:latin typeface="宋体" charset="-122"/>
              </a:rPr>
              <a:t>版）教材编写</a:t>
            </a:r>
          </a:p>
        </p:txBody>
      </p:sp>
      <p:sp>
        <p:nvSpPr>
          <p:cNvPr id="3" name="text 328"/>
          <p:cNvSpPr/>
          <p:nvPr/>
        </p:nvSpPr>
        <p:spPr>
          <a:xfrm>
            <a:off x="827584" y="980728"/>
            <a:ext cx="7600950" cy="353238"/>
          </a:xfrm>
          <a:prstGeom prst="rect">
            <a:avLst/>
          </a:prstGeom>
          <a:ln w="25400">
            <a:miter lim="400000"/>
          </a:ln>
          <a:extLst>
            <a:ext uri="{C572A759-6A51-4108-AA02-DFA0A04FC94B}">
              <ma14:wrappingTextBoxFlag xmlns:ma14="http://schemas.microsoft.com/office/mac/drawingml/2011/main" xmlns="" val="1"/>
            </a:ext>
          </a:extLst>
        </p:spPr>
        <p:txBody>
          <a:bodyPr wrap="square" lIns="19050" tIns="19050" rIns="19050" bIns="19050" numCol="1" anchor="ctr">
            <a:spAutoFit/>
          </a:bodyPr>
          <a:lstStyle>
            <a:lvl1pPr algn="l">
              <a:lnSpc>
                <a:spcPct val="101333"/>
              </a:lnSpc>
              <a:defRPr spc="440">
                <a:solidFill>
                  <a:srgbClr val="526E82">
                    <a:alpha val="100000"/>
                  </a:srgbClr>
                </a:solidFill>
                <a:latin typeface="安卓中文"/>
                <a:ea typeface="安卓中文"/>
                <a:cs typeface="安卓中文"/>
                <a:sym typeface="安卓中文"/>
              </a:defRPr>
            </a:lvl1pPr>
          </a:lstStyle>
          <a:p>
            <a:pPr defTabSz="342900" fontAlgn="auto">
              <a:spcBef>
                <a:spcPts val="0"/>
              </a:spcBef>
              <a:spcAft>
                <a:spcPts val="0"/>
              </a:spcAft>
              <a:defRPr sz="2400" spc="0"/>
            </a:pPr>
            <a:r>
              <a:rPr kumimoji="0" lang="zh-CN" altLang="en-US" sz="2025" b="0" spc="165" dirty="0" smtClean="0">
                <a:latin typeface="黑体" panose="02010609060101010101" pitchFamily="49" charset="-122"/>
                <a:ea typeface="黑体" panose="02010609060101010101" pitchFamily="49" charset="-122"/>
              </a:rPr>
              <a:t>（</a:t>
            </a:r>
            <a:r>
              <a:rPr kumimoji="0" lang="en-US" altLang="zh-CN" sz="2025" b="0" spc="165" dirty="0" smtClean="0">
                <a:latin typeface="黑体" panose="02010609060101010101" pitchFamily="49" charset="-122"/>
                <a:ea typeface="黑体" panose="02010609060101010101" pitchFamily="49" charset="-122"/>
              </a:rPr>
              <a:t>1</a:t>
            </a:r>
            <a:r>
              <a:rPr kumimoji="0" lang="zh-CN" altLang="en-US" sz="2025" b="0" spc="165" dirty="0" smtClean="0">
                <a:latin typeface="黑体" panose="02010609060101010101" pitchFamily="49" charset="-122"/>
                <a:ea typeface="黑体" panose="02010609060101010101" pitchFamily="49" charset="-122"/>
              </a:rPr>
              <a:t>）教材概览</a:t>
            </a:r>
            <a:endParaRPr kumimoji="0" lang="zh-CN" altLang="en-US" sz="2025" b="0" spc="165" dirty="0">
              <a:latin typeface="黑体" panose="02010609060101010101" pitchFamily="49" charset="-122"/>
              <a:ea typeface="黑体" panose="02010609060101010101" pitchFamily="49" charset="-122"/>
            </a:endParaRPr>
          </a:p>
        </p:txBody>
      </p:sp>
      <p:sp>
        <p:nvSpPr>
          <p:cNvPr id="6" name="graph 832">
            <a:extLst>
              <a:ext uri="{FF2B5EF4-FFF2-40B4-BE49-F238E27FC236}">
                <a16:creationId xmlns="" xmlns:a16="http://schemas.microsoft.com/office/drawing/2014/main" id="{13D69905-7FA2-8046-8E7D-439DDFF59237}"/>
              </a:ext>
            </a:extLst>
          </p:cNvPr>
          <p:cNvSpPr/>
          <p:nvPr/>
        </p:nvSpPr>
        <p:spPr>
          <a:xfrm>
            <a:off x="982348" y="1556792"/>
            <a:ext cx="490017" cy="2167042"/>
          </a:xfrm>
          <a:custGeom>
            <a:avLst/>
            <a:gdLst/>
            <a:ahLst/>
            <a:cxnLst>
              <a:cxn ang="0">
                <a:pos x="wd2" y="hd2"/>
              </a:cxn>
              <a:cxn ang="5400000">
                <a:pos x="wd2" y="hd2"/>
              </a:cxn>
              <a:cxn ang="10800000">
                <a:pos x="wd2" y="hd2"/>
              </a:cxn>
              <a:cxn ang="16200000">
                <a:pos x="wd2" y="hd2"/>
              </a:cxn>
            </a:cxnLst>
            <a:rect l="0" t="0" r="r" b="b"/>
            <a:pathLst>
              <a:path w="1219200" h="1219200" extrusionOk="0">
                <a:moveTo>
                  <a:pt x="1219200" y="1219200"/>
                </a:moveTo>
                <a:lnTo>
                  <a:pt x="0" y="1219200"/>
                </a:lnTo>
                <a:lnTo>
                  <a:pt x="0" y="0"/>
                </a:lnTo>
                <a:lnTo>
                  <a:pt x="1219200" y="0"/>
                </a:lnTo>
                <a:cubicBezTo>
                  <a:pt x="1219200" y="0"/>
                  <a:pt x="1219200" y="1219200"/>
                  <a:pt x="1219200" y="1219200"/>
                </a:cubicBezTo>
                <a:close/>
              </a:path>
            </a:pathLst>
          </a:custGeom>
          <a:solidFill>
            <a:srgbClr val="0DB793">
              <a:alpha val="100000"/>
            </a:srgbClr>
          </a:solidFill>
        </p:spPr>
        <p:txBody>
          <a:bodyPr lIns="0" tIns="0" rIns="0" bIns="0" anchor="ctr"/>
          <a:lstStyle/>
          <a:p>
            <a:pPr defTabSz="342900" fontAlgn="auto">
              <a:spcBef>
                <a:spcPts val="0"/>
              </a:spcBef>
              <a:spcAft>
                <a:spcPts val="0"/>
              </a:spcAft>
              <a:defRPr sz="2400"/>
            </a:pPr>
            <a:endParaRPr kumimoji="0" sz="900" b="0">
              <a:solidFill>
                <a:prstClr val="black"/>
              </a:solidFill>
              <a:latin typeface="Microsoft YaHei" panose="020B0503020204020204" pitchFamily="34" charset="-122"/>
              <a:ea typeface="Microsoft YaHei" panose="020B0503020204020204" pitchFamily="34" charset="-122"/>
            </a:endParaRPr>
          </a:p>
        </p:txBody>
      </p:sp>
      <p:sp>
        <p:nvSpPr>
          <p:cNvPr id="2" name="文本框 1"/>
          <p:cNvSpPr txBox="1"/>
          <p:nvPr/>
        </p:nvSpPr>
        <p:spPr>
          <a:xfrm>
            <a:off x="1472876" y="1472509"/>
            <a:ext cx="6411491" cy="2426305"/>
          </a:xfrm>
          <a:prstGeom prst="rect">
            <a:avLst/>
          </a:prstGeom>
          <a:noFill/>
        </p:spPr>
        <p:txBody>
          <a:bodyPr wrap="square" rtlCol="0">
            <a:spAutoFit/>
          </a:bodyPr>
          <a:lstStyle/>
          <a:p>
            <a:pPr>
              <a:lnSpc>
                <a:spcPts val="2600"/>
              </a:lnSpc>
              <a:spcBef>
                <a:spcPts val="0"/>
              </a:spcBef>
              <a:spcAft>
                <a:spcPts val="0"/>
              </a:spcAft>
            </a:pPr>
            <a:r>
              <a:rPr lang="zh-CN" altLang="en-US" dirty="0" smtClean="0"/>
              <a:t>第</a:t>
            </a:r>
            <a:r>
              <a:rPr lang="en-US" altLang="zh-CN" dirty="0" smtClean="0"/>
              <a:t>1</a:t>
            </a:r>
            <a:r>
              <a:rPr lang="zh-CN" altLang="en-US" dirty="0" smtClean="0"/>
              <a:t>版：</a:t>
            </a:r>
            <a:r>
              <a:rPr lang="en-US" altLang="zh-CN" dirty="0" smtClean="0"/>
              <a:t>2005.09</a:t>
            </a:r>
          </a:p>
          <a:p>
            <a:pPr marL="800100" lvl="1" indent="-342900">
              <a:lnSpc>
                <a:spcPts val="2600"/>
              </a:lnSpc>
              <a:spcBef>
                <a:spcPts val="0"/>
              </a:spcBef>
              <a:spcAft>
                <a:spcPts val="0"/>
              </a:spcAft>
              <a:buFont typeface="Wingdings" panose="05000000000000000000" pitchFamily="2" charset="2"/>
              <a:buChar char="Ø"/>
            </a:pPr>
            <a:r>
              <a:rPr lang="zh-CN" altLang="en-US" sz="1600" dirty="0" smtClean="0"/>
              <a:t>出版社：机械工业出版社</a:t>
            </a:r>
            <a:endParaRPr lang="en-US" altLang="zh-CN" sz="1600" dirty="0" smtClean="0"/>
          </a:p>
          <a:p>
            <a:pPr marL="585788" lvl="1" indent="-128588" defTabSz="342900" fontAlgn="auto">
              <a:lnSpc>
                <a:spcPts val="2600"/>
              </a:lnSpc>
              <a:spcBef>
                <a:spcPts val="0"/>
              </a:spcBef>
              <a:spcAft>
                <a:spcPts val="0"/>
              </a:spcAft>
              <a:buFont typeface="Wingdings" panose="05000000000000000000" pitchFamily="2" charset="2"/>
              <a:buChar char="Ø"/>
              <a:defRPr sz="2400" spc="0"/>
            </a:pPr>
            <a:r>
              <a:rPr lang="zh-CN" altLang="en-US" sz="1600" dirty="0" smtClean="0"/>
              <a:t>   荣誉：</a:t>
            </a:r>
            <a:r>
              <a:rPr kumimoji="0" lang="zh-CN" altLang="en-US" sz="1600" b="0" dirty="0">
                <a:solidFill>
                  <a:prstClr val="black"/>
                </a:solidFill>
                <a:latin typeface="Microsoft YaHei" panose="020B0503020204020204" pitchFamily="34" charset="-122"/>
                <a:ea typeface="Microsoft YaHei" panose="020B0503020204020204" pitchFamily="34" charset="-122"/>
              </a:rPr>
              <a:t>普通高等教育“十一五”国家级规划教材</a:t>
            </a:r>
            <a:endParaRPr kumimoji="0" lang="en-US" altLang="zh-CN" sz="1600" b="0" dirty="0">
              <a:solidFill>
                <a:prstClr val="black"/>
              </a:solidFill>
              <a:latin typeface="Microsoft YaHei" panose="020B0503020204020204" pitchFamily="34" charset="-122"/>
              <a:ea typeface="Microsoft YaHei" panose="020B0503020204020204" pitchFamily="34" charset="-122"/>
            </a:endParaRPr>
          </a:p>
          <a:p>
            <a:pPr defTabSz="342900" fontAlgn="auto">
              <a:lnSpc>
                <a:spcPts val="2600"/>
              </a:lnSpc>
              <a:spcBef>
                <a:spcPts val="0"/>
              </a:spcBef>
              <a:spcAft>
                <a:spcPts val="0"/>
              </a:spcAft>
              <a:defRPr sz="2400" spc="0"/>
            </a:pPr>
            <a:r>
              <a:rPr kumimoji="0" lang="en-US" altLang="zh-CN" sz="1600" b="0" dirty="0">
                <a:solidFill>
                  <a:prstClr val="black"/>
                </a:solidFill>
                <a:latin typeface="Microsoft YaHei" panose="020B0503020204020204" pitchFamily="34" charset="-122"/>
                <a:ea typeface="Microsoft YaHei" panose="020B0503020204020204" pitchFamily="34" charset="-122"/>
              </a:rPr>
              <a:t>            </a:t>
            </a:r>
            <a:r>
              <a:rPr kumimoji="0" lang="en-US" altLang="zh-CN" sz="1600" b="0" dirty="0" smtClean="0">
                <a:solidFill>
                  <a:prstClr val="black"/>
                </a:solidFill>
                <a:latin typeface="Microsoft YaHei" panose="020B0503020204020204" pitchFamily="34" charset="-122"/>
                <a:ea typeface="Microsoft YaHei" panose="020B0503020204020204" pitchFamily="34" charset="-122"/>
              </a:rPr>
              <a:t>          </a:t>
            </a:r>
            <a:r>
              <a:rPr kumimoji="0" lang="zh-CN" altLang="en-US" sz="1600" b="0" dirty="0" smtClean="0">
                <a:solidFill>
                  <a:prstClr val="black"/>
                </a:solidFill>
                <a:latin typeface="Microsoft YaHei" panose="020B0503020204020204" pitchFamily="34" charset="-122"/>
                <a:ea typeface="Microsoft YaHei" panose="020B0503020204020204" pitchFamily="34" charset="-122"/>
              </a:rPr>
              <a:t>“十二五”</a:t>
            </a:r>
            <a:r>
              <a:rPr kumimoji="0" lang="zh-CN" altLang="en-US" sz="1600" b="0" dirty="0">
                <a:solidFill>
                  <a:prstClr val="black"/>
                </a:solidFill>
                <a:latin typeface="Microsoft YaHei" panose="020B0503020204020204" pitchFamily="34" charset="-122"/>
                <a:ea typeface="Microsoft YaHei" panose="020B0503020204020204" pitchFamily="34" charset="-122"/>
              </a:rPr>
              <a:t>普通高等教育本科国家级规划教材</a:t>
            </a:r>
            <a:endParaRPr kumimoji="0" lang="en-US" altLang="zh-CN" sz="1600" b="0" dirty="0">
              <a:solidFill>
                <a:prstClr val="black"/>
              </a:solidFill>
              <a:latin typeface="Microsoft YaHei" panose="020B0503020204020204" pitchFamily="34" charset="-122"/>
              <a:ea typeface="Microsoft YaHei" panose="020B0503020204020204" pitchFamily="34" charset="-122"/>
            </a:endParaRPr>
          </a:p>
          <a:p>
            <a:pPr defTabSz="342900" fontAlgn="auto">
              <a:lnSpc>
                <a:spcPts val="2600"/>
              </a:lnSpc>
              <a:spcBef>
                <a:spcPts val="0"/>
              </a:spcBef>
              <a:spcAft>
                <a:spcPts val="0"/>
              </a:spcAft>
              <a:defRPr sz="2400" spc="0"/>
            </a:pPr>
            <a:r>
              <a:rPr kumimoji="0" lang="en-US" altLang="zh-CN" sz="1600" b="0" dirty="0">
                <a:solidFill>
                  <a:prstClr val="black"/>
                </a:solidFill>
                <a:latin typeface="Microsoft YaHei" panose="020B0503020204020204" pitchFamily="34" charset="-122"/>
                <a:ea typeface="Microsoft YaHei" panose="020B0503020204020204" pitchFamily="34" charset="-122"/>
              </a:rPr>
              <a:t>            </a:t>
            </a:r>
            <a:r>
              <a:rPr kumimoji="0" lang="en-US" altLang="zh-CN" sz="1600" b="0" dirty="0" smtClean="0">
                <a:solidFill>
                  <a:prstClr val="black"/>
                </a:solidFill>
                <a:latin typeface="Microsoft YaHei" panose="020B0503020204020204" pitchFamily="34" charset="-122"/>
                <a:ea typeface="Microsoft YaHei" panose="020B0503020204020204" pitchFamily="34" charset="-122"/>
              </a:rPr>
              <a:t>           </a:t>
            </a:r>
            <a:r>
              <a:rPr kumimoji="0" lang="zh-CN" altLang="en-US" sz="1600" b="0" dirty="0" smtClean="0">
                <a:solidFill>
                  <a:prstClr val="black"/>
                </a:solidFill>
                <a:latin typeface="Microsoft YaHei" panose="020B0503020204020204" pitchFamily="34" charset="-122"/>
                <a:ea typeface="Microsoft YaHei" panose="020B0503020204020204" pitchFamily="34" charset="-122"/>
              </a:rPr>
              <a:t>重庆市</a:t>
            </a:r>
            <a:r>
              <a:rPr kumimoji="0" lang="zh-CN" altLang="en-US" sz="1600" b="0" dirty="0">
                <a:solidFill>
                  <a:prstClr val="black"/>
                </a:solidFill>
                <a:latin typeface="Microsoft YaHei" panose="020B0503020204020204" pitchFamily="34" charset="-122"/>
                <a:ea typeface="Microsoft YaHei" panose="020B0503020204020204" pitchFamily="34" charset="-122"/>
              </a:rPr>
              <a:t>教学成果奖</a:t>
            </a:r>
            <a:r>
              <a:rPr kumimoji="0" lang="zh-CN" altLang="en-US" sz="1600" b="0" dirty="0" smtClean="0">
                <a:solidFill>
                  <a:prstClr val="black"/>
                </a:solidFill>
                <a:latin typeface="Microsoft YaHei" panose="020B0503020204020204" pitchFamily="34" charset="-122"/>
                <a:ea typeface="Microsoft YaHei" panose="020B0503020204020204" pitchFamily="34" charset="-122"/>
              </a:rPr>
              <a:t>一等奖，</a:t>
            </a:r>
            <a:r>
              <a:rPr kumimoji="0" lang="en-US" altLang="zh-CN" sz="1600" b="0" dirty="0" smtClean="0">
                <a:solidFill>
                  <a:prstClr val="black"/>
                </a:solidFill>
                <a:latin typeface="Microsoft YaHei" panose="020B0503020204020204" pitchFamily="34" charset="-122"/>
                <a:ea typeface="Microsoft YaHei" panose="020B0503020204020204" pitchFamily="34" charset="-122"/>
              </a:rPr>
              <a:t>2003.07</a:t>
            </a:r>
            <a:endParaRPr lang="en-US" altLang="zh-CN" sz="1600" dirty="0" smtClean="0"/>
          </a:p>
          <a:p>
            <a:pPr marL="800100" lvl="1" indent="-342900">
              <a:lnSpc>
                <a:spcPts val="2600"/>
              </a:lnSpc>
              <a:spcBef>
                <a:spcPts val="0"/>
              </a:spcBef>
              <a:spcAft>
                <a:spcPts val="0"/>
              </a:spcAft>
              <a:buFont typeface="Wingdings" panose="05000000000000000000" pitchFamily="2" charset="2"/>
              <a:buChar char="Ø"/>
            </a:pPr>
            <a:r>
              <a:rPr lang="zh-CN" altLang="en-US" sz="1600" dirty="0" smtClean="0"/>
              <a:t>印次：</a:t>
            </a:r>
            <a:r>
              <a:rPr lang="en-US" altLang="zh-CN" sz="1600" dirty="0" smtClean="0"/>
              <a:t>18</a:t>
            </a:r>
          </a:p>
          <a:p>
            <a:pPr marL="800100" lvl="1" indent="-342900">
              <a:lnSpc>
                <a:spcPts val="2600"/>
              </a:lnSpc>
              <a:spcBef>
                <a:spcPts val="0"/>
              </a:spcBef>
              <a:spcAft>
                <a:spcPts val="0"/>
              </a:spcAft>
              <a:buFont typeface="Wingdings" panose="05000000000000000000" pitchFamily="2" charset="2"/>
              <a:buChar char="Ø"/>
            </a:pPr>
            <a:r>
              <a:rPr lang="zh-CN" altLang="en-US" sz="1600" dirty="0" smtClean="0"/>
              <a:t>印数：</a:t>
            </a:r>
            <a:r>
              <a:rPr lang="en-US" altLang="zh-CN" sz="1600" dirty="0" smtClean="0"/>
              <a:t>7.3</a:t>
            </a:r>
            <a:r>
              <a:rPr lang="zh-CN" altLang="en-US" sz="1600" dirty="0" smtClean="0"/>
              <a:t>万册</a:t>
            </a:r>
          </a:p>
        </p:txBody>
      </p:sp>
      <p:sp>
        <p:nvSpPr>
          <p:cNvPr id="24" name="graph 832">
            <a:extLst>
              <a:ext uri="{FF2B5EF4-FFF2-40B4-BE49-F238E27FC236}">
                <a16:creationId xmlns="" xmlns:a16="http://schemas.microsoft.com/office/drawing/2014/main" id="{13D69905-7FA2-8046-8E7D-439DDFF59237}"/>
              </a:ext>
            </a:extLst>
          </p:cNvPr>
          <p:cNvSpPr/>
          <p:nvPr/>
        </p:nvSpPr>
        <p:spPr>
          <a:xfrm>
            <a:off x="985639" y="4084344"/>
            <a:ext cx="490017" cy="1144856"/>
          </a:xfrm>
          <a:custGeom>
            <a:avLst/>
            <a:gdLst/>
            <a:ahLst/>
            <a:cxnLst>
              <a:cxn ang="0">
                <a:pos x="wd2" y="hd2"/>
              </a:cxn>
              <a:cxn ang="5400000">
                <a:pos x="wd2" y="hd2"/>
              </a:cxn>
              <a:cxn ang="10800000">
                <a:pos x="wd2" y="hd2"/>
              </a:cxn>
              <a:cxn ang="16200000">
                <a:pos x="wd2" y="hd2"/>
              </a:cxn>
            </a:cxnLst>
            <a:rect l="0" t="0" r="r" b="b"/>
            <a:pathLst>
              <a:path w="1219200" h="1219200" extrusionOk="0">
                <a:moveTo>
                  <a:pt x="1219200" y="1219200"/>
                </a:moveTo>
                <a:lnTo>
                  <a:pt x="0" y="1219200"/>
                </a:lnTo>
                <a:lnTo>
                  <a:pt x="0" y="0"/>
                </a:lnTo>
                <a:lnTo>
                  <a:pt x="1219200" y="0"/>
                </a:lnTo>
                <a:cubicBezTo>
                  <a:pt x="1219200" y="0"/>
                  <a:pt x="1219200" y="1219200"/>
                  <a:pt x="1219200" y="1219200"/>
                </a:cubicBezTo>
                <a:close/>
              </a:path>
            </a:pathLst>
          </a:custGeom>
          <a:solidFill>
            <a:srgbClr val="0DB793">
              <a:alpha val="100000"/>
            </a:srgbClr>
          </a:solidFill>
        </p:spPr>
        <p:txBody>
          <a:bodyPr lIns="0" tIns="0" rIns="0" bIns="0" anchor="ctr"/>
          <a:lstStyle/>
          <a:p>
            <a:pPr defTabSz="342900" fontAlgn="auto">
              <a:spcBef>
                <a:spcPts val="0"/>
              </a:spcBef>
              <a:spcAft>
                <a:spcPts val="0"/>
              </a:spcAft>
              <a:defRPr sz="2400"/>
            </a:pPr>
            <a:endParaRPr kumimoji="0" sz="900" b="0">
              <a:solidFill>
                <a:prstClr val="black"/>
              </a:solidFill>
              <a:latin typeface="Microsoft YaHei" panose="020B0503020204020204" pitchFamily="34" charset="-122"/>
              <a:ea typeface="Microsoft YaHei" panose="020B0503020204020204" pitchFamily="34" charset="-122"/>
            </a:endParaRPr>
          </a:p>
        </p:txBody>
      </p:sp>
      <p:sp>
        <p:nvSpPr>
          <p:cNvPr id="25" name="文本框 24"/>
          <p:cNvSpPr txBox="1"/>
          <p:nvPr/>
        </p:nvSpPr>
        <p:spPr>
          <a:xfrm>
            <a:off x="1472877" y="4005064"/>
            <a:ext cx="6411491" cy="1374735"/>
          </a:xfrm>
          <a:prstGeom prst="rect">
            <a:avLst/>
          </a:prstGeom>
          <a:noFill/>
        </p:spPr>
        <p:txBody>
          <a:bodyPr wrap="square" rtlCol="0">
            <a:spAutoFit/>
          </a:bodyPr>
          <a:lstStyle/>
          <a:p>
            <a:pPr>
              <a:lnSpc>
                <a:spcPts val="2500"/>
              </a:lnSpc>
            </a:pPr>
            <a:r>
              <a:rPr lang="zh-CN" altLang="en-US" dirty="0" smtClean="0"/>
              <a:t>第</a:t>
            </a:r>
            <a:r>
              <a:rPr lang="en-US" altLang="zh-CN" dirty="0" smtClean="0"/>
              <a:t>2</a:t>
            </a:r>
            <a:r>
              <a:rPr lang="zh-CN" altLang="en-US" dirty="0" smtClean="0"/>
              <a:t>版：</a:t>
            </a:r>
            <a:r>
              <a:rPr lang="en-US" altLang="zh-CN" dirty="0" smtClean="0"/>
              <a:t>2013.07</a:t>
            </a:r>
          </a:p>
          <a:p>
            <a:pPr marL="800100" lvl="1" indent="-342900">
              <a:lnSpc>
                <a:spcPts val="2500"/>
              </a:lnSpc>
              <a:buFont typeface="Wingdings" panose="05000000000000000000" pitchFamily="2" charset="2"/>
              <a:buChar char="Ø"/>
            </a:pPr>
            <a:r>
              <a:rPr lang="zh-CN" altLang="en-US" sz="1600" dirty="0" smtClean="0"/>
              <a:t>出版社：机械工业出版社</a:t>
            </a:r>
            <a:endParaRPr lang="en-US" altLang="zh-CN" sz="1600" dirty="0" smtClean="0"/>
          </a:p>
          <a:p>
            <a:pPr marL="800100" lvl="1" indent="-342900">
              <a:lnSpc>
                <a:spcPts val="2500"/>
              </a:lnSpc>
              <a:buFont typeface="Wingdings" panose="05000000000000000000" pitchFamily="2" charset="2"/>
              <a:buChar char="Ø"/>
            </a:pPr>
            <a:r>
              <a:rPr lang="zh-CN" altLang="en-US" sz="1600" dirty="0" smtClean="0"/>
              <a:t>印次：</a:t>
            </a:r>
            <a:r>
              <a:rPr lang="en-US" altLang="zh-CN" sz="1600" dirty="0" smtClean="0"/>
              <a:t>14</a:t>
            </a:r>
          </a:p>
          <a:p>
            <a:pPr marL="800100" lvl="1" indent="-342900">
              <a:lnSpc>
                <a:spcPts val="2500"/>
              </a:lnSpc>
              <a:buFont typeface="Wingdings" panose="05000000000000000000" pitchFamily="2" charset="2"/>
              <a:buChar char="Ø"/>
            </a:pPr>
            <a:r>
              <a:rPr lang="zh-CN" altLang="en-US" sz="1600" dirty="0" smtClean="0"/>
              <a:t>印数：</a:t>
            </a:r>
            <a:r>
              <a:rPr lang="en-US" altLang="zh-CN" sz="1600" dirty="0" smtClean="0"/>
              <a:t>8.0</a:t>
            </a:r>
            <a:r>
              <a:rPr lang="zh-CN" altLang="en-US" sz="1600" dirty="0" smtClean="0"/>
              <a:t>万册</a:t>
            </a:r>
          </a:p>
        </p:txBody>
      </p:sp>
      <p:sp>
        <p:nvSpPr>
          <p:cNvPr id="10" name="graph 832">
            <a:extLst>
              <a:ext uri="{FF2B5EF4-FFF2-40B4-BE49-F238E27FC236}">
                <a16:creationId xmlns="" xmlns:a16="http://schemas.microsoft.com/office/drawing/2014/main" id="{13D69905-7FA2-8046-8E7D-439DDFF59237}"/>
              </a:ext>
            </a:extLst>
          </p:cNvPr>
          <p:cNvSpPr/>
          <p:nvPr/>
        </p:nvSpPr>
        <p:spPr>
          <a:xfrm>
            <a:off x="985639" y="5565329"/>
            <a:ext cx="490017" cy="960015"/>
          </a:xfrm>
          <a:custGeom>
            <a:avLst/>
            <a:gdLst/>
            <a:ahLst/>
            <a:cxnLst>
              <a:cxn ang="0">
                <a:pos x="wd2" y="hd2"/>
              </a:cxn>
              <a:cxn ang="5400000">
                <a:pos x="wd2" y="hd2"/>
              </a:cxn>
              <a:cxn ang="10800000">
                <a:pos x="wd2" y="hd2"/>
              </a:cxn>
              <a:cxn ang="16200000">
                <a:pos x="wd2" y="hd2"/>
              </a:cxn>
            </a:cxnLst>
            <a:rect l="0" t="0" r="r" b="b"/>
            <a:pathLst>
              <a:path w="1219200" h="1219200" extrusionOk="0">
                <a:moveTo>
                  <a:pt x="1219200" y="1219200"/>
                </a:moveTo>
                <a:lnTo>
                  <a:pt x="0" y="1219200"/>
                </a:lnTo>
                <a:lnTo>
                  <a:pt x="0" y="0"/>
                </a:lnTo>
                <a:lnTo>
                  <a:pt x="1219200" y="0"/>
                </a:lnTo>
                <a:cubicBezTo>
                  <a:pt x="1219200" y="0"/>
                  <a:pt x="1219200" y="1219200"/>
                  <a:pt x="1219200" y="1219200"/>
                </a:cubicBezTo>
                <a:close/>
              </a:path>
            </a:pathLst>
          </a:custGeom>
          <a:solidFill>
            <a:srgbClr val="0DB793">
              <a:alpha val="100000"/>
            </a:srgbClr>
          </a:solidFill>
        </p:spPr>
        <p:txBody>
          <a:bodyPr lIns="0" tIns="0" rIns="0" bIns="0" anchor="ctr"/>
          <a:lstStyle/>
          <a:p>
            <a:pPr defTabSz="342900" fontAlgn="auto">
              <a:spcBef>
                <a:spcPts val="0"/>
              </a:spcBef>
              <a:spcAft>
                <a:spcPts val="0"/>
              </a:spcAft>
              <a:defRPr sz="2400"/>
            </a:pPr>
            <a:endParaRPr kumimoji="0" sz="900" b="0">
              <a:solidFill>
                <a:prstClr val="black"/>
              </a:solidFill>
              <a:latin typeface="Microsoft YaHei" panose="020B0503020204020204" pitchFamily="34" charset="-122"/>
              <a:ea typeface="Microsoft YaHei" panose="020B0503020204020204" pitchFamily="34" charset="-122"/>
            </a:endParaRPr>
          </a:p>
        </p:txBody>
      </p:sp>
      <p:sp>
        <p:nvSpPr>
          <p:cNvPr id="11" name="文本框 10"/>
          <p:cNvSpPr txBox="1"/>
          <p:nvPr/>
        </p:nvSpPr>
        <p:spPr>
          <a:xfrm>
            <a:off x="1472877" y="5373216"/>
            <a:ext cx="6411491" cy="1292662"/>
          </a:xfrm>
          <a:prstGeom prst="rect">
            <a:avLst/>
          </a:prstGeom>
          <a:noFill/>
        </p:spPr>
        <p:txBody>
          <a:bodyPr wrap="square" rtlCol="0">
            <a:spAutoFit/>
          </a:bodyPr>
          <a:lstStyle/>
          <a:p>
            <a:pPr>
              <a:lnSpc>
                <a:spcPct val="150000"/>
              </a:lnSpc>
            </a:pPr>
            <a:r>
              <a:rPr lang="zh-CN" altLang="en-US" dirty="0" smtClean="0"/>
              <a:t>第</a:t>
            </a:r>
            <a:r>
              <a:rPr lang="en-US" altLang="zh-CN" dirty="0" smtClean="0"/>
              <a:t>3</a:t>
            </a:r>
            <a:r>
              <a:rPr lang="zh-CN" altLang="en-US" dirty="0" smtClean="0"/>
              <a:t>版：</a:t>
            </a:r>
            <a:r>
              <a:rPr lang="en-US" altLang="zh-CN" dirty="0" smtClean="0"/>
              <a:t>2020</a:t>
            </a:r>
            <a:r>
              <a:rPr lang="zh-CN" altLang="en-US" dirty="0" smtClean="0"/>
              <a:t>年完成修订，进入出版流程</a:t>
            </a:r>
            <a:endParaRPr lang="en-US" altLang="zh-CN" dirty="0" smtClean="0"/>
          </a:p>
          <a:p>
            <a:pPr marL="800100" lvl="1" indent="-342900">
              <a:lnSpc>
                <a:spcPct val="150000"/>
              </a:lnSpc>
              <a:buFont typeface="Wingdings" panose="05000000000000000000" pitchFamily="2" charset="2"/>
              <a:buChar char="Ø"/>
            </a:pPr>
            <a:r>
              <a:rPr lang="zh-CN" altLang="en-US" sz="1600" dirty="0" smtClean="0"/>
              <a:t>出版社：机械工业出版社</a:t>
            </a:r>
            <a:endParaRPr lang="en-US" altLang="zh-CN" sz="1600" dirty="0" smtClean="0"/>
          </a:p>
          <a:p>
            <a:pPr marL="800100" lvl="1" indent="-342900">
              <a:lnSpc>
                <a:spcPct val="150000"/>
              </a:lnSpc>
              <a:buFont typeface="Wingdings" panose="05000000000000000000" pitchFamily="2" charset="2"/>
              <a:buChar char="Ø"/>
            </a:pPr>
            <a:r>
              <a:rPr lang="zh-CN" altLang="en-US" sz="1600" dirty="0"/>
              <a:t>荣誉</a:t>
            </a:r>
            <a:r>
              <a:rPr lang="zh-CN" altLang="en-US" sz="1600" dirty="0" smtClean="0"/>
              <a:t>：</a:t>
            </a:r>
            <a:r>
              <a:rPr lang="zh-CN" altLang="zh-CN" dirty="0"/>
              <a:t>十三五国家级重点出版物出版规划</a:t>
            </a:r>
            <a:r>
              <a:rPr lang="zh-CN" altLang="zh-CN" dirty="0" smtClean="0"/>
              <a:t>项目</a:t>
            </a:r>
            <a:endParaRPr lang="zh-CN" altLang="en-US" sz="1600" dirty="0" smtClean="0"/>
          </a:p>
        </p:txBody>
      </p:sp>
    </p:spTree>
    <p:extLst>
      <p:ext uri="{BB962C8B-B14F-4D97-AF65-F5344CB8AC3E}">
        <p14:creationId xmlns="" xmlns:p14="http://schemas.microsoft.com/office/powerpoint/2010/main" val="12349373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AutoShape 33">
            <a:extLst>
              <a:ext uri="{FF2B5EF4-FFF2-40B4-BE49-F238E27FC236}">
                <a16:creationId xmlns="" xmlns:a16="http://schemas.microsoft.com/office/drawing/2014/main" id="{5137C3A9-9271-42BA-B812-20E3A4346FA2}"/>
              </a:ext>
            </a:extLst>
          </p:cNvPr>
          <p:cNvSpPr>
            <a:spLocks noChangeArrowheads="1"/>
          </p:cNvSpPr>
          <p:nvPr/>
        </p:nvSpPr>
        <p:spPr bwMode="blackWhite">
          <a:xfrm>
            <a:off x="898579" y="171428"/>
            <a:ext cx="6680034" cy="548521"/>
          </a:xfrm>
          <a:prstGeom prst="roundRect">
            <a:avLst>
              <a:gd name="adj" fmla="val 9106"/>
            </a:avLst>
          </a:prstGeom>
          <a:noFill/>
          <a:ln w="9525">
            <a:noFill/>
            <a:miter lim="800000"/>
            <a:headEnd/>
            <a:tailEnd/>
          </a:ln>
        </p:spPr>
        <p:txBody>
          <a:bodyPr wrap="none">
            <a:spAutoFit/>
          </a:bodyPr>
          <a:lstStyle/>
          <a:p>
            <a:pPr algn="ctr"/>
            <a:r>
              <a:rPr lang="en-US" altLang="zh-CN" sz="2800" dirty="0">
                <a:solidFill>
                  <a:srgbClr val="003399"/>
                </a:solidFill>
                <a:latin typeface="宋体" charset="-122"/>
              </a:rPr>
              <a:t>2 .《</a:t>
            </a:r>
            <a:r>
              <a:rPr lang="zh-CN" altLang="en-US" sz="2800" dirty="0">
                <a:solidFill>
                  <a:srgbClr val="003399"/>
                </a:solidFill>
                <a:latin typeface="宋体" charset="-122"/>
              </a:rPr>
              <a:t>基础工业工程</a:t>
            </a:r>
            <a:r>
              <a:rPr lang="en-US" altLang="zh-CN" sz="2800" dirty="0">
                <a:solidFill>
                  <a:srgbClr val="003399"/>
                </a:solidFill>
                <a:latin typeface="宋体" charset="-122"/>
              </a:rPr>
              <a:t>》</a:t>
            </a:r>
            <a:r>
              <a:rPr lang="zh-CN" altLang="en-US" sz="2800" dirty="0">
                <a:solidFill>
                  <a:srgbClr val="003399"/>
                </a:solidFill>
                <a:latin typeface="宋体" charset="-122"/>
              </a:rPr>
              <a:t>（第</a:t>
            </a:r>
            <a:r>
              <a:rPr lang="en-US" altLang="zh-CN" sz="2800" dirty="0">
                <a:solidFill>
                  <a:srgbClr val="003399"/>
                </a:solidFill>
                <a:latin typeface="宋体" charset="-122"/>
              </a:rPr>
              <a:t>3</a:t>
            </a:r>
            <a:r>
              <a:rPr lang="zh-CN" altLang="en-US" sz="2800" dirty="0">
                <a:solidFill>
                  <a:srgbClr val="003399"/>
                </a:solidFill>
                <a:latin typeface="宋体" charset="-122"/>
              </a:rPr>
              <a:t>版）教材编写</a:t>
            </a:r>
          </a:p>
        </p:txBody>
      </p:sp>
      <p:sp>
        <p:nvSpPr>
          <p:cNvPr id="3" name="text 328"/>
          <p:cNvSpPr/>
          <p:nvPr/>
        </p:nvSpPr>
        <p:spPr>
          <a:xfrm>
            <a:off x="395536" y="1144635"/>
            <a:ext cx="7600950" cy="353238"/>
          </a:xfrm>
          <a:prstGeom prst="rect">
            <a:avLst/>
          </a:prstGeom>
          <a:ln w="25400">
            <a:miter lim="400000"/>
          </a:ln>
          <a:extLst>
            <a:ext uri="{C572A759-6A51-4108-AA02-DFA0A04FC94B}">
              <ma14:wrappingTextBoxFlag xmlns="" xmlns:ma14="http://schemas.microsoft.com/office/mac/drawingml/2011/main" val="1"/>
            </a:ext>
          </a:extLst>
        </p:spPr>
        <p:txBody>
          <a:bodyPr wrap="square" lIns="19050" tIns="19050" rIns="19050" bIns="19050" numCol="1" anchor="ctr">
            <a:spAutoFit/>
          </a:bodyPr>
          <a:lstStyle>
            <a:lvl1pPr algn="l">
              <a:lnSpc>
                <a:spcPct val="101333"/>
              </a:lnSpc>
              <a:defRPr spc="440">
                <a:solidFill>
                  <a:srgbClr val="526E82">
                    <a:alpha val="100000"/>
                  </a:srgbClr>
                </a:solidFill>
                <a:latin typeface="安卓中文"/>
                <a:ea typeface="安卓中文"/>
                <a:cs typeface="安卓中文"/>
                <a:sym typeface="安卓中文"/>
              </a:defRPr>
            </a:lvl1pPr>
          </a:lstStyle>
          <a:p>
            <a:pPr defTabSz="342900" fontAlgn="auto">
              <a:spcBef>
                <a:spcPts val="0"/>
              </a:spcBef>
              <a:spcAft>
                <a:spcPts val="0"/>
              </a:spcAft>
              <a:defRPr sz="2400" spc="0"/>
            </a:pPr>
            <a:r>
              <a:rPr kumimoji="0" lang="zh-CN" altLang="en-US" sz="2025" b="0" spc="165" dirty="0" smtClean="0">
                <a:latin typeface="黑体" panose="02010609060101010101" pitchFamily="49" charset="-122"/>
                <a:ea typeface="黑体" panose="02010609060101010101" pitchFamily="49" charset="-122"/>
              </a:rPr>
              <a:t>（</a:t>
            </a:r>
            <a:r>
              <a:rPr kumimoji="0" lang="en-US" altLang="zh-CN" sz="2025" b="0" spc="165" dirty="0" smtClean="0">
                <a:latin typeface="黑体" panose="02010609060101010101" pitchFamily="49" charset="-122"/>
                <a:ea typeface="黑体" panose="02010609060101010101" pitchFamily="49" charset="-122"/>
              </a:rPr>
              <a:t>2</a:t>
            </a:r>
            <a:r>
              <a:rPr kumimoji="0" lang="zh-CN" altLang="en-US" sz="2025" b="0" spc="165" dirty="0" smtClean="0">
                <a:latin typeface="黑体" panose="02010609060101010101" pitchFamily="49" charset="-122"/>
                <a:ea typeface="黑体" panose="02010609060101010101" pitchFamily="49" charset="-122"/>
              </a:rPr>
              <a:t>）第</a:t>
            </a:r>
            <a:r>
              <a:rPr kumimoji="0" lang="en-US" altLang="zh-CN" sz="2025" b="0" spc="165" dirty="0" smtClean="0">
                <a:latin typeface="黑体" panose="02010609060101010101" pitchFamily="49" charset="-122"/>
                <a:ea typeface="黑体" panose="02010609060101010101" pitchFamily="49" charset="-122"/>
              </a:rPr>
              <a:t>3</a:t>
            </a:r>
            <a:r>
              <a:rPr kumimoji="0" lang="zh-CN" altLang="en-US" sz="2025" b="0" spc="165" dirty="0" smtClean="0">
                <a:latin typeface="黑体" panose="02010609060101010101" pitchFamily="49" charset="-122"/>
                <a:ea typeface="黑体" panose="02010609060101010101" pitchFamily="49" charset="-122"/>
              </a:rPr>
              <a:t>版规划</a:t>
            </a:r>
            <a:r>
              <a:rPr kumimoji="0" lang="en-US" altLang="zh-CN" sz="2025" b="0" spc="165" dirty="0" smtClean="0">
                <a:latin typeface="黑体" panose="02010609060101010101" pitchFamily="49" charset="-122"/>
                <a:ea typeface="黑体" panose="02010609060101010101" pitchFamily="49" charset="-122"/>
              </a:rPr>
              <a:t>——</a:t>
            </a:r>
            <a:r>
              <a:rPr kumimoji="0" lang="zh-CN" altLang="en-US" sz="2025" b="0" spc="165" dirty="0" smtClean="0">
                <a:latin typeface="黑体" panose="02010609060101010101" pitchFamily="49" charset="-122"/>
                <a:ea typeface="黑体" panose="02010609060101010101" pitchFamily="49" charset="-122"/>
              </a:rPr>
              <a:t>教材的教学目标</a:t>
            </a:r>
            <a:endParaRPr kumimoji="0" lang="zh-CN" altLang="en-US" sz="2025" b="0" spc="165" dirty="0">
              <a:latin typeface="黑体" panose="02010609060101010101" pitchFamily="49" charset="-122"/>
              <a:ea typeface="黑体" panose="02010609060101010101" pitchFamily="49" charset="-122"/>
            </a:endParaRPr>
          </a:p>
        </p:txBody>
      </p:sp>
      <p:sp>
        <p:nvSpPr>
          <p:cNvPr id="2" name="文本框 1"/>
          <p:cNvSpPr txBox="1"/>
          <p:nvPr/>
        </p:nvSpPr>
        <p:spPr>
          <a:xfrm>
            <a:off x="539552" y="1628800"/>
            <a:ext cx="8136904" cy="4394986"/>
          </a:xfrm>
          <a:prstGeom prst="rect">
            <a:avLst/>
          </a:prstGeom>
          <a:noFill/>
        </p:spPr>
        <p:txBody>
          <a:bodyPr wrap="square" rtlCol="0">
            <a:spAutoFit/>
          </a:bodyPr>
          <a:lstStyle/>
          <a:p>
            <a:pPr marL="285750" indent="-285750">
              <a:lnSpc>
                <a:spcPct val="200000"/>
              </a:lnSpc>
              <a:buFont typeface="Wingdings" panose="05000000000000000000" pitchFamily="2" charset="2"/>
              <a:buChar char="n"/>
            </a:pPr>
            <a:r>
              <a:rPr lang="zh-CN" altLang="zh-CN" sz="1600" dirty="0" smtClean="0"/>
              <a:t>是</a:t>
            </a:r>
            <a:r>
              <a:rPr lang="zh-CN" altLang="zh-CN" sz="1600" dirty="0"/>
              <a:t>《工业工程类教学质量国家标准》规定的工业工程本科专业必修课程</a:t>
            </a:r>
            <a:r>
              <a:rPr lang="zh-CN" altLang="zh-CN" sz="1600" dirty="0" smtClean="0"/>
              <a:t>之一</a:t>
            </a:r>
            <a:endParaRPr lang="en-US" altLang="zh-CN" sz="1600" dirty="0" smtClean="0"/>
          </a:p>
          <a:p>
            <a:pPr marL="742950" lvl="1" indent="-285750">
              <a:lnSpc>
                <a:spcPct val="200000"/>
              </a:lnSpc>
              <a:buFont typeface="Wingdings" panose="05000000000000000000" pitchFamily="2" charset="2"/>
              <a:buChar char="Ø"/>
            </a:pPr>
            <a:r>
              <a:rPr lang="zh-CN" altLang="zh-CN" sz="1400" dirty="0" smtClean="0"/>
              <a:t>了解</a:t>
            </a:r>
            <a:r>
              <a:rPr lang="zh-CN" altLang="zh-CN" sz="1400" dirty="0"/>
              <a:t>工业工程的基本概念、内容、学科特点和发展方向以及工业工程在经济建设、社会进步和企业发展中的地位和作用等</a:t>
            </a:r>
            <a:r>
              <a:rPr lang="zh-CN" altLang="zh-CN" sz="1400" dirty="0" smtClean="0"/>
              <a:t>；</a:t>
            </a:r>
            <a:endParaRPr lang="en-US" altLang="zh-CN" sz="1400" dirty="0" smtClean="0"/>
          </a:p>
          <a:p>
            <a:pPr marL="742950" lvl="1" indent="-285750">
              <a:lnSpc>
                <a:spcPct val="200000"/>
              </a:lnSpc>
              <a:buFont typeface="Wingdings" panose="05000000000000000000" pitchFamily="2" charset="2"/>
              <a:buChar char="Ø"/>
            </a:pPr>
            <a:r>
              <a:rPr lang="zh-CN" altLang="zh-CN" sz="1400" dirty="0" smtClean="0"/>
              <a:t>掌握</a:t>
            </a:r>
            <a:r>
              <a:rPr lang="zh-CN" altLang="zh-CN" sz="1400" dirty="0"/>
              <a:t>工作研究的基本原理、方法及其应用，能对生产过程问题进行分析、规划、设计、实施、评价、改善和创新，具备创新科学思维和初步的创新创业能力</a:t>
            </a:r>
            <a:r>
              <a:rPr lang="zh-CN" altLang="zh-CN" sz="1400" dirty="0" smtClean="0"/>
              <a:t>；</a:t>
            </a:r>
            <a:endParaRPr lang="en-US" altLang="zh-CN" sz="1400" dirty="0" smtClean="0"/>
          </a:p>
          <a:p>
            <a:pPr marL="742950" lvl="1" indent="-285750">
              <a:lnSpc>
                <a:spcPct val="200000"/>
              </a:lnSpc>
              <a:buFont typeface="Wingdings" panose="05000000000000000000" pitchFamily="2" charset="2"/>
              <a:buChar char="Ø"/>
            </a:pPr>
            <a:r>
              <a:rPr lang="zh-CN" altLang="zh-CN" sz="1400" dirty="0" smtClean="0"/>
              <a:t>明确</a:t>
            </a:r>
            <a:r>
              <a:rPr lang="zh-CN" altLang="zh-CN" sz="1400" dirty="0"/>
              <a:t>工业工程的研究及应用领域，能结合生产系统及其管理问题的实际，初步形成现代工业工程的理念及其系统思想，具有良好的沟通交流能力、团队合作能力</a:t>
            </a:r>
            <a:r>
              <a:rPr lang="zh-CN" altLang="zh-CN" sz="1400" dirty="0" smtClean="0"/>
              <a:t>；</a:t>
            </a:r>
            <a:endParaRPr lang="en-US" altLang="zh-CN" sz="1400" dirty="0" smtClean="0"/>
          </a:p>
          <a:p>
            <a:pPr marL="742950" lvl="1" indent="-285750">
              <a:lnSpc>
                <a:spcPct val="200000"/>
              </a:lnSpc>
              <a:buFont typeface="Wingdings" panose="05000000000000000000" pitchFamily="2" charset="2"/>
              <a:buChar char="Ø"/>
            </a:pPr>
            <a:r>
              <a:rPr lang="zh-CN" altLang="zh-CN" sz="1400" dirty="0" smtClean="0"/>
              <a:t>掌握</a:t>
            </a:r>
            <a:r>
              <a:rPr lang="zh-CN" altLang="zh-CN" sz="1400" dirty="0"/>
              <a:t>基础工业工程的相关实验技能，具有从事实际工作研究的动手能力</a:t>
            </a:r>
            <a:r>
              <a:rPr lang="zh-CN" altLang="zh-CN" sz="1400" dirty="0" smtClean="0"/>
              <a:t>；</a:t>
            </a:r>
            <a:endParaRPr lang="en-US" altLang="zh-CN" sz="1400" dirty="0" smtClean="0"/>
          </a:p>
          <a:p>
            <a:pPr marL="742950" lvl="1" indent="-285750">
              <a:lnSpc>
                <a:spcPct val="200000"/>
              </a:lnSpc>
              <a:buFont typeface="Wingdings" panose="05000000000000000000" pitchFamily="2" charset="2"/>
              <a:buChar char="Ø"/>
            </a:pPr>
            <a:r>
              <a:rPr lang="zh-CN" altLang="zh-CN" sz="1400" dirty="0" smtClean="0"/>
              <a:t>具备</a:t>
            </a:r>
            <a:r>
              <a:rPr lang="zh-CN" altLang="zh-CN" sz="1400" dirty="0"/>
              <a:t>工程伦理理念，养成和践行社会主义核心价值观，具有良好的思想政治素质和正确的世界观、人生观、价值观。</a:t>
            </a:r>
            <a:endParaRPr lang="zh-CN" altLang="en-US" sz="1400" dirty="0" smtClean="0"/>
          </a:p>
        </p:txBody>
      </p:sp>
    </p:spTree>
    <p:extLst>
      <p:ext uri="{BB962C8B-B14F-4D97-AF65-F5344CB8AC3E}">
        <p14:creationId xmlns="" xmlns:p14="http://schemas.microsoft.com/office/powerpoint/2010/main" val="368253436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22" name="TextBox 11"/>
          <p:cNvSpPr txBox="1">
            <a:spLocks noChangeArrowheads="1"/>
          </p:cNvSpPr>
          <p:nvPr/>
        </p:nvSpPr>
        <p:spPr bwMode="auto">
          <a:xfrm>
            <a:off x="1763714" y="-243408"/>
            <a:ext cx="5545137" cy="1107996"/>
          </a:xfrm>
          <a:prstGeom prst="rect">
            <a:avLst/>
          </a:prstGeom>
          <a:noFill/>
          <a:ln>
            <a:noFill/>
          </a:ln>
          <a:extLst/>
        </p:spPr>
        <p:txBody>
          <a:bodyPr>
            <a:spAutoFit/>
          </a:bodyPr>
          <a:lstStyle>
            <a:lvl1pPr eaLnBrk="0" hangingPunct="0">
              <a:defRPr kumimoji="1">
                <a:solidFill>
                  <a:schemeClr val="tx1"/>
                </a:solidFill>
                <a:latin typeface="Arial" charset="0"/>
                <a:ea typeface="黑体" pitchFamily="49" charset="-122"/>
              </a:defRPr>
            </a:lvl1pPr>
            <a:lvl2pPr marL="742950" indent="-285750" eaLnBrk="0" hangingPunct="0">
              <a:defRPr kumimoji="1">
                <a:solidFill>
                  <a:schemeClr val="tx1"/>
                </a:solidFill>
                <a:latin typeface="Arial" charset="0"/>
                <a:ea typeface="黑体" pitchFamily="49" charset="-122"/>
              </a:defRPr>
            </a:lvl2pPr>
            <a:lvl3pPr marL="1143000" indent="-228600" eaLnBrk="0" hangingPunct="0">
              <a:defRPr kumimoji="1">
                <a:solidFill>
                  <a:schemeClr val="tx1"/>
                </a:solidFill>
                <a:latin typeface="Arial" charset="0"/>
                <a:ea typeface="黑体" pitchFamily="49" charset="-122"/>
              </a:defRPr>
            </a:lvl3pPr>
            <a:lvl4pPr marL="1600200" indent="-228600" eaLnBrk="0" hangingPunct="0">
              <a:defRPr kumimoji="1">
                <a:solidFill>
                  <a:schemeClr val="tx1"/>
                </a:solidFill>
                <a:latin typeface="Arial" charset="0"/>
                <a:ea typeface="黑体" pitchFamily="49" charset="-122"/>
              </a:defRPr>
            </a:lvl4pPr>
            <a:lvl5pPr marL="2057400" indent="-228600" eaLnBrk="0" hangingPunct="0">
              <a:defRPr kumimoji="1">
                <a:solidFill>
                  <a:schemeClr val="tx1"/>
                </a:solidFill>
                <a:latin typeface="Arial" charset="0"/>
                <a:ea typeface="黑体" pitchFamily="49" charset="-122"/>
              </a:defRPr>
            </a:lvl5pPr>
            <a:lvl6pPr marL="2514600" indent="-228600" eaLnBrk="0" fontAlgn="base" hangingPunct="0">
              <a:spcBef>
                <a:spcPct val="0"/>
              </a:spcBef>
              <a:spcAft>
                <a:spcPct val="0"/>
              </a:spcAft>
              <a:defRPr kumimoji="1">
                <a:solidFill>
                  <a:schemeClr val="tx1"/>
                </a:solidFill>
                <a:latin typeface="Arial" charset="0"/>
                <a:ea typeface="黑体" pitchFamily="49" charset="-122"/>
              </a:defRPr>
            </a:lvl6pPr>
            <a:lvl7pPr marL="2971800" indent="-228600" eaLnBrk="0" fontAlgn="base" hangingPunct="0">
              <a:spcBef>
                <a:spcPct val="0"/>
              </a:spcBef>
              <a:spcAft>
                <a:spcPct val="0"/>
              </a:spcAft>
              <a:defRPr kumimoji="1">
                <a:solidFill>
                  <a:schemeClr val="tx1"/>
                </a:solidFill>
                <a:latin typeface="Arial" charset="0"/>
                <a:ea typeface="黑体" pitchFamily="49" charset="-122"/>
              </a:defRPr>
            </a:lvl7pPr>
            <a:lvl8pPr marL="3429000" indent="-228600" eaLnBrk="0" fontAlgn="base" hangingPunct="0">
              <a:spcBef>
                <a:spcPct val="0"/>
              </a:spcBef>
              <a:spcAft>
                <a:spcPct val="0"/>
              </a:spcAft>
              <a:defRPr kumimoji="1">
                <a:solidFill>
                  <a:schemeClr val="tx1"/>
                </a:solidFill>
                <a:latin typeface="Arial" charset="0"/>
                <a:ea typeface="黑体" pitchFamily="49" charset="-122"/>
              </a:defRPr>
            </a:lvl8pPr>
            <a:lvl9pPr marL="3886200" indent="-228600" eaLnBrk="0" fontAlgn="base" hangingPunct="0">
              <a:spcBef>
                <a:spcPct val="0"/>
              </a:spcBef>
              <a:spcAft>
                <a:spcPct val="0"/>
              </a:spcAft>
              <a:defRPr kumimoji="1">
                <a:solidFill>
                  <a:schemeClr val="tx1"/>
                </a:solidFill>
                <a:latin typeface="Arial" charset="0"/>
                <a:ea typeface="黑体" pitchFamily="49" charset="-122"/>
              </a:defRPr>
            </a:lvl9pPr>
          </a:lstStyle>
          <a:p>
            <a:pPr algn="ctr" fontAlgn="t">
              <a:lnSpc>
                <a:spcPct val="150000"/>
              </a:lnSpc>
              <a:spcBef>
                <a:spcPct val="20000"/>
              </a:spcBef>
              <a:defRPr/>
            </a:pPr>
            <a:r>
              <a:rPr kumimoji="0" lang="zh-CN" altLang="en-US" sz="4400" dirty="0">
                <a:effectLst>
                  <a:outerShdw blurRad="38100" dist="38100" dir="2700000" algn="tl">
                    <a:srgbClr val="C0C0C0"/>
                  </a:outerShdw>
                </a:effectLst>
                <a:latin typeface="黑体" pitchFamily="49" charset="-122"/>
              </a:rPr>
              <a:t>提 纲</a:t>
            </a:r>
          </a:p>
        </p:txBody>
      </p:sp>
      <p:sp>
        <p:nvSpPr>
          <p:cNvPr id="19460" name="Rectangle 117"/>
          <p:cNvSpPr>
            <a:spLocks noChangeArrowheads="1"/>
          </p:cNvSpPr>
          <p:nvPr/>
        </p:nvSpPr>
        <p:spPr bwMode="auto">
          <a:xfrm>
            <a:off x="1" y="765175"/>
            <a:ext cx="8532813" cy="71438"/>
          </a:xfrm>
          <a:prstGeom prst="rect">
            <a:avLst/>
          </a:prstGeom>
          <a:gradFill rotWithShape="1">
            <a:gsLst>
              <a:gs pos="0">
                <a:srgbClr val="084BC4"/>
              </a:gs>
              <a:gs pos="100000">
                <a:srgbClr val="D2DFF4">
                  <a:alpha val="0"/>
                </a:srgbClr>
              </a:gs>
            </a:gsLst>
            <a:lin ang="0" scaled="1"/>
          </a:gradFill>
          <a:ln w="9525">
            <a:noFill/>
            <a:miter lim="800000"/>
            <a:headEnd/>
            <a:tailEnd/>
          </a:ln>
        </p:spPr>
        <p:txBody>
          <a:bodyPr wrap="none" lIns="0" tIns="0" rIns="0" bIns="0" anchor="ctr"/>
          <a:lstStyle/>
          <a:p>
            <a:pPr algn="just" eaLnBrk="0" fontAlgn="t" hangingPunct="0">
              <a:lnSpc>
                <a:spcPct val="150000"/>
              </a:lnSpc>
              <a:spcBef>
                <a:spcPct val="20000"/>
              </a:spcBef>
            </a:pPr>
            <a:endParaRPr kumimoji="0" lang="zh-CN" altLang="en-US" sz="1600">
              <a:latin typeface="黑体" pitchFamily="49" charset="-122"/>
              <a:ea typeface="黑体" pitchFamily="49" charset="-122"/>
            </a:endParaRPr>
          </a:p>
        </p:txBody>
      </p:sp>
      <p:sp>
        <p:nvSpPr>
          <p:cNvPr id="19476" name="AutoShape 20"/>
          <p:cNvSpPr>
            <a:spLocks noChangeArrowheads="1"/>
          </p:cNvSpPr>
          <p:nvPr/>
        </p:nvSpPr>
        <p:spPr bwMode="auto">
          <a:xfrm>
            <a:off x="1566567" y="1916832"/>
            <a:ext cx="6934523" cy="649287"/>
          </a:xfrm>
          <a:prstGeom prst="roundRect">
            <a:avLst>
              <a:gd name="adj" fmla="val 16667"/>
            </a:avLst>
          </a:prstGeom>
          <a:solidFill>
            <a:schemeClr val="bg1"/>
          </a:solidFill>
          <a:ln w="12700">
            <a:solidFill>
              <a:schemeClr val="accent1"/>
            </a:solidFill>
            <a:round/>
            <a:headEnd/>
            <a:tailEnd/>
          </a:ln>
          <a:effectLst>
            <a:outerShdw dist="35921" dir="2700000" algn="ctr" rotWithShape="0">
              <a:srgbClr val="808080">
                <a:alpha val="50000"/>
              </a:srgbClr>
            </a:outerShdw>
          </a:effectLst>
        </p:spPr>
        <p:txBody>
          <a:bodyPr wrap="none" anchor="ctr"/>
          <a:lstStyle/>
          <a:p>
            <a:pPr>
              <a:defRPr/>
            </a:pPr>
            <a:endParaRPr lang="zh-CN" altLang="en-US" sz="2400"/>
          </a:p>
        </p:txBody>
      </p:sp>
      <p:sp>
        <p:nvSpPr>
          <p:cNvPr id="19477" name="AutoShape 21"/>
          <p:cNvSpPr>
            <a:spLocks noChangeArrowheads="1"/>
          </p:cNvSpPr>
          <p:nvPr/>
        </p:nvSpPr>
        <p:spPr bwMode="auto">
          <a:xfrm>
            <a:off x="611560" y="1916832"/>
            <a:ext cx="736600" cy="684212"/>
          </a:xfrm>
          <a:prstGeom prst="roundRect">
            <a:avLst>
              <a:gd name="adj" fmla="val 16667"/>
            </a:avLst>
          </a:prstGeom>
          <a:solidFill>
            <a:srgbClr val="084BC4"/>
          </a:solidFill>
          <a:ln w="38100">
            <a:solidFill>
              <a:srgbClr val="FFFFFF"/>
            </a:solidFill>
            <a:round/>
            <a:headEnd/>
            <a:tailEnd/>
          </a:ln>
          <a:effectLst>
            <a:outerShdw dist="35921" dir="2700000" algn="ctr" rotWithShape="0">
              <a:srgbClr val="808080"/>
            </a:outerShdw>
          </a:effectLst>
        </p:spPr>
        <p:txBody>
          <a:bodyPr wrap="none" anchor="ctr"/>
          <a:lstStyle/>
          <a:p>
            <a:pPr algn="ctr">
              <a:defRPr/>
            </a:pPr>
            <a:r>
              <a:rPr lang="zh-CN" altLang="en-US" sz="4000">
                <a:solidFill>
                  <a:schemeClr val="bg1"/>
                </a:solidFill>
                <a:latin typeface="Arial" charset="0"/>
                <a:ea typeface="黑体" pitchFamily="49" charset="-122"/>
              </a:rPr>
              <a:t>一</a:t>
            </a:r>
          </a:p>
        </p:txBody>
      </p:sp>
      <p:sp>
        <p:nvSpPr>
          <p:cNvPr id="19482" name="AutoShape 26"/>
          <p:cNvSpPr>
            <a:spLocks noChangeArrowheads="1"/>
          </p:cNvSpPr>
          <p:nvPr/>
        </p:nvSpPr>
        <p:spPr bwMode="auto">
          <a:xfrm>
            <a:off x="613148" y="3071810"/>
            <a:ext cx="736600" cy="684212"/>
          </a:xfrm>
          <a:prstGeom prst="roundRect">
            <a:avLst>
              <a:gd name="adj" fmla="val 16667"/>
            </a:avLst>
          </a:prstGeom>
          <a:solidFill>
            <a:srgbClr val="084BC4"/>
          </a:solidFill>
          <a:ln w="38100">
            <a:solidFill>
              <a:srgbClr val="FFFFFF"/>
            </a:solidFill>
            <a:round/>
            <a:headEnd/>
            <a:tailEnd/>
          </a:ln>
          <a:effectLst>
            <a:outerShdw dist="35921" dir="2700000" algn="ctr" rotWithShape="0">
              <a:srgbClr val="808080"/>
            </a:outerShdw>
          </a:effectLst>
        </p:spPr>
        <p:txBody>
          <a:bodyPr wrap="none" anchor="ctr"/>
          <a:lstStyle/>
          <a:p>
            <a:pPr algn="ctr">
              <a:defRPr/>
            </a:pPr>
            <a:r>
              <a:rPr lang="zh-CN" altLang="en-US" sz="4000" dirty="0">
                <a:solidFill>
                  <a:schemeClr val="bg1"/>
                </a:solidFill>
                <a:latin typeface="Arial" charset="0"/>
                <a:ea typeface="黑体" pitchFamily="49" charset="-122"/>
              </a:rPr>
              <a:t>二</a:t>
            </a:r>
            <a:endParaRPr lang="en-US" altLang="zh-CN" sz="4000" dirty="0">
              <a:solidFill>
                <a:schemeClr val="bg1"/>
              </a:solidFill>
              <a:latin typeface="Arial" charset="0"/>
              <a:ea typeface="黑体" pitchFamily="49" charset="-122"/>
            </a:endParaRPr>
          </a:p>
        </p:txBody>
      </p:sp>
      <p:sp>
        <p:nvSpPr>
          <p:cNvPr id="20" name="AutoShape 26"/>
          <p:cNvSpPr>
            <a:spLocks noChangeArrowheads="1"/>
          </p:cNvSpPr>
          <p:nvPr/>
        </p:nvSpPr>
        <p:spPr bwMode="auto">
          <a:xfrm>
            <a:off x="613148" y="4357694"/>
            <a:ext cx="736600" cy="684212"/>
          </a:xfrm>
          <a:prstGeom prst="roundRect">
            <a:avLst>
              <a:gd name="adj" fmla="val 16667"/>
            </a:avLst>
          </a:prstGeom>
          <a:solidFill>
            <a:srgbClr val="084BC4"/>
          </a:solidFill>
          <a:ln w="38100">
            <a:solidFill>
              <a:srgbClr val="FFFFFF"/>
            </a:solidFill>
            <a:round/>
            <a:headEnd/>
            <a:tailEnd/>
          </a:ln>
          <a:effectLst>
            <a:outerShdw dist="35921" dir="2700000" algn="ctr" rotWithShape="0">
              <a:srgbClr val="808080"/>
            </a:outerShdw>
          </a:effectLst>
        </p:spPr>
        <p:txBody>
          <a:bodyPr wrap="none" anchor="ctr"/>
          <a:lstStyle/>
          <a:p>
            <a:pPr algn="ctr">
              <a:defRPr/>
            </a:pPr>
            <a:r>
              <a:rPr lang="zh-CN" altLang="en-US" sz="4000" dirty="0">
                <a:solidFill>
                  <a:schemeClr val="bg1"/>
                </a:solidFill>
                <a:latin typeface="Arial" charset="0"/>
                <a:ea typeface="黑体" pitchFamily="49" charset="-122"/>
              </a:rPr>
              <a:t>三</a:t>
            </a:r>
            <a:endParaRPr lang="en-US" altLang="zh-CN" sz="4000" dirty="0">
              <a:solidFill>
                <a:schemeClr val="bg1"/>
              </a:solidFill>
              <a:latin typeface="Arial" charset="0"/>
              <a:ea typeface="黑体" pitchFamily="49" charset="-122"/>
            </a:endParaRPr>
          </a:p>
        </p:txBody>
      </p:sp>
      <p:sp>
        <p:nvSpPr>
          <p:cNvPr id="21" name="TextBox 5"/>
          <p:cNvSpPr txBox="1">
            <a:spLocks noChangeArrowheads="1"/>
          </p:cNvSpPr>
          <p:nvPr/>
        </p:nvSpPr>
        <p:spPr bwMode="auto">
          <a:xfrm>
            <a:off x="1331640" y="4400714"/>
            <a:ext cx="7116142" cy="646331"/>
          </a:xfrm>
          <a:prstGeom prst="rect">
            <a:avLst/>
          </a:prstGeom>
          <a:noFill/>
          <a:ln w="9525">
            <a:noFill/>
            <a:miter lim="800000"/>
            <a:headEnd/>
            <a:tailEnd/>
          </a:ln>
        </p:spPr>
        <p:txBody>
          <a:bodyPr wrap="square">
            <a:spAutoFit/>
          </a:bodyPr>
          <a:lstStyle/>
          <a:p>
            <a:r>
              <a:rPr kumimoji="0" lang="zh-CN" altLang="en-US" sz="3600" dirty="0" smtClean="0">
                <a:solidFill>
                  <a:srgbClr val="1C1C1C"/>
                </a:solidFill>
                <a:latin typeface="黑体" pitchFamily="49" charset="-122"/>
                <a:ea typeface="黑体" pitchFamily="49" charset="-122"/>
              </a:rPr>
              <a:t> </a:t>
            </a:r>
            <a:endParaRPr kumimoji="0" lang="zh-CN" altLang="en-US" sz="3600" dirty="0">
              <a:solidFill>
                <a:srgbClr val="1C1C1C"/>
              </a:solidFill>
              <a:latin typeface="黑体" pitchFamily="49" charset="-122"/>
              <a:ea typeface="黑体" pitchFamily="49" charset="-122"/>
            </a:endParaRPr>
          </a:p>
        </p:txBody>
      </p:sp>
      <p:sp>
        <p:nvSpPr>
          <p:cNvPr id="15" name="AutoShape 20"/>
          <p:cNvSpPr>
            <a:spLocks noChangeArrowheads="1"/>
          </p:cNvSpPr>
          <p:nvPr/>
        </p:nvSpPr>
        <p:spPr bwMode="auto">
          <a:xfrm>
            <a:off x="1571604" y="3071810"/>
            <a:ext cx="6934523" cy="649287"/>
          </a:xfrm>
          <a:prstGeom prst="roundRect">
            <a:avLst>
              <a:gd name="adj" fmla="val 16667"/>
            </a:avLst>
          </a:prstGeom>
          <a:solidFill>
            <a:schemeClr val="bg1"/>
          </a:solidFill>
          <a:ln w="12700">
            <a:solidFill>
              <a:schemeClr val="accent1"/>
            </a:solidFill>
            <a:round/>
            <a:headEnd/>
            <a:tailEnd/>
          </a:ln>
          <a:effectLst>
            <a:outerShdw dist="35921" dir="2700000" algn="ctr" rotWithShape="0">
              <a:srgbClr val="808080">
                <a:alpha val="50000"/>
              </a:srgbClr>
            </a:outerShdw>
          </a:effectLst>
        </p:spPr>
        <p:txBody>
          <a:bodyPr wrap="none" anchor="ctr"/>
          <a:lstStyle/>
          <a:p>
            <a:pPr>
              <a:defRPr/>
            </a:pPr>
            <a:endParaRPr lang="zh-CN" altLang="en-US" sz="2400"/>
          </a:p>
        </p:txBody>
      </p:sp>
      <p:sp>
        <p:nvSpPr>
          <p:cNvPr id="17" name="AutoShape 20"/>
          <p:cNvSpPr>
            <a:spLocks noChangeArrowheads="1"/>
          </p:cNvSpPr>
          <p:nvPr/>
        </p:nvSpPr>
        <p:spPr bwMode="auto">
          <a:xfrm>
            <a:off x="1571604" y="4357694"/>
            <a:ext cx="6934523" cy="649287"/>
          </a:xfrm>
          <a:prstGeom prst="roundRect">
            <a:avLst>
              <a:gd name="adj" fmla="val 16667"/>
            </a:avLst>
          </a:prstGeom>
          <a:solidFill>
            <a:schemeClr val="bg1"/>
          </a:solidFill>
          <a:ln w="12700">
            <a:solidFill>
              <a:schemeClr val="accent1"/>
            </a:solidFill>
            <a:round/>
            <a:headEnd/>
            <a:tailEnd/>
          </a:ln>
          <a:effectLst>
            <a:outerShdw dist="35921" dir="2700000" algn="ctr" rotWithShape="0">
              <a:srgbClr val="808080">
                <a:alpha val="50000"/>
              </a:srgbClr>
            </a:outerShdw>
          </a:effectLst>
        </p:spPr>
        <p:txBody>
          <a:bodyPr wrap="none" anchor="ctr"/>
          <a:lstStyle/>
          <a:p>
            <a:pPr>
              <a:defRPr/>
            </a:pPr>
            <a:endParaRPr lang="zh-CN" altLang="en-US" sz="2400"/>
          </a:p>
        </p:txBody>
      </p:sp>
      <p:sp>
        <p:nvSpPr>
          <p:cNvPr id="22" name="矩形 21"/>
          <p:cNvSpPr/>
          <p:nvPr/>
        </p:nvSpPr>
        <p:spPr>
          <a:xfrm>
            <a:off x="1691680" y="3143248"/>
            <a:ext cx="4152099" cy="523220"/>
          </a:xfrm>
          <a:prstGeom prst="rect">
            <a:avLst/>
          </a:prstGeom>
        </p:spPr>
        <p:txBody>
          <a:bodyPr wrap="none">
            <a:spAutoFit/>
          </a:bodyPr>
          <a:lstStyle/>
          <a:p>
            <a:pPr algn="ctr" eaLnBrk="1" hangingPunct="1"/>
            <a:r>
              <a:rPr lang="zh-CN" altLang="en-US" sz="2800" dirty="0" smtClean="0">
                <a:solidFill>
                  <a:srgbClr val="003399"/>
                </a:solidFill>
                <a:latin typeface="宋体" charset="-122"/>
              </a:rPr>
              <a:t>高等教育改革及国家要求</a:t>
            </a:r>
            <a:endParaRPr lang="zh-CN" altLang="en-US" sz="2800" dirty="0">
              <a:solidFill>
                <a:srgbClr val="003399"/>
              </a:solidFill>
              <a:latin typeface="宋体" charset="-122"/>
            </a:endParaRPr>
          </a:p>
        </p:txBody>
      </p:sp>
      <p:sp>
        <p:nvSpPr>
          <p:cNvPr id="19" name="矩形 18"/>
          <p:cNvSpPr/>
          <p:nvPr/>
        </p:nvSpPr>
        <p:spPr>
          <a:xfrm>
            <a:off x="1691680" y="4429132"/>
            <a:ext cx="5594801" cy="523220"/>
          </a:xfrm>
          <a:prstGeom prst="rect">
            <a:avLst/>
          </a:prstGeom>
        </p:spPr>
        <p:txBody>
          <a:bodyPr wrap="none">
            <a:spAutoFit/>
          </a:bodyPr>
          <a:lstStyle/>
          <a:p>
            <a:pPr algn="ctr" eaLnBrk="1" hangingPunct="1"/>
            <a:r>
              <a:rPr lang="zh-CN" altLang="en-US" sz="2800" dirty="0" smtClean="0">
                <a:solidFill>
                  <a:srgbClr val="003399"/>
                </a:solidFill>
                <a:latin typeface="宋体" charset="-122"/>
              </a:rPr>
              <a:t>面向新要求的课程教学与教材编写</a:t>
            </a:r>
            <a:endParaRPr lang="zh-CN" altLang="en-US" sz="2800" dirty="0">
              <a:solidFill>
                <a:srgbClr val="003399"/>
              </a:solidFill>
              <a:latin typeface="宋体" charset="-122"/>
            </a:endParaRPr>
          </a:p>
        </p:txBody>
      </p:sp>
      <p:pic>
        <p:nvPicPr>
          <p:cNvPr id="51202" name="Picture 2" descr="C:\Users\ADMINI~1\AppData\Local\Temp\SGPicFaceTpBq\4700\00DAD52D.png"/>
          <p:cNvPicPr>
            <a:picLocks noChangeAspect="1" noChangeArrowheads="1"/>
          </p:cNvPicPr>
          <p:nvPr/>
        </p:nvPicPr>
        <p:blipFill>
          <a:blip r:embed="rId3" cstate="print"/>
          <a:srcRect/>
          <a:stretch>
            <a:fillRect/>
          </a:stretch>
        </p:blipFill>
        <p:spPr bwMode="auto">
          <a:xfrm>
            <a:off x="155575" y="-212725"/>
            <a:ext cx="457200" cy="457200"/>
          </a:xfrm>
          <a:prstGeom prst="rect">
            <a:avLst/>
          </a:prstGeom>
          <a:noFill/>
        </p:spPr>
      </p:pic>
      <p:sp>
        <p:nvSpPr>
          <p:cNvPr id="18" name="AutoShape 26"/>
          <p:cNvSpPr>
            <a:spLocks noChangeArrowheads="1"/>
          </p:cNvSpPr>
          <p:nvPr/>
        </p:nvSpPr>
        <p:spPr bwMode="auto">
          <a:xfrm>
            <a:off x="613148" y="5572140"/>
            <a:ext cx="736600" cy="684212"/>
          </a:xfrm>
          <a:prstGeom prst="roundRect">
            <a:avLst>
              <a:gd name="adj" fmla="val 16667"/>
            </a:avLst>
          </a:prstGeom>
          <a:solidFill>
            <a:srgbClr val="084BC4"/>
          </a:solidFill>
          <a:ln w="38100">
            <a:solidFill>
              <a:srgbClr val="FFFFFF"/>
            </a:solidFill>
            <a:round/>
            <a:headEnd/>
            <a:tailEnd/>
          </a:ln>
          <a:effectLst>
            <a:outerShdw dist="35921" dir="2700000" algn="ctr" rotWithShape="0">
              <a:srgbClr val="808080"/>
            </a:outerShdw>
          </a:effectLst>
        </p:spPr>
        <p:txBody>
          <a:bodyPr wrap="none" anchor="ctr"/>
          <a:lstStyle/>
          <a:p>
            <a:pPr algn="ctr">
              <a:defRPr/>
            </a:pPr>
            <a:r>
              <a:rPr lang="zh-CN" altLang="en-US" sz="4000" dirty="0" smtClean="0">
                <a:solidFill>
                  <a:schemeClr val="bg1"/>
                </a:solidFill>
                <a:latin typeface="Arial" charset="0"/>
                <a:ea typeface="黑体" pitchFamily="49" charset="-122"/>
              </a:rPr>
              <a:t>四</a:t>
            </a:r>
            <a:endParaRPr lang="en-US" altLang="zh-CN" sz="4000" dirty="0">
              <a:solidFill>
                <a:schemeClr val="bg1"/>
              </a:solidFill>
              <a:latin typeface="Arial" charset="0"/>
              <a:ea typeface="黑体" pitchFamily="49" charset="-122"/>
            </a:endParaRPr>
          </a:p>
        </p:txBody>
      </p:sp>
      <p:sp>
        <p:nvSpPr>
          <p:cNvPr id="23" name="TextBox 5"/>
          <p:cNvSpPr txBox="1">
            <a:spLocks noChangeArrowheads="1"/>
          </p:cNvSpPr>
          <p:nvPr/>
        </p:nvSpPr>
        <p:spPr bwMode="auto">
          <a:xfrm>
            <a:off x="1331640" y="5615160"/>
            <a:ext cx="7116142" cy="646331"/>
          </a:xfrm>
          <a:prstGeom prst="rect">
            <a:avLst/>
          </a:prstGeom>
          <a:noFill/>
          <a:ln w="9525">
            <a:noFill/>
            <a:miter lim="800000"/>
            <a:headEnd/>
            <a:tailEnd/>
          </a:ln>
        </p:spPr>
        <p:txBody>
          <a:bodyPr wrap="square">
            <a:spAutoFit/>
          </a:bodyPr>
          <a:lstStyle/>
          <a:p>
            <a:r>
              <a:rPr kumimoji="0" lang="zh-CN" altLang="en-US" sz="3600" dirty="0" smtClean="0">
                <a:solidFill>
                  <a:srgbClr val="1C1C1C"/>
                </a:solidFill>
                <a:latin typeface="黑体" pitchFamily="49" charset="-122"/>
                <a:ea typeface="黑体" pitchFamily="49" charset="-122"/>
              </a:rPr>
              <a:t> </a:t>
            </a:r>
            <a:endParaRPr kumimoji="0" lang="zh-CN" altLang="en-US" sz="3600" dirty="0">
              <a:solidFill>
                <a:srgbClr val="1C1C1C"/>
              </a:solidFill>
              <a:latin typeface="黑体" pitchFamily="49" charset="-122"/>
              <a:ea typeface="黑体" pitchFamily="49" charset="-122"/>
            </a:endParaRPr>
          </a:p>
        </p:txBody>
      </p:sp>
      <p:sp>
        <p:nvSpPr>
          <p:cNvPr id="24" name="AutoShape 20"/>
          <p:cNvSpPr>
            <a:spLocks noChangeArrowheads="1"/>
          </p:cNvSpPr>
          <p:nvPr/>
        </p:nvSpPr>
        <p:spPr bwMode="auto">
          <a:xfrm>
            <a:off x="1571604" y="5572140"/>
            <a:ext cx="6934523" cy="649287"/>
          </a:xfrm>
          <a:prstGeom prst="roundRect">
            <a:avLst>
              <a:gd name="adj" fmla="val 16667"/>
            </a:avLst>
          </a:prstGeom>
          <a:solidFill>
            <a:schemeClr val="bg1"/>
          </a:solidFill>
          <a:ln w="12700">
            <a:solidFill>
              <a:schemeClr val="accent1"/>
            </a:solidFill>
            <a:round/>
            <a:headEnd/>
            <a:tailEnd/>
          </a:ln>
          <a:effectLst>
            <a:outerShdw dist="35921" dir="2700000" algn="ctr" rotWithShape="0">
              <a:srgbClr val="808080">
                <a:alpha val="50000"/>
              </a:srgbClr>
            </a:outerShdw>
          </a:effectLst>
        </p:spPr>
        <p:txBody>
          <a:bodyPr wrap="none" anchor="ctr"/>
          <a:lstStyle/>
          <a:p>
            <a:pPr>
              <a:defRPr/>
            </a:pPr>
            <a:endParaRPr lang="zh-CN" altLang="en-US" sz="2400"/>
          </a:p>
        </p:txBody>
      </p:sp>
      <p:sp>
        <p:nvSpPr>
          <p:cNvPr id="25" name="矩形 24"/>
          <p:cNvSpPr/>
          <p:nvPr/>
        </p:nvSpPr>
        <p:spPr>
          <a:xfrm>
            <a:off x="1719224" y="5643578"/>
            <a:ext cx="2348720" cy="523220"/>
          </a:xfrm>
          <a:prstGeom prst="rect">
            <a:avLst/>
          </a:prstGeom>
        </p:spPr>
        <p:txBody>
          <a:bodyPr wrap="none">
            <a:spAutoFit/>
          </a:bodyPr>
          <a:lstStyle/>
          <a:p>
            <a:pPr algn="ctr" eaLnBrk="1" hangingPunct="1"/>
            <a:r>
              <a:rPr lang="zh-CN" altLang="en-US" sz="2800" dirty="0" smtClean="0">
                <a:solidFill>
                  <a:srgbClr val="003399"/>
                </a:solidFill>
                <a:latin typeface="宋体" charset="-122"/>
              </a:rPr>
              <a:t>教材建设思考</a:t>
            </a:r>
            <a:endParaRPr lang="zh-CN" altLang="en-US" sz="2800" dirty="0">
              <a:solidFill>
                <a:srgbClr val="003399"/>
              </a:solidFill>
              <a:latin typeface="宋体" charset="-122"/>
            </a:endParaRPr>
          </a:p>
        </p:txBody>
      </p:sp>
      <p:sp>
        <p:nvSpPr>
          <p:cNvPr id="26" name="矩形 25"/>
          <p:cNvSpPr/>
          <p:nvPr/>
        </p:nvSpPr>
        <p:spPr>
          <a:xfrm>
            <a:off x="1691680" y="2000240"/>
            <a:ext cx="3791423" cy="523220"/>
          </a:xfrm>
          <a:prstGeom prst="rect">
            <a:avLst/>
          </a:prstGeom>
        </p:spPr>
        <p:txBody>
          <a:bodyPr wrap="none">
            <a:spAutoFit/>
          </a:bodyPr>
          <a:lstStyle/>
          <a:p>
            <a:pPr algn="ctr" eaLnBrk="1" hangingPunct="1"/>
            <a:r>
              <a:rPr lang="zh-CN" altLang="en-US" sz="2800" u="sng" dirty="0" smtClean="0">
                <a:solidFill>
                  <a:srgbClr val="FF0000"/>
                </a:solidFill>
                <a:latin typeface="宋体" charset="-122"/>
              </a:rPr>
              <a:t>中国高等教育发展概览</a:t>
            </a:r>
            <a:endParaRPr lang="zh-CN" altLang="en-US" sz="2800" u="sng" dirty="0">
              <a:solidFill>
                <a:srgbClr val="FF0000"/>
              </a:solidFill>
              <a:latin typeface="宋体" charset="-122"/>
            </a:endParaRPr>
          </a:p>
        </p:txBody>
      </p:sp>
    </p:spTree>
    <p:extLst>
      <p:ext uri="{BB962C8B-B14F-4D97-AF65-F5344CB8AC3E}">
        <p14:creationId xmlns="" xmlns:p14="http://schemas.microsoft.com/office/powerpoint/2010/main" val="4350446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AutoShape 33">
            <a:extLst>
              <a:ext uri="{FF2B5EF4-FFF2-40B4-BE49-F238E27FC236}">
                <a16:creationId xmlns="" xmlns:a16="http://schemas.microsoft.com/office/drawing/2014/main" id="{5137C3A9-9271-42BA-B812-20E3A4346FA2}"/>
              </a:ext>
            </a:extLst>
          </p:cNvPr>
          <p:cNvSpPr>
            <a:spLocks noChangeArrowheads="1"/>
          </p:cNvSpPr>
          <p:nvPr/>
        </p:nvSpPr>
        <p:spPr bwMode="blackWhite">
          <a:xfrm>
            <a:off x="898579" y="171428"/>
            <a:ext cx="6680034" cy="548521"/>
          </a:xfrm>
          <a:prstGeom prst="roundRect">
            <a:avLst>
              <a:gd name="adj" fmla="val 9106"/>
            </a:avLst>
          </a:prstGeom>
          <a:noFill/>
          <a:ln w="9525">
            <a:noFill/>
            <a:miter lim="800000"/>
            <a:headEnd/>
            <a:tailEnd/>
          </a:ln>
        </p:spPr>
        <p:txBody>
          <a:bodyPr wrap="none">
            <a:spAutoFit/>
          </a:bodyPr>
          <a:lstStyle/>
          <a:p>
            <a:pPr algn="ctr"/>
            <a:r>
              <a:rPr lang="en-US" altLang="zh-CN" sz="2800" dirty="0">
                <a:solidFill>
                  <a:srgbClr val="003399"/>
                </a:solidFill>
                <a:latin typeface="宋体" charset="-122"/>
              </a:rPr>
              <a:t>2 .《</a:t>
            </a:r>
            <a:r>
              <a:rPr lang="zh-CN" altLang="en-US" sz="2800" dirty="0">
                <a:solidFill>
                  <a:srgbClr val="003399"/>
                </a:solidFill>
                <a:latin typeface="宋体" charset="-122"/>
              </a:rPr>
              <a:t>基础工业工程</a:t>
            </a:r>
            <a:r>
              <a:rPr lang="en-US" altLang="zh-CN" sz="2800" dirty="0">
                <a:solidFill>
                  <a:srgbClr val="003399"/>
                </a:solidFill>
                <a:latin typeface="宋体" charset="-122"/>
              </a:rPr>
              <a:t>》</a:t>
            </a:r>
            <a:r>
              <a:rPr lang="zh-CN" altLang="en-US" sz="2800" dirty="0">
                <a:solidFill>
                  <a:srgbClr val="003399"/>
                </a:solidFill>
                <a:latin typeface="宋体" charset="-122"/>
              </a:rPr>
              <a:t>（第</a:t>
            </a:r>
            <a:r>
              <a:rPr lang="en-US" altLang="zh-CN" sz="2800" dirty="0">
                <a:solidFill>
                  <a:srgbClr val="003399"/>
                </a:solidFill>
                <a:latin typeface="宋体" charset="-122"/>
              </a:rPr>
              <a:t>3</a:t>
            </a:r>
            <a:r>
              <a:rPr lang="zh-CN" altLang="en-US" sz="2800" dirty="0">
                <a:solidFill>
                  <a:srgbClr val="003399"/>
                </a:solidFill>
                <a:latin typeface="宋体" charset="-122"/>
              </a:rPr>
              <a:t>版）教材编写</a:t>
            </a:r>
          </a:p>
        </p:txBody>
      </p:sp>
      <p:sp>
        <p:nvSpPr>
          <p:cNvPr id="2" name="文本框 1"/>
          <p:cNvSpPr txBox="1"/>
          <p:nvPr/>
        </p:nvSpPr>
        <p:spPr>
          <a:xfrm>
            <a:off x="683568" y="1493197"/>
            <a:ext cx="7992888" cy="5032147"/>
          </a:xfrm>
          <a:prstGeom prst="rect">
            <a:avLst/>
          </a:prstGeom>
          <a:noFill/>
        </p:spPr>
        <p:txBody>
          <a:bodyPr wrap="square" rtlCol="0">
            <a:spAutoFit/>
          </a:bodyPr>
          <a:lstStyle>
            <a:defPPr>
              <a:defRPr lang="zh-TW"/>
            </a:defPPr>
            <a:lvl1pPr marL="285750" indent="-285750">
              <a:lnSpc>
                <a:spcPct val="150000"/>
              </a:lnSpc>
              <a:buFont typeface="Wingdings" panose="05000000000000000000" pitchFamily="2" charset="2"/>
              <a:buChar char="n"/>
            </a:lvl1pPr>
            <a:lvl2pPr marL="742950" lvl="1" indent="-285750">
              <a:lnSpc>
                <a:spcPct val="150000"/>
              </a:lnSpc>
              <a:buFont typeface="Wingdings" panose="05000000000000000000" pitchFamily="2" charset="2"/>
              <a:buChar char="Ø"/>
              <a:defRPr sz="1600"/>
            </a:lvl2pPr>
          </a:lstStyle>
          <a:p>
            <a:r>
              <a:rPr lang="zh-CN" altLang="zh-CN" sz="1600" dirty="0"/>
              <a:t>与第2版相比，第3版在保持原书结构大体不变的基础上，对章节的具体内容进行了较大程度的更新：</a:t>
            </a:r>
            <a:endParaRPr lang="en-US" altLang="zh-CN" sz="1600" dirty="0"/>
          </a:p>
          <a:p>
            <a:pPr lvl="1"/>
            <a:r>
              <a:rPr lang="zh-CN" altLang="zh-CN" sz="1400" dirty="0" smtClean="0"/>
              <a:t>根据</a:t>
            </a:r>
            <a:r>
              <a:rPr lang="zh-CN" altLang="zh-CN" sz="1400" dirty="0"/>
              <a:t>国家实施的</a:t>
            </a:r>
            <a:r>
              <a:rPr lang="zh-CN" altLang="zh-CN" sz="1400" u="sng" dirty="0">
                <a:solidFill>
                  <a:srgbClr val="FF0000"/>
                </a:solidFill>
              </a:rPr>
              <a:t>《中国制造2025战略》</a:t>
            </a:r>
            <a:r>
              <a:rPr lang="zh-CN" altLang="zh-CN" sz="1400" dirty="0"/>
              <a:t>和工业工程的最新发展，重写第2版的十四章，更名为“</a:t>
            </a:r>
            <a:r>
              <a:rPr lang="zh-CN" altLang="zh-CN" sz="1400" b="0" u="sng" dirty="0">
                <a:solidFill>
                  <a:srgbClr val="FF0000"/>
                </a:solidFill>
              </a:rPr>
              <a:t>第十五章 面向中国制造2025的工业工程</a:t>
            </a:r>
            <a:r>
              <a:rPr lang="zh-CN" altLang="zh-CN" sz="1400" dirty="0"/>
              <a:t>”；</a:t>
            </a:r>
            <a:endParaRPr lang="en-US" altLang="zh-CN" sz="1400" dirty="0"/>
          </a:p>
          <a:p>
            <a:pPr lvl="1"/>
            <a:r>
              <a:rPr lang="zh-CN" altLang="zh-CN" sz="1400" dirty="0" smtClean="0"/>
              <a:t>重新</a:t>
            </a:r>
            <a:r>
              <a:rPr lang="zh-CN" altLang="zh-CN" sz="1400" dirty="0"/>
              <a:t>整合教学内容。删除原第十三章工作分析与设计的内容，新增“第十二章 标准作业”。将管理事务分析从第2版的第四章中节独立出来，新增“第五章 管理事务分析”，加强本教材对流程再造与流程管理的支撑。在原“第五章 作业分析”一章中增加了“人-数控机床作业分析”“人-机器人协同的作业分析”内容；</a:t>
            </a:r>
            <a:endParaRPr lang="en-US" altLang="zh-CN" sz="1400" dirty="0"/>
          </a:p>
          <a:p>
            <a:pPr lvl="1"/>
            <a:r>
              <a:rPr lang="zh-CN" altLang="zh-CN" sz="1400" dirty="0" smtClean="0"/>
              <a:t>加入</a:t>
            </a:r>
            <a:r>
              <a:rPr lang="zh-CN" altLang="zh-CN" sz="1400" dirty="0"/>
              <a:t>了各位编者近几年从事科研和企业管理咨询课题的成果，对各章节的数据与案例进行了更新；</a:t>
            </a:r>
            <a:endParaRPr lang="en-US" altLang="zh-CN" sz="1400" dirty="0"/>
          </a:p>
          <a:p>
            <a:pPr lvl="1"/>
            <a:r>
              <a:rPr lang="zh-CN" altLang="zh-CN" sz="1400" dirty="0" smtClean="0"/>
              <a:t>更新</a:t>
            </a:r>
            <a:r>
              <a:rPr lang="zh-CN" altLang="zh-CN" sz="1400" dirty="0"/>
              <a:t>了部分章节的内容。更新了第一章中的案例，增加了“芯片制造企业”的介绍。在第二章中增加了</a:t>
            </a:r>
            <a:r>
              <a:rPr lang="zh-CN" altLang="zh-CN" sz="1400" u="sng" dirty="0">
                <a:solidFill>
                  <a:srgbClr val="FF0000"/>
                </a:solidFill>
              </a:rPr>
              <a:t>“工业工程师职业环境与社会需求”</a:t>
            </a:r>
            <a:r>
              <a:rPr lang="zh-CN" altLang="zh-CN" sz="1400" dirty="0"/>
              <a:t>，并介绍了《工业工程类教学质量国家标准》对工业工程本科人才的要求。在第十四章中增加了精益生产和现场安全管理的</a:t>
            </a:r>
            <a:r>
              <a:rPr lang="zh-CN" altLang="zh-CN" sz="1400" dirty="0" smtClean="0"/>
              <a:t>内容</a:t>
            </a:r>
            <a:r>
              <a:rPr lang="zh-CN" altLang="en-US" sz="1400" dirty="0" smtClean="0"/>
              <a:t>；</a:t>
            </a:r>
            <a:endParaRPr lang="en-US" altLang="zh-CN" sz="1400" dirty="0" smtClean="0"/>
          </a:p>
          <a:p>
            <a:pPr lvl="1"/>
            <a:r>
              <a:rPr lang="zh-CN" altLang="en-US" sz="1400" u="sng" dirty="0" smtClean="0">
                <a:solidFill>
                  <a:srgbClr val="FF0000"/>
                </a:solidFill>
              </a:rPr>
              <a:t>培养</a:t>
            </a:r>
            <a:r>
              <a:rPr lang="zh-CN" altLang="zh-CN" sz="1400" u="sng" dirty="0" smtClean="0">
                <a:solidFill>
                  <a:srgbClr val="FF0000"/>
                </a:solidFill>
              </a:rPr>
              <a:t>工程</a:t>
            </a:r>
            <a:r>
              <a:rPr lang="zh-CN" altLang="zh-CN" sz="1400" u="sng" dirty="0">
                <a:solidFill>
                  <a:srgbClr val="FF0000"/>
                </a:solidFill>
              </a:rPr>
              <a:t>伦理理念，养成和践行社会主义核心价值观，具有良好的思想政治素质和正确的世界观、人生观、</a:t>
            </a:r>
            <a:r>
              <a:rPr lang="zh-CN" altLang="zh-CN" sz="1400" u="sng" dirty="0" smtClean="0">
                <a:solidFill>
                  <a:srgbClr val="FF0000"/>
                </a:solidFill>
              </a:rPr>
              <a:t>价值观</a:t>
            </a:r>
            <a:r>
              <a:rPr lang="zh-CN" altLang="en-US" sz="1400" u="sng" dirty="0" smtClean="0">
                <a:solidFill>
                  <a:srgbClr val="FF0000"/>
                </a:solidFill>
              </a:rPr>
              <a:t>。</a:t>
            </a:r>
            <a:endParaRPr lang="zh-CN" altLang="en-US" sz="1400" u="sng" dirty="0">
              <a:solidFill>
                <a:srgbClr val="FF0000"/>
              </a:solidFill>
            </a:endParaRPr>
          </a:p>
        </p:txBody>
      </p:sp>
      <p:sp>
        <p:nvSpPr>
          <p:cNvPr id="4" name="text 328"/>
          <p:cNvSpPr/>
          <p:nvPr/>
        </p:nvSpPr>
        <p:spPr>
          <a:xfrm>
            <a:off x="571450" y="1124744"/>
            <a:ext cx="7600950" cy="353238"/>
          </a:xfrm>
          <a:prstGeom prst="rect">
            <a:avLst/>
          </a:prstGeom>
          <a:ln w="25400">
            <a:miter lim="400000"/>
          </a:ln>
          <a:extLst>
            <a:ext uri="{C572A759-6A51-4108-AA02-DFA0A04FC94B}">
              <ma14:wrappingTextBoxFlag xmlns="" xmlns:ma14="http://schemas.microsoft.com/office/mac/drawingml/2011/main" val="1"/>
            </a:ext>
          </a:extLst>
        </p:spPr>
        <p:txBody>
          <a:bodyPr wrap="square" lIns="19050" tIns="19050" rIns="19050" bIns="19050" numCol="1" anchor="ctr">
            <a:spAutoFit/>
          </a:bodyPr>
          <a:lstStyle>
            <a:lvl1pPr algn="l">
              <a:lnSpc>
                <a:spcPct val="101333"/>
              </a:lnSpc>
              <a:defRPr spc="440">
                <a:solidFill>
                  <a:srgbClr val="526E82">
                    <a:alpha val="100000"/>
                  </a:srgbClr>
                </a:solidFill>
                <a:latin typeface="安卓中文"/>
                <a:ea typeface="安卓中文"/>
                <a:cs typeface="安卓中文"/>
                <a:sym typeface="安卓中文"/>
              </a:defRPr>
            </a:lvl1pPr>
          </a:lstStyle>
          <a:p>
            <a:pPr defTabSz="342900" fontAlgn="auto">
              <a:spcBef>
                <a:spcPts val="0"/>
              </a:spcBef>
              <a:spcAft>
                <a:spcPts val="0"/>
              </a:spcAft>
              <a:defRPr sz="2400" spc="0"/>
            </a:pPr>
            <a:r>
              <a:rPr kumimoji="0" lang="zh-CN" altLang="en-US" sz="2025" b="0" spc="165" dirty="0" smtClean="0">
                <a:latin typeface="黑体" panose="02010609060101010101" pitchFamily="49" charset="-122"/>
                <a:ea typeface="黑体" panose="02010609060101010101" pitchFamily="49" charset="-122"/>
              </a:rPr>
              <a:t>（</a:t>
            </a:r>
            <a:r>
              <a:rPr kumimoji="0" lang="en-US" altLang="zh-CN" sz="2025" b="0" spc="165" dirty="0" smtClean="0">
                <a:latin typeface="黑体" panose="02010609060101010101" pitchFamily="49" charset="-122"/>
                <a:ea typeface="黑体" panose="02010609060101010101" pitchFamily="49" charset="-122"/>
              </a:rPr>
              <a:t>3</a:t>
            </a:r>
            <a:r>
              <a:rPr kumimoji="0" lang="zh-CN" altLang="en-US" sz="2025" b="0" spc="165" dirty="0" smtClean="0">
                <a:latin typeface="黑体" panose="02010609060101010101" pitchFamily="49" charset="-122"/>
                <a:ea typeface="黑体" panose="02010609060101010101" pitchFamily="49" charset="-122"/>
              </a:rPr>
              <a:t>）第</a:t>
            </a:r>
            <a:r>
              <a:rPr kumimoji="0" lang="en-US" altLang="zh-CN" sz="2025" b="0" spc="165" dirty="0" smtClean="0">
                <a:latin typeface="黑体" panose="02010609060101010101" pitchFamily="49" charset="-122"/>
                <a:ea typeface="黑体" panose="02010609060101010101" pitchFamily="49" charset="-122"/>
              </a:rPr>
              <a:t>3</a:t>
            </a:r>
            <a:r>
              <a:rPr kumimoji="0" lang="zh-CN" altLang="en-US" sz="2025" b="0" spc="165" dirty="0" smtClean="0">
                <a:latin typeface="黑体" panose="02010609060101010101" pitchFamily="49" charset="-122"/>
                <a:ea typeface="黑体" panose="02010609060101010101" pitchFamily="49" charset="-122"/>
              </a:rPr>
              <a:t>版的特色</a:t>
            </a:r>
            <a:endParaRPr kumimoji="0" lang="zh-CN" altLang="en-US" sz="2025" b="0" spc="165" dirty="0">
              <a:latin typeface="黑体" panose="02010609060101010101" pitchFamily="49" charset="-122"/>
              <a:ea typeface="黑体" panose="02010609060101010101" pitchFamily="49" charset="-122"/>
            </a:endParaRPr>
          </a:p>
        </p:txBody>
      </p:sp>
    </p:spTree>
    <p:extLst>
      <p:ext uri="{BB962C8B-B14F-4D97-AF65-F5344CB8AC3E}">
        <p14:creationId xmlns="" xmlns:p14="http://schemas.microsoft.com/office/powerpoint/2010/main" val="44300100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22" name="TextBox 11"/>
          <p:cNvSpPr txBox="1">
            <a:spLocks noChangeArrowheads="1"/>
          </p:cNvSpPr>
          <p:nvPr/>
        </p:nvSpPr>
        <p:spPr bwMode="auto">
          <a:xfrm>
            <a:off x="1763714" y="-243408"/>
            <a:ext cx="5545137" cy="1107996"/>
          </a:xfrm>
          <a:prstGeom prst="rect">
            <a:avLst/>
          </a:prstGeom>
          <a:noFill/>
          <a:ln>
            <a:noFill/>
          </a:ln>
          <a:extLst/>
        </p:spPr>
        <p:txBody>
          <a:bodyPr>
            <a:spAutoFit/>
          </a:bodyPr>
          <a:lstStyle>
            <a:lvl1pPr eaLnBrk="0" hangingPunct="0">
              <a:defRPr kumimoji="1">
                <a:solidFill>
                  <a:schemeClr val="tx1"/>
                </a:solidFill>
                <a:latin typeface="Arial" charset="0"/>
                <a:ea typeface="黑体" pitchFamily="49" charset="-122"/>
              </a:defRPr>
            </a:lvl1pPr>
            <a:lvl2pPr marL="742950" indent="-285750" eaLnBrk="0" hangingPunct="0">
              <a:defRPr kumimoji="1">
                <a:solidFill>
                  <a:schemeClr val="tx1"/>
                </a:solidFill>
                <a:latin typeface="Arial" charset="0"/>
                <a:ea typeface="黑体" pitchFamily="49" charset="-122"/>
              </a:defRPr>
            </a:lvl2pPr>
            <a:lvl3pPr marL="1143000" indent="-228600" eaLnBrk="0" hangingPunct="0">
              <a:defRPr kumimoji="1">
                <a:solidFill>
                  <a:schemeClr val="tx1"/>
                </a:solidFill>
                <a:latin typeface="Arial" charset="0"/>
                <a:ea typeface="黑体" pitchFamily="49" charset="-122"/>
              </a:defRPr>
            </a:lvl3pPr>
            <a:lvl4pPr marL="1600200" indent="-228600" eaLnBrk="0" hangingPunct="0">
              <a:defRPr kumimoji="1">
                <a:solidFill>
                  <a:schemeClr val="tx1"/>
                </a:solidFill>
                <a:latin typeface="Arial" charset="0"/>
                <a:ea typeface="黑体" pitchFamily="49" charset="-122"/>
              </a:defRPr>
            </a:lvl4pPr>
            <a:lvl5pPr marL="2057400" indent="-228600" eaLnBrk="0" hangingPunct="0">
              <a:defRPr kumimoji="1">
                <a:solidFill>
                  <a:schemeClr val="tx1"/>
                </a:solidFill>
                <a:latin typeface="Arial" charset="0"/>
                <a:ea typeface="黑体" pitchFamily="49" charset="-122"/>
              </a:defRPr>
            </a:lvl5pPr>
            <a:lvl6pPr marL="2514600" indent="-228600" eaLnBrk="0" fontAlgn="base" hangingPunct="0">
              <a:spcBef>
                <a:spcPct val="0"/>
              </a:spcBef>
              <a:spcAft>
                <a:spcPct val="0"/>
              </a:spcAft>
              <a:defRPr kumimoji="1">
                <a:solidFill>
                  <a:schemeClr val="tx1"/>
                </a:solidFill>
                <a:latin typeface="Arial" charset="0"/>
                <a:ea typeface="黑体" pitchFamily="49" charset="-122"/>
              </a:defRPr>
            </a:lvl6pPr>
            <a:lvl7pPr marL="2971800" indent="-228600" eaLnBrk="0" fontAlgn="base" hangingPunct="0">
              <a:spcBef>
                <a:spcPct val="0"/>
              </a:spcBef>
              <a:spcAft>
                <a:spcPct val="0"/>
              </a:spcAft>
              <a:defRPr kumimoji="1">
                <a:solidFill>
                  <a:schemeClr val="tx1"/>
                </a:solidFill>
                <a:latin typeface="Arial" charset="0"/>
                <a:ea typeface="黑体" pitchFamily="49" charset="-122"/>
              </a:defRPr>
            </a:lvl7pPr>
            <a:lvl8pPr marL="3429000" indent="-228600" eaLnBrk="0" fontAlgn="base" hangingPunct="0">
              <a:spcBef>
                <a:spcPct val="0"/>
              </a:spcBef>
              <a:spcAft>
                <a:spcPct val="0"/>
              </a:spcAft>
              <a:defRPr kumimoji="1">
                <a:solidFill>
                  <a:schemeClr val="tx1"/>
                </a:solidFill>
                <a:latin typeface="Arial" charset="0"/>
                <a:ea typeface="黑体" pitchFamily="49" charset="-122"/>
              </a:defRPr>
            </a:lvl8pPr>
            <a:lvl9pPr marL="3886200" indent="-228600" eaLnBrk="0" fontAlgn="base" hangingPunct="0">
              <a:spcBef>
                <a:spcPct val="0"/>
              </a:spcBef>
              <a:spcAft>
                <a:spcPct val="0"/>
              </a:spcAft>
              <a:defRPr kumimoji="1">
                <a:solidFill>
                  <a:schemeClr val="tx1"/>
                </a:solidFill>
                <a:latin typeface="Arial" charset="0"/>
                <a:ea typeface="黑体" pitchFamily="49" charset="-122"/>
              </a:defRPr>
            </a:lvl9pPr>
          </a:lstStyle>
          <a:p>
            <a:pPr algn="ctr" fontAlgn="t">
              <a:lnSpc>
                <a:spcPct val="150000"/>
              </a:lnSpc>
              <a:spcBef>
                <a:spcPct val="20000"/>
              </a:spcBef>
              <a:defRPr/>
            </a:pPr>
            <a:r>
              <a:rPr kumimoji="0" lang="zh-CN" altLang="en-US" sz="4400" dirty="0">
                <a:effectLst>
                  <a:outerShdw blurRad="38100" dist="38100" dir="2700000" algn="tl">
                    <a:srgbClr val="C0C0C0"/>
                  </a:outerShdw>
                </a:effectLst>
                <a:latin typeface="黑体" pitchFamily="49" charset="-122"/>
              </a:rPr>
              <a:t>提 纲</a:t>
            </a:r>
          </a:p>
        </p:txBody>
      </p:sp>
      <p:sp>
        <p:nvSpPr>
          <p:cNvPr id="19460" name="Rectangle 117"/>
          <p:cNvSpPr>
            <a:spLocks noChangeArrowheads="1"/>
          </p:cNvSpPr>
          <p:nvPr/>
        </p:nvSpPr>
        <p:spPr bwMode="auto">
          <a:xfrm>
            <a:off x="1" y="765175"/>
            <a:ext cx="8532813" cy="71438"/>
          </a:xfrm>
          <a:prstGeom prst="rect">
            <a:avLst/>
          </a:prstGeom>
          <a:gradFill rotWithShape="1">
            <a:gsLst>
              <a:gs pos="0">
                <a:srgbClr val="084BC4"/>
              </a:gs>
              <a:gs pos="100000">
                <a:srgbClr val="D2DFF4">
                  <a:alpha val="0"/>
                </a:srgbClr>
              </a:gs>
            </a:gsLst>
            <a:lin ang="0" scaled="1"/>
          </a:gradFill>
          <a:ln w="9525">
            <a:noFill/>
            <a:miter lim="800000"/>
            <a:headEnd/>
            <a:tailEnd/>
          </a:ln>
        </p:spPr>
        <p:txBody>
          <a:bodyPr wrap="none" lIns="0" tIns="0" rIns="0" bIns="0" anchor="ctr"/>
          <a:lstStyle/>
          <a:p>
            <a:pPr algn="just" eaLnBrk="0" fontAlgn="t" hangingPunct="0">
              <a:lnSpc>
                <a:spcPct val="150000"/>
              </a:lnSpc>
              <a:spcBef>
                <a:spcPct val="20000"/>
              </a:spcBef>
            </a:pPr>
            <a:endParaRPr kumimoji="0" lang="zh-CN" altLang="en-US" sz="1600">
              <a:latin typeface="黑体" pitchFamily="49" charset="-122"/>
              <a:ea typeface="黑体" pitchFamily="49" charset="-122"/>
            </a:endParaRPr>
          </a:p>
        </p:txBody>
      </p:sp>
      <p:sp>
        <p:nvSpPr>
          <p:cNvPr id="19476" name="AutoShape 20"/>
          <p:cNvSpPr>
            <a:spLocks noChangeArrowheads="1"/>
          </p:cNvSpPr>
          <p:nvPr/>
        </p:nvSpPr>
        <p:spPr bwMode="auto">
          <a:xfrm>
            <a:off x="1566567" y="1916832"/>
            <a:ext cx="6934523" cy="649287"/>
          </a:xfrm>
          <a:prstGeom prst="roundRect">
            <a:avLst>
              <a:gd name="adj" fmla="val 16667"/>
            </a:avLst>
          </a:prstGeom>
          <a:solidFill>
            <a:schemeClr val="bg1"/>
          </a:solidFill>
          <a:ln w="12700">
            <a:solidFill>
              <a:schemeClr val="accent1"/>
            </a:solidFill>
            <a:round/>
            <a:headEnd/>
            <a:tailEnd/>
          </a:ln>
          <a:effectLst>
            <a:outerShdw dist="35921" dir="2700000" algn="ctr" rotWithShape="0">
              <a:srgbClr val="808080">
                <a:alpha val="50000"/>
              </a:srgbClr>
            </a:outerShdw>
          </a:effectLst>
        </p:spPr>
        <p:txBody>
          <a:bodyPr wrap="none" anchor="ctr"/>
          <a:lstStyle/>
          <a:p>
            <a:pPr>
              <a:defRPr/>
            </a:pPr>
            <a:endParaRPr lang="zh-CN" altLang="en-US" sz="2400"/>
          </a:p>
        </p:txBody>
      </p:sp>
      <p:sp>
        <p:nvSpPr>
          <p:cNvPr id="19477" name="AutoShape 21"/>
          <p:cNvSpPr>
            <a:spLocks noChangeArrowheads="1"/>
          </p:cNvSpPr>
          <p:nvPr/>
        </p:nvSpPr>
        <p:spPr bwMode="auto">
          <a:xfrm>
            <a:off x="611560" y="1916832"/>
            <a:ext cx="736600" cy="684212"/>
          </a:xfrm>
          <a:prstGeom prst="roundRect">
            <a:avLst>
              <a:gd name="adj" fmla="val 16667"/>
            </a:avLst>
          </a:prstGeom>
          <a:solidFill>
            <a:srgbClr val="084BC4"/>
          </a:solidFill>
          <a:ln w="38100">
            <a:solidFill>
              <a:srgbClr val="FFFFFF"/>
            </a:solidFill>
            <a:round/>
            <a:headEnd/>
            <a:tailEnd/>
          </a:ln>
          <a:effectLst>
            <a:outerShdw dist="35921" dir="2700000" algn="ctr" rotWithShape="0">
              <a:srgbClr val="808080"/>
            </a:outerShdw>
          </a:effectLst>
        </p:spPr>
        <p:txBody>
          <a:bodyPr wrap="none" anchor="ctr"/>
          <a:lstStyle/>
          <a:p>
            <a:pPr algn="ctr">
              <a:defRPr/>
            </a:pPr>
            <a:r>
              <a:rPr lang="zh-CN" altLang="en-US" sz="4000" dirty="0">
                <a:solidFill>
                  <a:schemeClr val="bg1"/>
                </a:solidFill>
                <a:latin typeface="Arial" charset="0"/>
                <a:ea typeface="黑体" pitchFamily="49" charset="-122"/>
              </a:rPr>
              <a:t>一</a:t>
            </a:r>
          </a:p>
        </p:txBody>
      </p:sp>
      <p:sp>
        <p:nvSpPr>
          <p:cNvPr id="19482" name="AutoShape 26"/>
          <p:cNvSpPr>
            <a:spLocks noChangeArrowheads="1"/>
          </p:cNvSpPr>
          <p:nvPr/>
        </p:nvSpPr>
        <p:spPr bwMode="auto">
          <a:xfrm>
            <a:off x="613148" y="3071810"/>
            <a:ext cx="736600" cy="684212"/>
          </a:xfrm>
          <a:prstGeom prst="roundRect">
            <a:avLst>
              <a:gd name="adj" fmla="val 16667"/>
            </a:avLst>
          </a:prstGeom>
          <a:solidFill>
            <a:srgbClr val="084BC4"/>
          </a:solidFill>
          <a:ln w="38100">
            <a:solidFill>
              <a:srgbClr val="FFFFFF"/>
            </a:solidFill>
            <a:round/>
            <a:headEnd/>
            <a:tailEnd/>
          </a:ln>
          <a:effectLst>
            <a:outerShdw dist="35921" dir="2700000" algn="ctr" rotWithShape="0">
              <a:srgbClr val="808080"/>
            </a:outerShdw>
          </a:effectLst>
        </p:spPr>
        <p:txBody>
          <a:bodyPr wrap="none" anchor="ctr"/>
          <a:lstStyle/>
          <a:p>
            <a:pPr algn="ctr">
              <a:defRPr/>
            </a:pPr>
            <a:r>
              <a:rPr lang="zh-CN" altLang="en-US" sz="4000" dirty="0">
                <a:solidFill>
                  <a:schemeClr val="bg1"/>
                </a:solidFill>
                <a:latin typeface="Arial" charset="0"/>
                <a:ea typeface="黑体" pitchFamily="49" charset="-122"/>
              </a:rPr>
              <a:t>二</a:t>
            </a:r>
            <a:endParaRPr lang="en-US" altLang="zh-CN" sz="4000" dirty="0">
              <a:solidFill>
                <a:schemeClr val="bg1"/>
              </a:solidFill>
              <a:latin typeface="Arial" charset="0"/>
              <a:ea typeface="黑体" pitchFamily="49" charset="-122"/>
            </a:endParaRPr>
          </a:p>
        </p:txBody>
      </p:sp>
      <p:sp>
        <p:nvSpPr>
          <p:cNvPr id="20" name="AutoShape 26"/>
          <p:cNvSpPr>
            <a:spLocks noChangeArrowheads="1"/>
          </p:cNvSpPr>
          <p:nvPr/>
        </p:nvSpPr>
        <p:spPr bwMode="auto">
          <a:xfrm>
            <a:off x="613148" y="4357694"/>
            <a:ext cx="736600" cy="684212"/>
          </a:xfrm>
          <a:prstGeom prst="roundRect">
            <a:avLst>
              <a:gd name="adj" fmla="val 16667"/>
            </a:avLst>
          </a:prstGeom>
          <a:solidFill>
            <a:srgbClr val="084BC4"/>
          </a:solidFill>
          <a:ln w="38100">
            <a:solidFill>
              <a:srgbClr val="FFFFFF"/>
            </a:solidFill>
            <a:round/>
            <a:headEnd/>
            <a:tailEnd/>
          </a:ln>
          <a:effectLst>
            <a:outerShdw dist="35921" dir="2700000" algn="ctr" rotWithShape="0">
              <a:srgbClr val="808080"/>
            </a:outerShdw>
          </a:effectLst>
        </p:spPr>
        <p:txBody>
          <a:bodyPr wrap="none" anchor="ctr"/>
          <a:lstStyle/>
          <a:p>
            <a:pPr algn="ctr">
              <a:defRPr/>
            </a:pPr>
            <a:r>
              <a:rPr lang="zh-CN" altLang="en-US" sz="4000" dirty="0">
                <a:solidFill>
                  <a:schemeClr val="bg1"/>
                </a:solidFill>
                <a:latin typeface="Arial" charset="0"/>
                <a:ea typeface="黑体" pitchFamily="49" charset="-122"/>
              </a:rPr>
              <a:t>三</a:t>
            </a:r>
            <a:endParaRPr lang="en-US" altLang="zh-CN" sz="4000" dirty="0">
              <a:solidFill>
                <a:schemeClr val="bg1"/>
              </a:solidFill>
              <a:latin typeface="Arial" charset="0"/>
              <a:ea typeface="黑体" pitchFamily="49" charset="-122"/>
            </a:endParaRPr>
          </a:p>
        </p:txBody>
      </p:sp>
      <p:sp>
        <p:nvSpPr>
          <p:cNvPr id="21" name="TextBox 5"/>
          <p:cNvSpPr txBox="1">
            <a:spLocks noChangeArrowheads="1"/>
          </p:cNvSpPr>
          <p:nvPr/>
        </p:nvSpPr>
        <p:spPr bwMode="auto">
          <a:xfrm>
            <a:off x="1331640" y="4400714"/>
            <a:ext cx="7116142" cy="646331"/>
          </a:xfrm>
          <a:prstGeom prst="rect">
            <a:avLst/>
          </a:prstGeom>
          <a:noFill/>
          <a:ln w="9525">
            <a:noFill/>
            <a:miter lim="800000"/>
            <a:headEnd/>
            <a:tailEnd/>
          </a:ln>
        </p:spPr>
        <p:txBody>
          <a:bodyPr wrap="square">
            <a:spAutoFit/>
          </a:bodyPr>
          <a:lstStyle/>
          <a:p>
            <a:r>
              <a:rPr kumimoji="0" lang="zh-CN" altLang="en-US" sz="3600" dirty="0" smtClean="0">
                <a:solidFill>
                  <a:srgbClr val="1C1C1C"/>
                </a:solidFill>
                <a:latin typeface="黑体" pitchFamily="49" charset="-122"/>
                <a:ea typeface="黑体" pitchFamily="49" charset="-122"/>
              </a:rPr>
              <a:t> </a:t>
            </a:r>
            <a:endParaRPr kumimoji="0" lang="zh-CN" altLang="en-US" sz="3600" dirty="0">
              <a:solidFill>
                <a:srgbClr val="1C1C1C"/>
              </a:solidFill>
              <a:latin typeface="黑体" pitchFamily="49" charset="-122"/>
              <a:ea typeface="黑体" pitchFamily="49" charset="-122"/>
            </a:endParaRPr>
          </a:p>
        </p:txBody>
      </p:sp>
      <p:sp>
        <p:nvSpPr>
          <p:cNvPr id="15" name="AutoShape 20"/>
          <p:cNvSpPr>
            <a:spLocks noChangeArrowheads="1"/>
          </p:cNvSpPr>
          <p:nvPr/>
        </p:nvSpPr>
        <p:spPr bwMode="auto">
          <a:xfrm>
            <a:off x="1571604" y="3071810"/>
            <a:ext cx="6934523" cy="649287"/>
          </a:xfrm>
          <a:prstGeom prst="roundRect">
            <a:avLst>
              <a:gd name="adj" fmla="val 16667"/>
            </a:avLst>
          </a:prstGeom>
          <a:solidFill>
            <a:schemeClr val="bg1"/>
          </a:solidFill>
          <a:ln w="12700">
            <a:solidFill>
              <a:schemeClr val="accent1"/>
            </a:solidFill>
            <a:round/>
            <a:headEnd/>
            <a:tailEnd/>
          </a:ln>
          <a:effectLst>
            <a:outerShdw dist="35921" dir="2700000" algn="ctr" rotWithShape="0">
              <a:srgbClr val="808080">
                <a:alpha val="50000"/>
              </a:srgbClr>
            </a:outerShdw>
          </a:effectLst>
        </p:spPr>
        <p:txBody>
          <a:bodyPr wrap="none" anchor="ctr"/>
          <a:lstStyle/>
          <a:p>
            <a:pPr>
              <a:defRPr/>
            </a:pPr>
            <a:endParaRPr lang="zh-CN" altLang="en-US" sz="2400"/>
          </a:p>
        </p:txBody>
      </p:sp>
      <p:sp>
        <p:nvSpPr>
          <p:cNvPr id="17" name="AutoShape 20"/>
          <p:cNvSpPr>
            <a:spLocks noChangeArrowheads="1"/>
          </p:cNvSpPr>
          <p:nvPr/>
        </p:nvSpPr>
        <p:spPr bwMode="auto">
          <a:xfrm>
            <a:off x="1571604" y="4357694"/>
            <a:ext cx="6934523" cy="649287"/>
          </a:xfrm>
          <a:prstGeom prst="roundRect">
            <a:avLst>
              <a:gd name="adj" fmla="val 16667"/>
            </a:avLst>
          </a:prstGeom>
          <a:solidFill>
            <a:schemeClr val="bg1"/>
          </a:solidFill>
          <a:ln w="12700">
            <a:solidFill>
              <a:schemeClr val="accent1"/>
            </a:solidFill>
            <a:round/>
            <a:headEnd/>
            <a:tailEnd/>
          </a:ln>
          <a:effectLst>
            <a:outerShdw dist="35921" dir="2700000" algn="ctr" rotWithShape="0">
              <a:srgbClr val="808080">
                <a:alpha val="50000"/>
              </a:srgbClr>
            </a:outerShdw>
          </a:effectLst>
        </p:spPr>
        <p:txBody>
          <a:bodyPr wrap="none" anchor="ctr"/>
          <a:lstStyle/>
          <a:p>
            <a:pPr>
              <a:defRPr/>
            </a:pPr>
            <a:endParaRPr lang="zh-CN" altLang="en-US" sz="2400"/>
          </a:p>
        </p:txBody>
      </p:sp>
      <p:sp>
        <p:nvSpPr>
          <p:cNvPr id="22" name="矩形 21"/>
          <p:cNvSpPr/>
          <p:nvPr/>
        </p:nvSpPr>
        <p:spPr>
          <a:xfrm>
            <a:off x="1691680" y="3143248"/>
            <a:ext cx="4152099" cy="523220"/>
          </a:xfrm>
          <a:prstGeom prst="rect">
            <a:avLst/>
          </a:prstGeom>
        </p:spPr>
        <p:txBody>
          <a:bodyPr wrap="none">
            <a:spAutoFit/>
          </a:bodyPr>
          <a:lstStyle/>
          <a:p>
            <a:pPr algn="ctr" eaLnBrk="1" hangingPunct="1"/>
            <a:r>
              <a:rPr lang="zh-CN" altLang="en-US" sz="2800" dirty="0" smtClean="0">
                <a:solidFill>
                  <a:srgbClr val="003399"/>
                </a:solidFill>
                <a:latin typeface="宋体" charset="-122"/>
              </a:rPr>
              <a:t>高等教育改革及国家要求</a:t>
            </a:r>
            <a:endParaRPr lang="zh-CN" altLang="en-US" sz="2800" dirty="0">
              <a:solidFill>
                <a:srgbClr val="003399"/>
              </a:solidFill>
              <a:latin typeface="宋体" charset="-122"/>
            </a:endParaRPr>
          </a:p>
        </p:txBody>
      </p:sp>
      <p:sp>
        <p:nvSpPr>
          <p:cNvPr id="19" name="矩形 18"/>
          <p:cNvSpPr/>
          <p:nvPr/>
        </p:nvSpPr>
        <p:spPr>
          <a:xfrm>
            <a:off x="1691680" y="4429132"/>
            <a:ext cx="5594801" cy="523220"/>
          </a:xfrm>
          <a:prstGeom prst="rect">
            <a:avLst/>
          </a:prstGeom>
        </p:spPr>
        <p:txBody>
          <a:bodyPr wrap="none">
            <a:spAutoFit/>
          </a:bodyPr>
          <a:lstStyle/>
          <a:p>
            <a:pPr algn="ctr" eaLnBrk="1" hangingPunct="1"/>
            <a:r>
              <a:rPr lang="zh-CN" altLang="en-US" sz="2800" dirty="0" smtClean="0">
                <a:solidFill>
                  <a:srgbClr val="003399"/>
                </a:solidFill>
                <a:latin typeface="宋体" charset="-122"/>
              </a:rPr>
              <a:t>面向新要求的课程教学与教材编写</a:t>
            </a:r>
            <a:endParaRPr lang="zh-CN" altLang="en-US" sz="2800" dirty="0">
              <a:solidFill>
                <a:srgbClr val="003399"/>
              </a:solidFill>
              <a:latin typeface="宋体" charset="-122"/>
            </a:endParaRPr>
          </a:p>
        </p:txBody>
      </p:sp>
      <p:pic>
        <p:nvPicPr>
          <p:cNvPr id="51202" name="Picture 2" descr="C:\Users\ADMINI~1\AppData\Local\Temp\SGPicFaceTpBq\4700\00DAD52D.png"/>
          <p:cNvPicPr>
            <a:picLocks noChangeAspect="1" noChangeArrowheads="1"/>
          </p:cNvPicPr>
          <p:nvPr/>
        </p:nvPicPr>
        <p:blipFill>
          <a:blip r:embed="rId3" cstate="print"/>
          <a:srcRect/>
          <a:stretch>
            <a:fillRect/>
          </a:stretch>
        </p:blipFill>
        <p:spPr bwMode="auto">
          <a:xfrm>
            <a:off x="155575" y="-212725"/>
            <a:ext cx="457200" cy="457200"/>
          </a:xfrm>
          <a:prstGeom prst="rect">
            <a:avLst/>
          </a:prstGeom>
          <a:noFill/>
        </p:spPr>
      </p:pic>
      <p:sp>
        <p:nvSpPr>
          <p:cNvPr id="18" name="AutoShape 26"/>
          <p:cNvSpPr>
            <a:spLocks noChangeArrowheads="1"/>
          </p:cNvSpPr>
          <p:nvPr/>
        </p:nvSpPr>
        <p:spPr bwMode="auto">
          <a:xfrm>
            <a:off x="613148" y="5572140"/>
            <a:ext cx="736600" cy="684212"/>
          </a:xfrm>
          <a:prstGeom prst="roundRect">
            <a:avLst>
              <a:gd name="adj" fmla="val 16667"/>
            </a:avLst>
          </a:prstGeom>
          <a:solidFill>
            <a:srgbClr val="084BC4"/>
          </a:solidFill>
          <a:ln w="38100">
            <a:solidFill>
              <a:srgbClr val="FFFFFF"/>
            </a:solidFill>
            <a:round/>
            <a:headEnd/>
            <a:tailEnd/>
          </a:ln>
          <a:effectLst>
            <a:outerShdw dist="35921" dir="2700000" algn="ctr" rotWithShape="0">
              <a:srgbClr val="808080"/>
            </a:outerShdw>
          </a:effectLst>
        </p:spPr>
        <p:txBody>
          <a:bodyPr wrap="none" anchor="ctr"/>
          <a:lstStyle/>
          <a:p>
            <a:pPr algn="ctr">
              <a:defRPr/>
            </a:pPr>
            <a:r>
              <a:rPr lang="zh-CN" altLang="en-US" sz="4000" dirty="0" smtClean="0">
                <a:solidFill>
                  <a:schemeClr val="bg1"/>
                </a:solidFill>
                <a:latin typeface="Arial" charset="0"/>
                <a:ea typeface="黑体" pitchFamily="49" charset="-122"/>
              </a:rPr>
              <a:t>四</a:t>
            </a:r>
            <a:endParaRPr lang="en-US" altLang="zh-CN" sz="4000" dirty="0">
              <a:solidFill>
                <a:schemeClr val="bg1"/>
              </a:solidFill>
              <a:latin typeface="Arial" charset="0"/>
              <a:ea typeface="黑体" pitchFamily="49" charset="-122"/>
            </a:endParaRPr>
          </a:p>
        </p:txBody>
      </p:sp>
      <p:sp>
        <p:nvSpPr>
          <p:cNvPr id="23" name="TextBox 5"/>
          <p:cNvSpPr txBox="1">
            <a:spLocks noChangeArrowheads="1"/>
          </p:cNvSpPr>
          <p:nvPr/>
        </p:nvSpPr>
        <p:spPr bwMode="auto">
          <a:xfrm>
            <a:off x="1331640" y="5615160"/>
            <a:ext cx="7116142" cy="646331"/>
          </a:xfrm>
          <a:prstGeom prst="rect">
            <a:avLst/>
          </a:prstGeom>
          <a:noFill/>
          <a:ln w="9525">
            <a:noFill/>
            <a:miter lim="800000"/>
            <a:headEnd/>
            <a:tailEnd/>
          </a:ln>
        </p:spPr>
        <p:txBody>
          <a:bodyPr wrap="square">
            <a:spAutoFit/>
          </a:bodyPr>
          <a:lstStyle/>
          <a:p>
            <a:r>
              <a:rPr kumimoji="0" lang="zh-CN" altLang="en-US" sz="3600" dirty="0" smtClean="0">
                <a:solidFill>
                  <a:srgbClr val="1C1C1C"/>
                </a:solidFill>
                <a:latin typeface="黑体" pitchFamily="49" charset="-122"/>
                <a:ea typeface="黑体" pitchFamily="49" charset="-122"/>
              </a:rPr>
              <a:t> </a:t>
            </a:r>
            <a:endParaRPr kumimoji="0" lang="zh-CN" altLang="en-US" sz="3600" dirty="0">
              <a:solidFill>
                <a:srgbClr val="1C1C1C"/>
              </a:solidFill>
              <a:latin typeface="黑体" pitchFamily="49" charset="-122"/>
              <a:ea typeface="黑体" pitchFamily="49" charset="-122"/>
            </a:endParaRPr>
          </a:p>
        </p:txBody>
      </p:sp>
      <p:sp>
        <p:nvSpPr>
          <p:cNvPr id="24" name="AutoShape 20"/>
          <p:cNvSpPr>
            <a:spLocks noChangeArrowheads="1"/>
          </p:cNvSpPr>
          <p:nvPr/>
        </p:nvSpPr>
        <p:spPr bwMode="auto">
          <a:xfrm>
            <a:off x="1571604" y="5572140"/>
            <a:ext cx="6934523" cy="649287"/>
          </a:xfrm>
          <a:prstGeom prst="roundRect">
            <a:avLst>
              <a:gd name="adj" fmla="val 16667"/>
            </a:avLst>
          </a:prstGeom>
          <a:solidFill>
            <a:schemeClr val="bg1"/>
          </a:solidFill>
          <a:ln w="12700">
            <a:solidFill>
              <a:schemeClr val="accent1"/>
            </a:solidFill>
            <a:round/>
            <a:headEnd/>
            <a:tailEnd/>
          </a:ln>
          <a:effectLst>
            <a:outerShdw dist="35921" dir="2700000" algn="ctr" rotWithShape="0">
              <a:srgbClr val="808080">
                <a:alpha val="50000"/>
              </a:srgbClr>
            </a:outerShdw>
          </a:effectLst>
        </p:spPr>
        <p:txBody>
          <a:bodyPr wrap="none" anchor="ctr"/>
          <a:lstStyle/>
          <a:p>
            <a:pPr>
              <a:defRPr/>
            </a:pPr>
            <a:endParaRPr lang="zh-CN" altLang="en-US" sz="2400"/>
          </a:p>
        </p:txBody>
      </p:sp>
      <p:sp>
        <p:nvSpPr>
          <p:cNvPr id="25" name="矩形 24"/>
          <p:cNvSpPr/>
          <p:nvPr/>
        </p:nvSpPr>
        <p:spPr>
          <a:xfrm>
            <a:off x="1691680" y="5643578"/>
            <a:ext cx="2348720" cy="523220"/>
          </a:xfrm>
          <a:prstGeom prst="rect">
            <a:avLst/>
          </a:prstGeom>
        </p:spPr>
        <p:txBody>
          <a:bodyPr wrap="none">
            <a:spAutoFit/>
          </a:bodyPr>
          <a:lstStyle/>
          <a:p>
            <a:pPr algn="ctr" eaLnBrk="1" hangingPunct="1"/>
            <a:r>
              <a:rPr lang="zh-CN" altLang="en-US" sz="2800" u="sng" dirty="0" smtClean="0">
                <a:solidFill>
                  <a:srgbClr val="FF0000"/>
                </a:solidFill>
                <a:latin typeface="宋体" charset="-122"/>
              </a:rPr>
              <a:t>教材建设思考</a:t>
            </a:r>
            <a:endParaRPr lang="zh-CN" altLang="en-US" sz="2800" u="sng" dirty="0">
              <a:solidFill>
                <a:srgbClr val="FF0000"/>
              </a:solidFill>
              <a:latin typeface="宋体" charset="-122"/>
            </a:endParaRPr>
          </a:p>
        </p:txBody>
      </p:sp>
      <p:sp>
        <p:nvSpPr>
          <p:cNvPr id="26" name="矩形 25"/>
          <p:cNvSpPr/>
          <p:nvPr/>
        </p:nvSpPr>
        <p:spPr>
          <a:xfrm>
            <a:off x="1691680" y="2000240"/>
            <a:ext cx="3791423" cy="523220"/>
          </a:xfrm>
          <a:prstGeom prst="rect">
            <a:avLst/>
          </a:prstGeom>
        </p:spPr>
        <p:txBody>
          <a:bodyPr wrap="none">
            <a:spAutoFit/>
          </a:bodyPr>
          <a:lstStyle/>
          <a:p>
            <a:pPr algn="ctr" eaLnBrk="1" hangingPunct="1"/>
            <a:r>
              <a:rPr lang="zh-CN" altLang="en-US" sz="2800" dirty="0" smtClean="0">
                <a:solidFill>
                  <a:srgbClr val="003399"/>
                </a:solidFill>
                <a:latin typeface="宋体" charset="-122"/>
              </a:rPr>
              <a:t>中国高等教育发展概览</a:t>
            </a:r>
            <a:endParaRPr lang="zh-CN" altLang="en-US" sz="2800" dirty="0">
              <a:solidFill>
                <a:srgbClr val="003399"/>
              </a:solidFill>
              <a:latin typeface="宋体" charset="-122"/>
            </a:endParaRPr>
          </a:p>
        </p:txBody>
      </p:sp>
    </p:spTree>
    <p:extLst>
      <p:ext uri="{BB962C8B-B14F-4D97-AF65-F5344CB8AC3E}">
        <p14:creationId xmlns="" xmlns:p14="http://schemas.microsoft.com/office/powerpoint/2010/main" val="11014319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117"/>
          <p:cNvSpPr>
            <a:spLocks noChangeArrowheads="1"/>
          </p:cNvSpPr>
          <p:nvPr/>
        </p:nvSpPr>
        <p:spPr bwMode="auto">
          <a:xfrm>
            <a:off x="1" y="765175"/>
            <a:ext cx="8532813" cy="71438"/>
          </a:xfrm>
          <a:prstGeom prst="rect">
            <a:avLst/>
          </a:prstGeom>
          <a:gradFill rotWithShape="1">
            <a:gsLst>
              <a:gs pos="0">
                <a:srgbClr val="084BC4"/>
              </a:gs>
              <a:gs pos="100000">
                <a:srgbClr val="D2DFF4">
                  <a:alpha val="0"/>
                </a:srgbClr>
              </a:gs>
            </a:gsLst>
            <a:lin ang="0" scaled="1"/>
          </a:gradFill>
          <a:ln w="9525">
            <a:noFill/>
            <a:miter lim="800000"/>
            <a:headEnd/>
            <a:tailEnd/>
          </a:ln>
        </p:spPr>
        <p:txBody>
          <a:bodyPr wrap="none" lIns="0" tIns="0" rIns="0" bIns="0" anchor="ctr"/>
          <a:lstStyle/>
          <a:p>
            <a:pPr algn="just" eaLnBrk="0" fontAlgn="t" hangingPunct="0">
              <a:lnSpc>
                <a:spcPct val="150000"/>
              </a:lnSpc>
              <a:spcBef>
                <a:spcPct val="20000"/>
              </a:spcBef>
            </a:pPr>
            <a:endParaRPr kumimoji="0" lang="zh-CN" altLang="en-US" sz="1600">
              <a:latin typeface="黑体" pitchFamily="49" charset="-122"/>
              <a:ea typeface="黑体" pitchFamily="49" charset="-122"/>
            </a:endParaRPr>
          </a:p>
        </p:txBody>
      </p:sp>
      <p:sp>
        <p:nvSpPr>
          <p:cNvPr id="19476" name="AutoShape 20"/>
          <p:cNvSpPr>
            <a:spLocks noChangeArrowheads="1"/>
          </p:cNvSpPr>
          <p:nvPr/>
        </p:nvSpPr>
        <p:spPr bwMode="auto">
          <a:xfrm>
            <a:off x="950219" y="1357313"/>
            <a:ext cx="7006157" cy="3007792"/>
          </a:xfrm>
          <a:prstGeom prst="roundRect">
            <a:avLst>
              <a:gd name="adj" fmla="val 16667"/>
            </a:avLst>
          </a:prstGeom>
          <a:solidFill>
            <a:schemeClr val="bg1"/>
          </a:solidFill>
          <a:ln w="12700">
            <a:solidFill>
              <a:schemeClr val="accent1"/>
            </a:solidFill>
            <a:round/>
            <a:headEnd/>
            <a:tailEnd/>
          </a:ln>
          <a:effectLst>
            <a:outerShdw dist="35921" dir="2700000" algn="ctr" rotWithShape="0">
              <a:srgbClr val="808080">
                <a:alpha val="50000"/>
              </a:srgbClr>
            </a:outerShdw>
          </a:effectLst>
        </p:spPr>
        <p:txBody>
          <a:bodyPr wrap="none" anchor="ctr"/>
          <a:lstStyle/>
          <a:p>
            <a:pPr>
              <a:defRPr/>
            </a:pPr>
            <a:endParaRPr lang="zh-CN" altLang="en-US" sz="2400"/>
          </a:p>
        </p:txBody>
      </p:sp>
      <p:pic>
        <p:nvPicPr>
          <p:cNvPr id="51202" name="Picture 2" descr="C:\Users\ADMINI~1\AppData\Local\Temp\SGPicFaceTpBq\4700\00DAD52D.png"/>
          <p:cNvPicPr>
            <a:picLocks noChangeAspect="1" noChangeArrowheads="1"/>
          </p:cNvPicPr>
          <p:nvPr/>
        </p:nvPicPr>
        <p:blipFill>
          <a:blip r:embed="rId3" cstate="print"/>
          <a:srcRect/>
          <a:stretch>
            <a:fillRect/>
          </a:stretch>
        </p:blipFill>
        <p:spPr bwMode="auto">
          <a:xfrm>
            <a:off x="155575" y="-212725"/>
            <a:ext cx="457200" cy="457200"/>
          </a:xfrm>
          <a:prstGeom prst="rect">
            <a:avLst/>
          </a:prstGeom>
          <a:noFill/>
        </p:spPr>
      </p:pic>
      <p:sp>
        <p:nvSpPr>
          <p:cNvPr id="26" name="矩形 25"/>
          <p:cNvSpPr/>
          <p:nvPr/>
        </p:nvSpPr>
        <p:spPr>
          <a:xfrm>
            <a:off x="1181042" y="1412776"/>
            <a:ext cx="6487302" cy="2862322"/>
          </a:xfrm>
          <a:prstGeom prst="rect">
            <a:avLst/>
          </a:prstGeom>
        </p:spPr>
        <p:txBody>
          <a:bodyPr wrap="square">
            <a:spAutoFit/>
          </a:bodyPr>
          <a:lstStyle/>
          <a:p>
            <a:pPr marL="342900" indent="-342900">
              <a:lnSpc>
                <a:spcPct val="150000"/>
              </a:lnSpc>
              <a:buFont typeface="Wingdings" panose="05000000000000000000" pitchFamily="2" charset="2"/>
              <a:buChar char="n"/>
            </a:pPr>
            <a:r>
              <a:rPr lang="zh-CN" altLang="en-US" sz="2000" b="0" dirty="0" smtClean="0">
                <a:solidFill>
                  <a:srgbClr val="003399"/>
                </a:solidFill>
                <a:latin typeface="宋体" charset="-122"/>
              </a:rPr>
              <a:t>严格</a:t>
            </a:r>
            <a:r>
              <a:rPr lang="zh-CN" altLang="en-US" sz="2000" b="0" dirty="0">
                <a:solidFill>
                  <a:srgbClr val="003399"/>
                </a:solidFill>
                <a:latin typeface="宋体" charset="-122"/>
              </a:rPr>
              <a:t>遵照</a:t>
            </a:r>
            <a:r>
              <a:rPr lang="zh-CN" altLang="en-US" sz="2000" b="0" dirty="0" smtClean="0">
                <a:solidFill>
                  <a:srgbClr val="003399"/>
                </a:solidFill>
                <a:latin typeface="宋体" charset="-122"/>
              </a:rPr>
              <a:t>国家要求，</a:t>
            </a:r>
            <a:r>
              <a:rPr lang="zh-CN" altLang="en-US" sz="2000" b="0" dirty="0">
                <a:solidFill>
                  <a:srgbClr val="003399"/>
                </a:solidFill>
                <a:latin typeface="宋体" charset="-122"/>
              </a:rPr>
              <a:t>规范出版</a:t>
            </a:r>
            <a:r>
              <a:rPr lang="zh-CN" altLang="en-US" sz="2000" b="0" dirty="0" smtClean="0">
                <a:solidFill>
                  <a:srgbClr val="003399"/>
                </a:solidFill>
                <a:latin typeface="宋体" charset="-122"/>
              </a:rPr>
              <a:t>行为</a:t>
            </a:r>
            <a:endParaRPr lang="en-US" altLang="zh-CN" sz="2000" b="0" dirty="0" smtClean="0">
              <a:solidFill>
                <a:srgbClr val="003399"/>
              </a:solidFill>
              <a:latin typeface="宋体" charset="-122"/>
            </a:endParaRPr>
          </a:p>
          <a:p>
            <a:pPr marL="342900" indent="-342900">
              <a:lnSpc>
                <a:spcPct val="150000"/>
              </a:lnSpc>
              <a:buFont typeface="Wingdings" panose="05000000000000000000" pitchFamily="2" charset="2"/>
              <a:buChar char="n"/>
            </a:pPr>
            <a:r>
              <a:rPr lang="zh-CN" altLang="en-US" sz="2000" b="0" dirty="0" smtClean="0">
                <a:solidFill>
                  <a:srgbClr val="003399"/>
                </a:solidFill>
                <a:latin typeface="宋体" charset="-122"/>
              </a:rPr>
              <a:t>面向</a:t>
            </a:r>
            <a:r>
              <a:rPr lang="zh-CN" altLang="en-US" sz="2000" b="0" dirty="0">
                <a:solidFill>
                  <a:srgbClr val="003399"/>
                </a:solidFill>
                <a:latin typeface="宋体" charset="-122"/>
              </a:rPr>
              <a:t>“四新”</a:t>
            </a:r>
            <a:r>
              <a:rPr lang="zh-CN" altLang="en-US" sz="2000" b="0" dirty="0" smtClean="0">
                <a:solidFill>
                  <a:srgbClr val="003399"/>
                </a:solidFill>
                <a:latin typeface="宋体" charset="-122"/>
              </a:rPr>
              <a:t>建设要求，</a:t>
            </a:r>
            <a:r>
              <a:rPr lang="zh-CN" altLang="en-US" sz="2000" b="0" dirty="0">
                <a:solidFill>
                  <a:srgbClr val="003399"/>
                </a:solidFill>
                <a:latin typeface="宋体" charset="-122"/>
              </a:rPr>
              <a:t>促进教材</a:t>
            </a:r>
            <a:r>
              <a:rPr lang="zh-CN" altLang="en-US" sz="2000" b="0" dirty="0" smtClean="0">
                <a:solidFill>
                  <a:srgbClr val="003399"/>
                </a:solidFill>
                <a:latin typeface="宋体" charset="-122"/>
              </a:rPr>
              <a:t>升级换代</a:t>
            </a:r>
            <a:endParaRPr lang="en-US" altLang="zh-CN" sz="2000" b="0" dirty="0" smtClean="0">
              <a:solidFill>
                <a:srgbClr val="003399"/>
              </a:solidFill>
              <a:latin typeface="宋体" charset="-122"/>
            </a:endParaRPr>
          </a:p>
          <a:p>
            <a:pPr marL="342900" indent="-342900">
              <a:lnSpc>
                <a:spcPct val="150000"/>
              </a:lnSpc>
              <a:buFont typeface="Wingdings" panose="05000000000000000000" pitchFamily="2" charset="2"/>
              <a:buChar char="n"/>
            </a:pPr>
            <a:r>
              <a:rPr lang="zh-CN" altLang="zh-CN" sz="2000" b="0" dirty="0" smtClean="0">
                <a:solidFill>
                  <a:srgbClr val="003399"/>
                </a:solidFill>
                <a:latin typeface="宋体" charset="-122"/>
              </a:rPr>
              <a:t>树立</a:t>
            </a:r>
            <a:r>
              <a:rPr lang="zh-CN" altLang="en-US" sz="2000" b="0" dirty="0">
                <a:solidFill>
                  <a:srgbClr val="003399"/>
                </a:solidFill>
                <a:latin typeface="宋体" charset="-122"/>
              </a:rPr>
              <a:t>图书</a:t>
            </a:r>
            <a:r>
              <a:rPr lang="zh-CN" altLang="zh-CN" sz="2000" b="0" dirty="0">
                <a:solidFill>
                  <a:srgbClr val="003399"/>
                </a:solidFill>
                <a:latin typeface="宋体" charset="-122"/>
              </a:rPr>
              <a:t>精品意识，促进高质量</a:t>
            </a:r>
            <a:r>
              <a:rPr lang="zh-CN" altLang="zh-CN" sz="2000" b="0" dirty="0" smtClean="0">
                <a:solidFill>
                  <a:srgbClr val="003399"/>
                </a:solidFill>
                <a:latin typeface="宋体" charset="-122"/>
              </a:rPr>
              <a:t>发展</a:t>
            </a:r>
            <a:endParaRPr lang="en-US" altLang="zh-CN" sz="2000" b="0" dirty="0" smtClean="0">
              <a:solidFill>
                <a:srgbClr val="003399"/>
              </a:solidFill>
              <a:latin typeface="宋体" charset="-122"/>
            </a:endParaRPr>
          </a:p>
          <a:p>
            <a:pPr marL="342900" indent="-342900">
              <a:lnSpc>
                <a:spcPct val="150000"/>
              </a:lnSpc>
              <a:buFont typeface="Wingdings" panose="05000000000000000000" pitchFamily="2" charset="2"/>
              <a:buChar char="n"/>
            </a:pPr>
            <a:r>
              <a:rPr lang="zh-CN" altLang="en-US" sz="2000" b="0" dirty="0" smtClean="0">
                <a:solidFill>
                  <a:srgbClr val="003399"/>
                </a:solidFill>
                <a:latin typeface="宋体" charset="-122"/>
              </a:rPr>
              <a:t>坚持</a:t>
            </a:r>
            <a:r>
              <a:rPr lang="zh-CN" altLang="en-US" sz="2000" b="0" dirty="0">
                <a:solidFill>
                  <a:srgbClr val="003399"/>
                </a:solidFill>
                <a:latin typeface="宋体" charset="-122"/>
              </a:rPr>
              <a:t>学术出版</a:t>
            </a:r>
            <a:r>
              <a:rPr lang="zh-CN" altLang="en-US" sz="2000" b="0" dirty="0" smtClean="0">
                <a:solidFill>
                  <a:srgbClr val="003399"/>
                </a:solidFill>
                <a:latin typeface="宋体" charset="-122"/>
              </a:rPr>
              <a:t>，打造高端产品</a:t>
            </a:r>
            <a:endParaRPr lang="en-US" altLang="zh-CN" sz="2000" b="0" dirty="0" smtClean="0">
              <a:solidFill>
                <a:srgbClr val="003399"/>
              </a:solidFill>
              <a:latin typeface="宋体" charset="-122"/>
            </a:endParaRPr>
          </a:p>
          <a:p>
            <a:pPr marL="342900" indent="-342900">
              <a:lnSpc>
                <a:spcPct val="150000"/>
              </a:lnSpc>
              <a:buFont typeface="Wingdings" panose="05000000000000000000" pitchFamily="2" charset="2"/>
              <a:buChar char="n"/>
            </a:pPr>
            <a:r>
              <a:rPr lang="zh-CN" altLang="en-US" sz="2000" b="0" dirty="0" smtClean="0">
                <a:solidFill>
                  <a:srgbClr val="003399"/>
                </a:solidFill>
                <a:latin typeface="宋体" charset="-122"/>
              </a:rPr>
              <a:t>突出</a:t>
            </a:r>
            <a:r>
              <a:rPr lang="zh-CN" altLang="en-US" sz="2000" b="0" dirty="0">
                <a:solidFill>
                  <a:srgbClr val="003399"/>
                </a:solidFill>
                <a:latin typeface="宋体" charset="-122"/>
              </a:rPr>
              <a:t>专业板块建设</a:t>
            </a:r>
            <a:r>
              <a:rPr lang="zh-CN" altLang="en-US" sz="2000" b="0" dirty="0" smtClean="0">
                <a:solidFill>
                  <a:srgbClr val="003399"/>
                </a:solidFill>
                <a:latin typeface="宋体" charset="-122"/>
              </a:rPr>
              <a:t>，树立品牌</a:t>
            </a:r>
            <a:endParaRPr lang="en-US" altLang="zh-CN" sz="2000" b="0" dirty="0" smtClean="0">
              <a:solidFill>
                <a:srgbClr val="003399"/>
              </a:solidFill>
              <a:latin typeface="宋体" charset="-122"/>
            </a:endParaRPr>
          </a:p>
          <a:p>
            <a:pPr marL="342900" indent="-342900">
              <a:lnSpc>
                <a:spcPct val="150000"/>
              </a:lnSpc>
              <a:buFont typeface="Wingdings" panose="05000000000000000000" pitchFamily="2" charset="2"/>
              <a:buChar char="n"/>
            </a:pPr>
            <a:r>
              <a:rPr lang="zh-CN" altLang="en-US" sz="2000" b="0" dirty="0" smtClean="0">
                <a:solidFill>
                  <a:srgbClr val="003399"/>
                </a:solidFill>
                <a:latin typeface="宋体" charset="-122"/>
              </a:rPr>
              <a:t>面向</a:t>
            </a:r>
            <a:r>
              <a:rPr lang="zh-CN" altLang="en-US" sz="2000" b="0" dirty="0">
                <a:solidFill>
                  <a:srgbClr val="003399"/>
                </a:solidFill>
                <a:latin typeface="宋体" charset="-122"/>
              </a:rPr>
              <a:t>国家“十四五”规划，谋篇布局起好</a:t>
            </a:r>
            <a:r>
              <a:rPr lang="zh-CN" altLang="en-US" sz="2000" b="0" dirty="0" smtClean="0">
                <a:solidFill>
                  <a:srgbClr val="003399"/>
                </a:solidFill>
                <a:latin typeface="宋体" charset="-122"/>
              </a:rPr>
              <a:t>步</a:t>
            </a:r>
            <a:endParaRPr lang="zh-CN" altLang="en-US" sz="2000" b="0" dirty="0">
              <a:solidFill>
                <a:srgbClr val="003399"/>
              </a:solidFill>
              <a:latin typeface="宋体" charset="-122"/>
            </a:endParaRPr>
          </a:p>
        </p:txBody>
      </p:sp>
      <p:sp>
        <p:nvSpPr>
          <p:cNvPr id="27" name="AutoShape 33">
            <a:extLst>
              <a:ext uri="{FF2B5EF4-FFF2-40B4-BE49-F238E27FC236}">
                <a16:creationId xmlns="" xmlns:a16="http://schemas.microsoft.com/office/drawing/2014/main" id="{5137C3A9-9271-42BA-B812-20E3A4346FA2}"/>
              </a:ext>
            </a:extLst>
          </p:cNvPr>
          <p:cNvSpPr>
            <a:spLocks noChangeArrowheads="1"/>
          </p:cNvSpPr>
          <p:nvPr/>
        </p:nvSpPr>
        <p:spPr bwMode="blackWhite">
          <a:xfrm>
            <a:off x="2703557" y="171428"/>
            <a:ext cx="3070071" cy="548521"/>
          </a:xfrm>
          <a:prstGeom prst="roundRect">
            <a:avLst>
              <a:gd name="adj" fmla="val 9106"/>
            </a:avLst>
          </a:prstGeom>
          <a:noFill/>
          <a:ln w="9525">
            <a:noFill/>
            <a:miter lim="800000"/>
            <a:headEnd/>
            <a:tailEnd/>
          </a:ln>
        </p:spPr>
        <p:txBody>
          <a:bodyPr wrap="none">
            <a:spAutoFit/>
          </a:bodyPr>
          <a:lstStyle/>
          <a:p>
            <a:pPr algn="ctr"/>
            <a:r>
              <a:rPr lang="zh-CN" altLang="en-US" sz="2800" dirty="0" smtClean="0">
                <a:solidFill>
                  <a:srgbClr val="003399"/>
                </a:solidFill>
                <a:latin typeface="宋体" charset="-122"/>
              </a:rPr>
              <a:t>四、教材建设思考</a:t>
            </a:r>
            <a:endParaRPr lang="zh-CN" altLang="en-US" sz="2800" dirty="0">
              <a:solidFill>
                <a:srgbClr val="003399"/>
              </a:solidFill>
              <a:latin typeface="宋体" charset="-122"/>
            </a:endParaRPr>
          </a:p>
        </p:txBody>
      </p:sp>
    </p:spTree>
    <p:extLst>
      <p:ext uri="{BB962C8B-B14F-4D97-AF65-F5344CB8AC3E}">
        <p14:creationId xmlns="" xmlns:p14="http://schemas.microsoft.com/office/powerpoint/2010/main" val="19817091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3">
            <a:extLst>
              <a:ext uri="{FF2B5EF4-FFF2-40B4-BE49-F238E27FC236}">
                <a16:creationId xmlns="" xmlns:a16="http://schemas.microsoft.com/office/drawing/2014/main" id="{5137C3A9-9271-42BA-B812-20E3A4346FA2}"/>
              </a:ext>
            </a:extLst>
          </p:cNvPr>
          <p:cNvSpPr>
            <a:spLocks noChangeArrowheads="1"/>
          </p:cNvSpPr>
          <p:nvPr/>
        </p:nvSpPr>
        <p:spPr bwMode="blackWhite">
          <a:xfrm>
            <a:off x="55080" y="260648"/>
            <a:ext cx="5957080" cy="548521"/>
          </a:xfrm>
          <a:prstGeom prst="roundRect">
            <a:avLst>
              <a:gd name="adj" fmla="val 9106"/>
            </a:avLst>
          </a:prstGeom>
          <a:noFill/>
          <a:ln w="9525">
            <a:noFill/>
            <a:miter lim="800000"/>
            <a:headEnd/>
            <a:tailEnd/>
          </a:ln>
        </p:spPr>
        <p:txBody>
          <a:bodyPr wrap="none">
            <a:spAutoFit/>
          </a:bodyPr>
          <a:lstStyle/>
          <a:p>
            <a:pPr algn="ctr"/>
            <a:r>
              <a:rPr lang="en-US" altLang="zh-CN" sz="2800" dirty="0" smtClean="0">
                <a:solidFill>
                  <a:srgbClr val="003399"/>
                </a:solidFill>
                <a:latin typeface="宋体" charset="-122"/>
              </a:rPr>
              <a:t>1.</a:t>
            </a:r>
            <a:r>
              <a:rPr lang="zh-CN" altLang="en-US" sz="2800" dirty="0">
                <a:solidFill>
                  <a:srgbClr val="003399"/>
                </a:solidFill>
                <a:latin typeface="宋体" charset="-122"/>
              </a:rPr>
              <a:t>严格</a:t>
            </a:r>
            <a:r>
              <a:rPr lang="zh-CN" altLang="en-US" sz="2800" dirty="0" smtClean="0">
                <a:solidFill>
                  <a:srgbClr val="003399"/>
                </a:solidFill>
                <a:latin typeface="宋体" charset="-122"/>
              </a:rPr>
              <a:t>遵照国家要求，</a:t>
            </a:r>
            <a:r>
              <a:rPr lang="zh-CN" altLang="en-US" sz="2800" dirty="0">
                <a:solidFill>
                  <a:srgbClr val="003399"/>
                </a:solidFill>
                <a:latin typeface="宋体" charset="-122"/>
              </a:rPr>
              <a:t>规范出版</a:t>
            </a:r>
            <a:r>
              <a:rPr lang="zh-CN" altLang="en-US" sz="2800" dirty="0" smtClean="0">
                <a:solidFill>
                  <a:srgbClr val="003399"/>
                </a:solidFill>
                <a:latin typeface="宋体" charset="-122"/>
              </a:rPr>
              <a:t>行为</a:t>
            </a:r>
            <a:endParaRPr lang="zh-CN" altLang="en-US" sz="2800" dirty="0">
              <a:solidFill>
                <a:srgbClr val="003399"/>
              </a:solidFill>
              <a:latin typeface="宋体" charset="-122"/>
            </a:endParaRPr>
          </a:p>
        </p:txBody>
      </p:sp>
      <p:sp>
        <p:nvSpPr>
          <p:cNvPr id="2" name="文本框 1"/>
          <p:cNvSpPr txBox="1"/>
          <p:nvPr/>
        </p:nvSpPr>
        <p:spPr>
          <a:xfrm>
            <a:off x="552771" y="4405206"/>
            <a:ext cx="7835653" cy="858377"/>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altLang="zh-CN" kern="0" dirty="0">
                <a:latin typeface="仿宋_GB2312"/>
                <a:ea typeface="宋体" panose="02010600030101010101" pitchFamily="2" charset="-122"/>
                <a:cs typeface="宋体" panose="02010600030101010101" pitchFamily="2" charset="-122"/>
              </a:rPr>
              <a:t>《</a:t>
            </a:r>
            <a:r>
              <a:rPr lang="zh-CN" altLang="en-US" kern="0" dirty="0">
                <a:latin typeface="仿宋_GB2312"/>
                <a:ea typeface="宋体" panose="02010600030101010101" pitchFamily="2" charset="-122"/>
                <a:cs typeface="宋体" panose="02010600030101010101" pitchFamily="2" charset="-122"/>
              </a:rPr>
              <a:t>重庆大学出版社有限公司图书清样（印前）质量检查管理办法（修订）</a:t>
            </a:r>
            <a:r>
              <a:rPr lang="en-US" altLang="zh-CN" kern="0" dirty="0">
                <a:latin typeface="仿宋_GB2312"/>
                <a:ea typeface="宋体" panose="02010600030101010101" pitchFamily="2" charset="-122"/>
                <a:cs typeface="宋体" panose="02010600030101010101" pitchFamily="2" charset="-122"/>
              </a:rPr>
              <a:t>》</a:t>
            </a:r>
            <a:r>
              <a:rPr lang="zh-CN" altLang="en-US" kern="0" dirty="0">
                <a:latin typeface="仿宋_GB2312"/>
                <a:ea typeface="宋体" panose="02010600030101010101" pitchFamily="2" charset="-122"/>
                <a:cs typeface="宋体" panose="02010600030101010101" pitchFamily="2" charset="-122"/>
              </a:rPr>
              <a:t>（重大校出</a:t>
            </a:r>
            <a:r>
              <a:rPr lang="en-US" altLang="zh-CN" kern="0" dirty="0">
                <a:latin typeface="仿宋_GB2312"/>
                <a:ea typeface="宋体" panose="02010600030101010101" pitchFamily="2" charset="-122"/>
                <a:cs typeface="宋体" panose="02010600030101010101" pitchFamily="2" charset="-122"/>
              </a:rPr>
              <a:t>[2020]80</a:t>
            </a:r>
            <a:r>
              <a:rPr lang="zh-CN" altLang="en-US" kern="0" dirty="0">
                <a:latin typeface="仿宋_GB2312"/>
                <a:ea typeface="宋体" panose="02010600030101010101" pitchFamily="2" charset="-122"/>
                <a:cs typeface="宋体" panose="02010600030101010101" pitchFamily="2" charset="-122"/>
              </a:rPr>
              <a:t>号）</a:t>
            </a:r>
          </a:p>
        </p:txBody>
      </p:sp>
      <p:sp>
        <p:nvSpPr>
          <p:cNvPr id="44" name="矩形 43"/>
          <p:cNvSpPr/>
          <p:nvPr/>
        </p:nvSpPr>
        <p:spPr>
          <a:xfrm>
            <a:off x="611560" y="5566035"/>
            <a:ext cx="7858180" cy="507831"/>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kern="0" dirty="0">
                <a:latin typeface="仿宋_GB2312"/>
                <a:ea typeface="宋体" panose="02010600030101010101" pitchFamily="2" charset="-122"/>
                <a:cs typeface="宋体" panose="02010600030101010101" pitchFamily="2" charset="-122"/>
              </a:rPr>
              <a:t>提高出版门槛，规范出版行为。</a:t>
            </a:r>
          </a:p>
        </p:txBody>
      </p:sp>
      <p:sp>
        <p:nvSpPr>
          <p:cNvPr id="4" name="矩形 3"/>
          <p:cNvSpPr/>
          <p:nvPr/>
        </p:nvSpPr>
        <p:spPr>
          <a:xfrm>
            <a:off x="216024" y="2301260"/>
            <a:ext cx="9036496" cy="1569660"/>
          </a:xfrm>
          <a:prstGeom prst="rect">
            <a:avLst/>
          </a:prstGeom>
        </p:spPr>
        <p:txBody>
          <a:bodyPr wrap="square">
            <a:spAutoFit/>
          </a:bodyPr>
          <a:lstStyle/>
          <a:p>
            <a:pPr marL="285750" indent="-285750" algn="ctr">
              <a:spcAft>
                <a:spcPts val="0"/>
              </a:spcAft>
              <a:buFont typeface="Wingdings" panose="05000000000000000000" pitchFamily="2" charset="2"/>
              <a:buChar char="Ø"/>
            </a:pPr>
            <a:r>
              <a:rPr lang="en-US" altLang="zh-CN" kern="0" dirty="0" smtClean="0">
                <a:latin typeface="仿宋_GB2312"/>
                <a:ea typeface="宋体" panose="02010600030101010101" pitchFamily="2" charset="-122"/>
                <a:cs typeface="宋体" panose="02010600030101010101" pitchFamily="2" charset="-122"/>
              </a:rPr>
              <a:t>《</a:t>
            </a:r>
            <a:r>
              <a:rPr lang="zh-CN" altLang="en-US" kern="0" dirty="0" smtClean="0">
                <a:latin typeface="仿宋_GB2312"/>
                <a:ea typeface="宋体" panose="02010600030101010101" pitchFamily="2" charset="-122"/>
                <a:cs typeface="宋体" panose="02010600030101010101" pitchFamily="2" charset="-122"/>
              </a:rPr>
              <a:t>重庆大学出版社有限公司新时代教材编写基本要求</a:t>
            </a:r>
            <a:r>
              <a:rPr lang="en-US" altLang="zh-CN" kern="0" dirty="0" smtClean="0">
                <a:latin typeface="仿宋_GB2312"/>
                <a:ea typeface="宋体" panose="02010600030101010101" pitchFamily="2" charset="-122"/>
                <a:cs typeface="宋体" panose="02010600030101010101" pitchFamily="2" charset="-122"/>
              </a:rPr>
              <a:t>》</a:t>
            </a:r>
            <a:r>
              <a:rPr lang="zh-CN" altLang="en-US" kern="0" dirty="0" smtClean="0">
                <a:latin typeface="仿宋_GB2312"/>
                <a:ea typeface="宋体" panose="02010600030101010101" pitchFamily="2" charset="-122"/>
                <a:cs typeface="宋体" panose="02010600030101010101" pitchFamily="2" charset="-122"/>
              </a:rPr>
              <a:t>（</a:t>
            </a:r>
            <a:r>
              <a:rPr lang="zh-CN" altLang="en-US" kern="0" dirty="0">
                <a:latin typeface="仿宋_GB2312"/>
                <a:ea typeface="宋体" panose="02010600030101010101" pitchFamily="2" charset="-122"/>
                <a:cs typeface="宋体" panose="02010600030101010101" pitchFamily="2" charset="-122"/>
              </a:rPr>
              <a:t>重大校出</a:t>
            </a:r>
            <a:r>
              <a:rPr lang="en-US" altLang="zh-CN" kern="0" dirty="0">
                <a:latin typeface="仿宋_GB2312"/>
                <a:ea typeface="宋体" panose="02010600030101010101" pitchFamily="2" charset="-122"/>
                <a:cs typeface="宋体" panose="02010600030101010101" pitchFamily="2" charset="-122"/>
              </a:rPr>
              <a:t>[</a:t>
            </a:r>
            <a:r>
              <a:rPr lang="en-US" altLang="zh-CN" kern="0" dirty="0" smtClean="0">
                <a:latin typeface="仿宋_GB2312"/>
                <a:ea typeface="宋体" panose="02010600030101010101" pitchFamily="2" charset="-122"/>
                <a:cs typeface="宋体" panose="02010600030101010101" pitchFamily="2" charset="-122"/>
              </a:rPr>
              <a:t>2018]50</a:t>
            </a:r>
            <a:r>
              <a:rPr lang="zh-CN" altLang="en-US" kern="0" dirty="0">
                <a:latin typeface="仿宋_GB2312"/>
                <a:ea typeface="宋体" panose="02010600030101010101" pitchFamily="2" charset="-122"/>
                <a:cs typeface="宋体" panose="02010600030101010101" pitchFamily="2" charset="-122"/>
              </a:rPr>
              <a:t>号</a:t>
            </a:r>
            <a:r>
              <a:rPr lang="zh-CN" altLang="en-US" kern="0" dirty="0" smtClean="0">
                <a:latin typeface="仿宋_GB2312"/>
                <a:ea typeface="宋体" panose="02010600030101010101" pitchFamily="2" charset="-122"/>
                <a:cs typeface="宋体" panose="02010600030101010101" pitchFamily="2" charset="-122"/>
              </a:rPr>
              <a:t>）</a:t>
            </a:r>
            <a:endParaRPr lang="en-US" altLang="zh-CN" kern="0" dirty="0" smtClean="0">
              <a:latin typeface="仿宋_GB2312"/>
              <a:ea typeface="宋体" panose="02010600030101010101" pitchFamily="2" charset="-122"/>
              <a:cs typeface="宋体" panose="02010600030101010101" pitchFamily="2" charset="-122"/>
            </a:endParaRPr>
          </a:p>
          <a:p>
            <a:pPr lvl="1">
              <a:spcBef>
                <a:spcPts val="1200"/>
              </a:spcBef>
              <a:spcAft>
                <a:spcPts val="0"/>
              </a:spcAft>
            </a:pPr>
            <a:r>
              <a:rPr lang="zh-CN" altLang="en-US" dirty="0"/>
              <a:t>习近平新时代中国特色社会主义思想“进课堂，进教材，进师生头脑”</a:t>
            </a:r>
            <a:r>
              <a:rPr lang="zh-CN" altLang="en-US" sz="2400" b="0" dirty="0"/>
              <a:t> ，</a:t>
            </a:r>
            <a:r>
              <a:rPr lang="zh-CN" altLang="en-US" dirty="0"/>
              <a:t>确立教材建设的“魂”。</a:t>
            </a:r>
            <a:endParaRPr lang="en-US" altLang="zh-CN" dirty="0"/>
          </a:p>
          <a:p>
            <a:pPr marL="285750" indent="-285750" algn="ctr">
              <a:spcAft>
                <a:spcPts val="0"/>
              </a:spcAft>
              <a:buFont typeface="Wingdings" panose="05000000000000000000" pitchFamily="2" charset="2"/>
              <a:buChar char="Ø"/>
            </a:pPr>
            <a:endParaRPr lang="zh-CN" altLang="en-US" kern="0" dirty="0">
              <a:latin typeface="仿宋_GB2312"/>
              <a:ea typeface="宋体" panose="02010600030101010101" pitchFamily="2" charset="-122"/>
              <a:cs typeface="宋体" panose="02010600030101010101" pitchFamily="2" charset="-122"/>
            </a:endParaRPr>
          </a:p>
          <a:p>
            <a:pPr algn="ctr">
              <a:spcAft>
                <a:spcPts val="0"/>
              </a:spcAft>
            </a:pPr>
            <a:endParaRPr lang="zh-CN" altLang="en-US" sz="800" dirty="0">
              <a:effectLst/>
              <a:latin typeface="宋体" panose="02010600030101010101" pitchFamily="2" charset="-122"/>
              <a:ea typeface="宋体" panose="02010600030101010101" pitchFamily="2" charset="-122"/>
            </a:endParaRPr>
          </a:p>
        </p:txBody>
      </p:sp>
      <p:sp>
        <p:nvSpPr>
          <p:cNvPr id="18" name="矩形 17"/>
          <p:cNvSpPr/>
          <p:nvPr/>
        </p:nvSpPr>
        <p:spPr>
          <a:xfrm>
            <a:off x="395536" y="3688932"/>
            <a:ext cx="9036496" cy="492443"/>
          </a:xfrm>
          <a:prstGeom prst="rect">
            <a:avLst/>
          </a:prstGeom>
        </p:spPr>
        <p:txBody>
          <a:bodyPr wrap="square">
            <a:spAutoFit/>
          </a:bodyPr>
          <a:lstStyle/>
          <a:p>
            <a:pPr marL="285750" indent="-285750" algn="ctr">
              <a:spcAft>
                <a:spcPts val="0"/>
              </a:spcAft>
              <a:buFont typeface="Wingdings" panose="05000000000000000000" pitchFamily="2" charset="2"/>
              <a:buChar char="Ø"/>
            </a:pPr>
            <a:r>
              <a:rPr lang="en-US" altLang="zh-CN" kern="0" dirty="0" smtClean="0">
                <a:latin typeface="仿宋_GB2312"/>
                <a:ea typeface="宋体" panose="02010600030101010101" pitchFamily="2" charset="-122"/>
                <a:cs typeface="宋体" panose="02010600030101010101" pitchFamily="2" charset="-122"/>
              </a:rPr>
              <a:t>《</a:t>
            </a:r>
            <a:r>
              <a:rPr lang="zh-CN" altLang="en-US" kern="0" dirty="0" smtClean="0">
                <a:latin typeface="仿宋_GB2312"/>
                <a:ea typeface="宋体" panose="02010600030101010101" pitchFamily="2" charset="-122"/>
                <a:cs typeface="宋体" panose="02010600030101010101" pitchFamily="2" charset="-122"/>
              </a:rPr>
              <a:t>重庆大学出版社有限公司图书质量保障体系（修订）</a:t>
            </a:r>
            <a:r>
              <a:rPr lang="en-US" altLang="zh-CN" kern="0" dirty="0" smtClean="0">
                <a:latin typeface="仿宋_GB2312"/>
                <a:ea typeface="宋体" panose="02010600030101010101" pitchFamily="2" charset="-122"/>
                <a:cs typeface="宋体" panose="02010600030101010101" pitchFamily="2" charset="-122"/>
              </a:rPr>
              <a:t>》</a:t>
            </a:r>
            <a:r>
              <a:rPr lang="zh-CN" altLang="en-US" kern="0" dirty="0" smtClean="0">
                <a:latin typeface="仿宋_GB2312"/>
                <a:ea typeface="宋体" panose="02010600030101010101" pitchFamily="2" charset="-122"/>
                <a:cs typeface="宋体" panose="02010600030101010101" pitchFamily="2" charset="-122"/>
              </a:rPr>
              <a:t>（</a:t>
            </a:r>
            <a:r>
              <a:rPr lang="zh-CN" altLang="en-US" kern="0" dirty="0">
                <a:latin typeface="仿宋_GB2312"/>
                <a:ea typeface="宋体" panose="02010600030101010101" pitchFamily="2" charset="-122"/>
                <a:cs typeface="宋体" panose="02010600030101010101" pitchFamily="2" charset="-122"/>
              </a:rPr>
              <a:t>重大校出</a:t>
            </a:r>
            <a:r>
              <a:rPr lang="en-US" altLang="zh-CN" kern="0" dirty="0">
                <a:latin typeface="仿宋_GB2312"/>
                <a:ea typeface="宋体" panose="02010600030101010101" pitchFamily="2" charset="-122"/>
                <a:cs typeface="宋体" panose="02010600030101010101" pitchFamily="2" charset="-122"/>
              </a:rPr>
              <a:t>[</a:t>
            </a:r>
            <a:r>
              <a:rPr lang="en-US" altLang="zh-CN" kern="0" dirty="0" smtClean="0">
                <a:latin typeface="仿宋_GB2312"/>
                <a:ea typeface="宋体" panose="02010600030101010101" pitchFamily="2" charset="-122"/>
                <a:cs typeface="宋体" panose="02010600030101010101" pitchFamily="2" charset="-122"/>
              </a:rPr>
              <a:t>2020]60</a:t>
            </a:r>
            <a:r>
              <a:rPr lang="zh-CN" altLang="en-US" kern="0" dirty="0">
                <a:latin typeface="仿宋_GB2312"/>
                <a:ea typeface="宋体" panose="02010600030101010101" pitchFamily="2" charset="-122"/>
                <a:cs typeface="宋体" panose="02010600030101010101" pitchFamily="2" charset="-122"/>
              </a:rPr>
              <a:t>号）</a:t>
            </a:r>
          </a:p>
          <a:p>
            <a:pPr algn="ctr">
              <a:spcAft>
                <a:spcPts val="0"/>
              </a:spcAft>
            </a:pPr>
            <a:endParaRPr lang="zh-CN" altLang="en-US" sz="800" dirty="0">
              <a:effectLst/>
              <a:latin typeface="宋体" panose="02010600030101010101" pitchFamily="2" charset="-122"/>
              <a:ea typeface="宋体" panose="02010600030101010101" pitchFamily="2" charset="-122"/>
            </a:endParaRPr>
          </a:p>
        </p:txBody>
      </p:sp>
      <p:sp>
        <p:nvSpPr>
          <p:cNvPr id="5" name="文本框 4"/>
          <p:cNvSpPr txBox="1"/>
          <p:nvPr/>
        </p:nvSpPr>
        <p:spPr>
          <a:xfrm>
            <a:off x="179512" y="1234205"/>
            <a:ext cx="7337265" cy="646331"/>
          </a:xfrm>
          <a:prstGeom prst="rect">
            <a:avLst/>
          </a:prstGeom>
          <a:noFill/>
        </p:spPr>
        <p:txBody>
          <a:bodyPr wrap="none" rtlCol="0">
            <a:spAutoFit/>
          </a:bodyPr>
          <a:lstStyle/>
          <a:p>
            <a:pPr marL="342900" indent="-342900">
              <a:lnSpc>
                <a:spcPct val="150000"/>
              </a:lnSpc>
              <a:buFont typeface="Wingdings" panose="05000000000000000000" pitchFamily="2" charset="2"/>
              <a:buChar char="n"/>
            </a:pPr>
            <a:r>
              <a:rPr lang="zh-CN" altLang="en-US" sz="2400" dirty="0" smtClean="0"/>
              <a:t>面对国家新要去，出版社出台的一系列管理办法：</a:t>
            </a:r>
          </a:p>
        </p:txBody>
      </p:sp>
    </p:spTree>
    <p:extLst>
      <p:ext uri="{BB962C8B-B14F-4D97-AF65-F5344CB8AC3E}">
        <p14:creationId xmlns="" xmlns:p14="http://schemas.microsoft.com/office/powerpoint/2010/main" val="347496949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3">
            <a:extLst>
              <a:ext uri="{FF2B5EF4-FFF2-40B4-BE49-F238E27FC236}">
                <a16:creationId xmlns="" xmlns:a16="http://schemas.microsoft.com/office/drawing/2014/main" id="{5137C3A9-9271-42BA-B812-20E3A4346FA2}"/>
              </a:ext>
            </a:extLst>
          </p:cNvPr>
          <p:cNvSpPr>
            <a:spLocks noChangeArrowheads="1"/>
          </p:cNvSpPr>
          <p:nvPr/>
        </p:nvSpPr>
        <p:spPr bwMode="blackWhite">
          <a:xfrm>
            <a:off x="179512" y="258595"/>
            <a:ext cx="7399783" cy="548521"/>
          </a:xfrm>
          <a:prstGeom prst="roundRect">
            <a:avLst>
              <a:gd name="adj" fmla="val 9106"/>
            </a:avLst>
          </a:prstGeom>
          <a:noFill/>
          <a:ln w="9525">
            <a:noFill/>
            <a:miter lim="800000"/>
            <a:headEnd/>
            <a:tailEnd/>
          </a:ln>
        </p:spPr>
        <p:txBody>
          <a:bodyPr wrap="none">
            <a:spAutoFit/>
          </a:bodyPr>
          <a:lstStyle/>
          <a:p>
            <a:pPr algn="ctr"/>
            <a:r>
              <a:rPr lang="en-US" altLang="zh-CN" sz="2800" dirty="0" smtClean="0">
                <a:solidFill>
                  <a:srgbClr val="003399"/>
                </a:solidFill>
                <a:latin typeface="宋体" charset="-122"/>
              </a:rPr>
              <a:t>2.</a:t>
            </a:r>
            <a:r>
              <a:rPr lang="zh-CN" altLang="en-US" sz="2800" dirty="0" smtClean="0">
                <a:solidFill>
                  <a:srgbClr val="003399"/>
                </a:solidFill>
                <a:latin typeface="宋体" charset="-122"/>
              </a:rPr>
              <a:t>面向“四新”建设要求，促进教材升级换代</a:t>
            </a:r>
            <a:endParaRPr lang="zh-CN" altLang="en-US" sz="2800" dirty="0">
              <a:solidFill>
                <a:srgbClr val="003399"/>
              </a:solidFill>
              <a:latin typeface="宋体" charset="-122"/>
            </a:endParaRPr>
          </a:p>
        </p:txBody>
      </p:sp>
      <p:pic>
        <p:nvPicPr>
          <p:cNvPr id="4" name="图片 3"/>
          <p:cNvPicPr>
            <a:picLocks noChangeAspect="1"/>
          </p:cNvPicPr>
          <p:nvPr/>
        </p:nvPicPr>
        <p:blipFill>
          <a:blip r:embed="rId2" cstate="print"/>
          <a:stretch>
            <a:fillRect/>
          </a:stretch>
        </p:blipFill>
        <p:spPr>
          <a:xfrm>
            <a:off x="1259632" y="1237223"/>
            <a:ext cx="5710913" cy="2263785"/>
          </a:xfrm>
          <a:prstGeom prst="rect">
            <a:avLst/>
          </a:prstGeom>
        </p:spPr>
      </p:pic>
      <p:sp>
        <p:nvSpPr>
          <p:cNvPr id="11" name="文本框 10"/>
          <p:cNvSpPr txBox="1"/>
          <p:nvPr/>
        </p:nvSpPr>
        <p:spPr>
          <a:xfrm>
            <a:off x="827584" y="3163034"/>
            <a:ext cx="6998919" cy="455253"/>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zh-CN" altLang="en-US" dirty="0" smtClean="0"/>
              <a:t>新文科：中国特色社会主义的哲学社会科学体系</a:t>
            </a:r>
          </a:p>
        </p:txBody>
      </p:sp>
      <p:sp>
        <p:nvSpPr>
          <p:cNvPr id="3" name="文本框 2"/>
          <p:cNvSpPr txBox="1"/>
          <p:nvPr/>
        </p:nvSpPr>
        <p:spPr>
          <a:xfrm>
            <a:off x="1216874" y="3582910"/>
            <a:ext cx="7675606" cy="1286250"/>
          </a:xfrm>
          <a:prstGeom prst="rect">
            <a:avLst/>
          </a:prstGeom>
          <a:noFill/>
        </p:spPr>
        <p:txBody>
          <a:bodyPr wrap="square" rtlCol="0">
            <a:spAutoFit/>
          </a:bodyPr>
          <a:lstStyle/>
          <a:p>
            <a:pPr>
              <a:lnSpc>
                <a:spcPct val="150000"/>
              </a:lnSpc>
            </a:pPr>
            <a:r>
              <a:rPr lang="zh-CN" altLang="en-US" dirty="0" smtClean="0"/>
              <a:t>教材中充分反映中国特色哲学社会科学理论创新的最新成果，使得教材具有时代性、知识性、针对性、价值</a:t>
            </a:r>
            <a:r>
              <a:rPr lang="zh-CN" altLang="en-US" dirty="0"/>
              <a:t>性；教材内容充分反映中国改革开放伟大实践的最新</a:t>
            </a:r>
            <a:r>
              <a:rPr lang="zh-CN" altLang="en-US" dirty="0" smtClean="0"/>
              <a:t>成果</a:t>
            </a:r>
          </a:p>
        </p:txBody>
      </p:sp>
      <p:sp>
        <p:nvSpPr>
          <p:cNvPr id="20" name="文本框 19"/>
          <p:cNvSpPr txBox="1"/>
          <p:nvPr/>
        </p:nvSpPr>
        <p:spPr>
          <a:xfrm>
            <a:off x="899592" y="4891226"/>
            <a:ext cx="5666936" cy="455253"/>
          </a:xfrm>
          <a:prstGeom prst="rect">
            <a:avLst/>
          </a:prstGeom>
          <a:noFill/>
        </p:spPr>
        <p:txBody>
          <a:bodyPr wrap="none" rtlCol="0">
            <a:spAutoFit/>
          </a:bodyPr>
          <a:lstStyle/>
          <a:p>
            <a:pPr marL="342900" indent="-342900">
              <a:lnSpc>
                <a:spcPct val="150000"/>
              </a:lnSpc>
              <a:buFont typeface="Wingdings" panose="05000000000000000000" pitchFamily="2" charset="2"/>
              <a:buChar char="Ø"/>
            </a:pPr>
            <a:r>
              <a:rPr lang="zh-CN" altLang="en-US" dirty="0" smtClean="0"/>
              <a:t>新工科：落实</a:t>
            </a:r>
            <a:r>
              <a:rPr lang="en-US" altLang="zh-CN" dirty="0" smtClean="0"/>
              <a:t>《</a:t>
            </a:r>
            <a:r>
              <a:rPr lang="zh-CN" altLang="en-US" dirty="0" smtClean="0"/>
              <a:t>华盛顿协议</a:t>
            </a:r>
            <a:r>
              <a:rPr lang="en-US" altLang="zh-CN" dirty="0" smtClean="0"/>
              <a:t>》</a:t>
            </a:r>
            <a:r>
              <a:rPr lang="zh-CN" altLang="en-US" dirty="0" smtClean="0"/>
              <a:t>，</a:t>
            </a:r>
            <a:r>
              <a:rPr lang="en-US" altLang="zh-CN" dirty="0" smtClean="0"/>
              <a:t>OBE</a:t>
            </a:r>
            <a:r>
              <a:rPr lang="zh-CN" altLang="en-US" dirty="0" smtClean="0"/>
              <a:t>，与国际接轨</a:t>
            </a:r>
          </a:p>
        </p:txBody>
      </p:sp>
      <p:sp>
        <p:nvSpPr>
          <p:cNvPr id="24" name="文本框 23"/>
          <p:cNvSpPr txBox="1"/>
          <p:nvPr/>
        </p:nvSpPr>
        <p:spPr>
          <a:xfrm>
            <a:off x="912593" y="5395282"/>
            <a:ext cx="2855269" cy="455253"/>
          </a:xfrm>
          <a:prstGeom prst="rect">
            <a:avLst/>
          </a:prstGeom>
          <a:noFill/>
        </p:spPr>
        <p:txBody>
          <a:bodyPr wrap="none" rtlCol="0">
            <a:spAutoFit/>
          </a:bodyPr>
          <a:lstStyle/>
          <a:p>
            <a:pPr marL="342900" indent="-342900">
              <a:lnSpc>
                <a:spcPct val="150000"/>
              </a:lnSpc>
              <a:buFont typeface="Wingdings" panose="05000000000000000000" pitchFamily="2" charset="2"/>
              <a:buChar char="Ø"/>
            </a:pPr>
            <a:r>
              <a:rPr lang="zh-CN" altLang="en-US" dirty="0" smtClean="0"/>
              <a:t>新医科：关注全民健康</a:t>
            </a:r>
          </a:p>
        </p:txBody>
      </p:sp>
      <p:sp>
        <p:nvSpPr>
          <p:cNvPr id="25" name="文本框 24"/>
          <p:cNvSpPr txBox="1"/>
          <p:nvPr/>
        </p:nvSpPr>
        <p:spPr>
          <a:xfrm>
            <a:off x="899592" y="5879013"/>
            <a:ext cx="3320140" cy="507831"/>
          </a:xfrm>
          <a:prstGeom prst="rect">
            <a:avLst/>
          </a:prstGeom>
          <a:noFill/>
        </p:spPr>
        <p:txBody>
          <a:bodyPr wrap="none" rtlCol="0">
            <a:spAutoFit/>
          </a:bodyPr>
          <a:lstStyle/>
          <a:p>
            <a:pPr marL="342900" indent="-342900">
              <a:lnSpc>
                <a:spcPct val="150000"/>
              </a:lnSpc>
              <a:buFont typeface="Wingdings" panose="05000000000000000000" pitchFamily="2" charset="2"/>
              <a:buChar char="Ø"/>
            </a:pPr>
            <a:r>
              <a:rPr lang="zh-CN" altLang="en-US" dirty="0" smtClean="0"/>
              <a:t>新农科：保障国家粮食安全</a:t>
            </a:r>
          </a:p>
        </p:txBody>
      </p:sp>
      <p:sp>
        <p:nvSpPr>
          <p:cNvPr id="29" name="文本框 28"/>
          <p:cNvSpPr txBox="1"/>
          <p:nvPr/>
        </p:nvSpPr>
        <p:spPr>
          <a:xfrm>
            <a:off x="237377" y="836712"/>
            <a:ext cx="6998919" cy="553998"/>
          </a:xfrm>
          <a:prstGeom prst="rect">
            <a:avLst/>
          </a:prstGeom>
          <a:noFill/>
        </p:spPr>
        <p:txBody>
          <a:bodyPr wrap="square" rtlCol="0">
            <a:spAutoFit/>
          </a:bodyPr>
          <a:lstStyle/>
          <a:p>
            <a:pPr marL="342900" indent="-342900">
              <a:lnSpc>
                <a:spcPct val="150000"/>
              </a:lnSpc>
              <a:buFont typeface="Wingdings" panose="05000000000000000000" pitchFamily="2" charset="2"/>
              <a:buChar char="n"/>
            </a:pPr>
            <a:r>
              <a:rPr lang="zh-CN" altLang="en-US" sz="2000" dirty="0" smtClean="0"/>
              <a:t>四新建设要求：新文科、新工科、新医科、新农科</a:t>
            </a:r>
          </a:p>
        </p:txBody>
      </p:sp>
    </p:spTree>
    <p:extLst>
      <p:ext uri="{BB962C8B-B14F-4D97-AF65-F5344CB8AC3E}">
        <p14:creationId xmlns="" xmlns:p14="http://schemas.microsoft.com/office/powerpoint/2010/main" val="217101602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3">
            <a:extLst>
              <a:ext uri="{FF2B5EF4-FFF2-40B4-BE49-F238E27FC236}">
                <a16:creationId xmlns="" xmlns:a16="http://schemas.microsoft.com/office/drawing/2014/main" id="{5137C3A9-9271-42BA-B812-20E3A4346FA2}"/>
              </a:ext>
            </a:extLst>
          </p:cNvPr>
          <p:cNvSpPr>
            <a:spLocks noChangeArrowheads="1"/>
          </p:cNvSpPr>
          <p:nvPr/>
        </p:nvSpPr>
        <p:spPr bwMode="blackWhite">
          <a:xfrm>
            <a:off x="196553" y="258595"/>
            <a:ext cx="7399783" cy="548521"/>
          </a:xfrm>
          <a:prstGeom prst="roundRect">
            <a:avLst>
              <a:gd name="adj" fmla="val 9106"/>
            </a:avLst>
          </a:prstGeom>
          <a:noFill/>
          <a:ln w="9525">
            <a:noFill/>
            <a:miter lim="800000"/>
            <a:headEnd/>
            <a:tailEnd/>
          </a:ln>
        </p:spPr>
        <p:txBody>
          <a:bodyPr wrap="none">
            <a:spAutoFit/>
          </a:bodyPr>
          <a:lstStyle/>
          <a:p>
            <a:pPr algn="ctr"/>
            <a:r>
              <a:rPr lang="en-US" altLang="zh-CN" sz="2800" dirty="0" smtClean="0">
                <a:solidFill>
                  <a:srgbClr val="003399"/>
                </a:solidFill>
                <a:latin typeface="宋体" charset="-122"/>
              </a:rPr>
              <a:t>2.</a:t>
            </a:r>
            <a:r>
              <a:rPr lang="zh-CN" altLang="en-US" sz="2800" dirty="0" smtClean="0">
                <a:solidFill>
                  <a:srgbClr val="003399"/>
                </a:solidFill>
                <a:latin typeface="宋体" charset="-122"/>
              </a:rPr>
              <a:t>面向“四新”建设要求，促进教材升级换代</a:t>
            </a:r>
            <a:endParaRPr lang="zh-CN" altLang="en-US" sz="2800" dirty="0">
              <a:solidFill>
                <a:srgbClr val="003399"/>
              </a:solidFill>
              <a:latin typeface="宋体" charset="-122"/>
            </a:endParaRPr>
          </a:p>
        </p:txBody>
      </p:sp>
      <p:sp>
        <p:nvSpPr>
          <p:cNvPr id="11" name="文本框 10"/>
          <p:cNvSpPr txBox="1"/>
          <p:nvPr/>
        </p:nvSpPr>
        <p:spPr>
          <a:xfrm>
            <a:off x="755576" y="1916832"/>
            <a:ext cx="6998919" cy="1594026"/>
          </a:xfrm>
          <a:prstGeom prst="rect">
            <a:avLst/>
          </a:prstGeom>
          <a:noFill/>
        </p:spPr>
        <p:txBody>
          <a:bodyPr wrap="square" rtlCol="0">
            <a:spAutoFit/>
          </a:bodyPr>
          <a:lstStyle/>
          <a:p>
            <a:pPr marL="342900" indent="-342900">
              <a:lnSpc>
                <a:spcPct val="150000"/>
              </a:lnSpc>
              <a:spcBef>
                <a:spcPts val="1200"/>
              </a:spcBef>
              <a:buFont typeface="Wingdings" panose="05000000000000000000" pitchFamily="2" charset="2"/>
              <a:buChar char="Ø"/>
            </a:pPr>
            <a:r>
              <a:rPr lang="zh-CN" altLang="en-US" dirty="0" smtClean="0"/>
              <a:t>社级行动：组织专家研究内涵、形成规范、样板推进</a:t>
            </a:r>
            <a:endParaRPr lang="en-US" altLang="zh-CN" dirty="0" smtClean="0"/>
          </a:p>
          <a:p>
            <a:pPr marL="342900" indent="-342900">
              <a:lnSpc>
                <a:spcPct val="150000"/>
              </a:lnSpc>
              <a:spcBef>
                <a:spcPts val="1200"/>
              </a:spcBef>
              <a:buFont typeface="Wingdings" panose="05000000000000000000" pitchFamily="2" charset="2"/>
              <a:buChar char="Ø"/>
            </a:pPr>
            <a:r>
              <a:rPr lang="zh-CN" altLang="en-US" dirty="0"/>
              <a:t>编辑</a:t>
            </a:r>
            <a:r>
              <a:rPr lang="zh-CN" altLang="en-US" dirty="0" smtClean="0"/>
              <a:t>行动：加强学习、提高意识、实践创新</a:t>
            </a:r>
            <a:endParaRPr lang="en-US" altLang="zh-CN" dirty="0" smtClean="0"/>
          </a:p>
          <a:p>
            <a:pPr marL="342900" indent="-342900">
              <a:lnSpc>
                <a:spcPct val="150000"/>
              </a:lnSpc>
              <a:spcBef>
                <a:spcPts val="1200"/>
              </a:spcBef>
              <a:buFont typeface="Wingdings" panose="05000000000000000000" pitchFamily="2" charset="2"/>
              <a:buChar char="Ø"/>
            </a:pPr>
            <a:r>
              <a:rPr lang="zh-CN" altLang="en-US" dirty="0"/>
              <a:t>组稿</a:t>
            </a:r>
            <a:r>
              <a:rPr lang="zh-CN" altLang="en-US" dirty="0" smtClean="0"/>
              <a:t>行动：专题研讨、形成共识、融入教材</a:t>
            </a:r>
          </a:p>
        </p:txBody>
      </p:sp>
      <p:sp>
        <p:nvSpPr>
          <p:cNvPr id="29" name="文本框 28"/>
          <p:cNvSpPr txBox="1"/>
          <p:nvPr/>
        </p:nvSpPr>
        <p:spPr>
          <a:xfrm>
            <a:off x="237377" y="1052736"/>
            <a:ext cx="6998919" cy="553998"/>
          </a:xfrm>
          <a:prstGeom prst="rect">
            <a:avLst/>
          </a:prstGeom>
          <a:noFill/>
        </p:spPr>
        <p:txBody>
          <a:bodyPr wrap="square" rtlCol="0">
            <a:spAutoFit/>
          </a:bodyPr>
          <a:lstStyle/>
          <a:p>
            <a:pPr marL="342900" indent="-342900">
              <a:lnSpc>
                <a:spcPct val="150000"/>
              </a:lnSpc>
              <a:buFont typeface="Wingdings" panose="05000000000000000000" pitchFamily="2" charset="2"/>
              <a:buChar char="n"/>
            </a:pPr>
            <a:r>
              <a:rPr lang="zh-CN" altLang="en-US" sz="2000" dirty="0" smtClean="0"/>
              <a:t>面对四新建设的出版行动</a:t>
            </a:r>
          </a:p>
        </p:txBody>
      </p:sp>
    </p:spTree>
    <p:extLst>
      <p:ext uri="{BB962C8B-B14F-4D97-AF65-F5344CB8AC3E}">
        <p14:creationId xmlns="" xmlns:p14="http://schemas.microsoft.com/office/powerpoint/2010/main" val="210003152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3">
            <a:extLst>
              <a:ext uri="{FF2B5EF4-FFF2-40B4-BE49-F238E27FC236}">
                <a16:creationId xmlns="" xmlns:a16="http://schemas.microsoft.com/office/drawing/2014/main" id="{5137C3A9-9271-42BA-B812-20E3A4346FA2}"/>
              </a:ext>
            </a:extLst>
          </p:cNvPr>
          <p:cNvSpPr>
            <a:spLocks noChangeArrowheads="1"/>
          </p:cNvSpPr>
          <p:nvPr/>
        </p:nvSpPr>
        <p:spPr bwMode="blackWhite">
          <a:xfrm>
            <a:off x="154084" y="221040"/>
            <a:ext cx="6317755" cy="548521"/>
          </a:xfrm>
          <a:prstGeom prst="roundRect">
            <a:avLst>
              <a:gd name="adj" fmla="val 9106"/>
            </a:avLst>
          </a:prstGeom>
          <a:noFill/>
          <a:ln w="9525">
            <a:noFill/>
            <a:miter lim="800000"/>
            <a:headEnd/>
            <a:tailEnd/>
          </a:ln>
        </p:spPr>
        <p:txBody>
          <a:bodyPr wrap="none">
            <a:spAutoFit/>
          </a:bodyPr>
          <a:lstStyle/>
          <a:p>
            <a:pPr algn="ctr"/>
            <a:r>
              <a:rPr lang="en-US" altLang="zh-CN" sz="2800" dirty="0">
                <a:solidFill>
                  <a:srgbClr val="003399"/>
                </a:solidFill>
                <a:latin typeface="宋体" charset="-122"/>
              </a:rPr>
              <a:t>3.</a:t>
            </a:r>
            <a:r>
              <a:rPr lang="zh-CN" altLang="zh-CN" sz="2800" dirty="0">
                <a:solidFill>
                  <a:srgbClr val="003399"/>
                </a:solidFill>
                <a:latin typeface="宋体" charset="-122"/>
              </a:rPr>
              <a:t>树立</a:t>
            </a:r>
            <a:r>
              <a:rPr lang="zh-CN" altLang="en-US" sz="2800" dirty="0">
                <a:solidFill>
                  <a:srgbClr val="003399"/>
                </a:solidFill>
                <a:latin typeface="宋体" charset="-122"/>
              </a:rPr>
              <a:t>图书</a:t>
            </a:r>
            <a:r>
              <a:rPr lang="zh-CN" altLang="zh-CN" sz="2800" dirty="0">
                <a:solidFill>
                  <a:srgbClr val="003399"/>
                </a:solidFill>
                <a:latin typeface="宋体" charset="-122"/>
              </a:rPr>
              <a:t>精品意识，促进高质量</a:t>
            </a:r>
            <a:r>
              <a:rPr lang="zh-CN" altLang="zh-CN" sz="2800" dirty="0" smtClean="0">
                <a:solidFill>
                  <a:srgbClr val="003399"/>
                </a:solidFill>
                <a:latin typeface="宋体" charset="-122"/>
              </a:rPr>
              <a:t>发展</a:t>
            </a:r>
            <a:endParaRPr lang="zh-CN" altLang="en-US" sz="2800" dirty="0">
              <a:solidFill>
                <a:srgbClr val="003399"/>
              </a:solidFill>
              <a:latin typeface="宋体" charset="-122"/>
            </a:endParaRPr>
          </a:p>
        </p:txBody>
      </p:sp>
      <p:sp>
        <p:nvSpPr>
          <p:cNvPr id="54" name="Rectangle 3"/>
          <p:cNvSpPr>
            <a:spLocks noChangeArrowheads="1"/>
          </p:cNvSpPr>
          <p:nvPr/>
        </p:nvSpPr>
        <p:spPr bwMode="gray">
          <a:xfrm>
            <a:off x="312738" y="4953719"/>
            <a:ext cx="8723758" cy="1571625"/>
          </a:xfrm>
          <a:prstGeom prst="rect">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lgn="ctr">
            <a:solidFill>
              <a:srgbClr val="969696"/>
            </a:solidFill>
            <a:miter lim="800000"/>
            <a:headEnd/>
            <a:tailEnd/>
          </a:ln>
          <a:effectLst>
            <a:outerShdw dist="99190" dir="2388334" algn="ctr" rotWithShape="0">
              <a:srgbClr val="969696">
                <a:alpha val="50000"/>
              </a:srgbClr>
            </a:outerShdw>
          </a:effectLst>
        </p:spPr>
        <p:txBody>
          <a:bodyPr wrap="none" anchor="ctr"/>
          <a:lstStyle/>
          <a:p>
            <a:pPr algn="ctr" eaLnBrk="0" hangingPunct="0">
              <a:defRPr/>
            </a:pPr>
            <a:endParaRPr lang="zh-CN" altLang="en-US">
              <a:latin typeface="Arial" charset="0"/>
            </a:endParaRPr>
          </a:p>
        </p:txBody>
      </p:sp>
      <p:grpSp>
        <p:nvGrpSpPr>
          <p:cNvPr id="56" name="Group 7"/>
          <p:cNvGrpSpPr>
            <a:grpSpLocks/>
          </p:cNvGrpSpPr>
          <p:nvPr/>
        </p:nvGrpSpPr>
        <p:grpSpPr bwMode="auto">
          <a:xfrm>
            <a:off x="2773363" y="2547069"/>
            <a:ext cx="1681162" cy="1677988"/>
            <a:chOff x="1921" y="1585"/>
            <a:chExt cx="1059" cy="1057"/>
          </a:xfrm>
        </p:grpSpPr>
        <p:sp>
          <p:nvSpPr>
            <p:cNvPr id="57" name="Oval 8"/>
            <p:cNvSpPr>
              <a:spLocks noChangeArrowheads="1"/>
            </p:cNvSpPr>
            <p:nvPr/>
          </p:nvSpPr>
          <p:spPr bwMode="gray">
            <a:xfrm>
              <a:off x="1921" y="1585"/>
              <a:ext cx="1059" cy="1057"/>
            </a:xfrm>
            <a:prstGeom prst="ellipse">
              <a:avLst/>
            </a:prstGeom>
            <a:gradFill rotWithShape="1">
              <a:gsLst>
                <a:gs pos="0">
                  <a:srgbClr val="FFFFFF"/>
                </a:gs>
                <a:gs pos="50000">
                  <a:srgbClr val="A886E0"/>
                </a:gs>
                <a:gs pos="100000">
                  <a:srgbClr val="FFFFFF"/>
                </a:gs>
              </a:gsLst>
              <a:lin ang="2700000" scaled="1"/>
            </a:gradFill>
            <a:ln>
              <a:noFill/>
            </a:ln>
            <a:extLst>
              <a:ext uri="{91240B29-F687-4F45-9708-019B960494DF}">
                <a14:hiddenLine xmlns=""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8" name="Oval 9"/>
            <p:cNvSpPr>
              <a:spLocks noChangeArrowheads="1"/>
            </p:cNvSpPr>
            <p:nvPr/>
          </p:nvSpPr>
          <p:spPr bwMode="gray">
            <a:xfrm>
              <a:off x="1921" y="1585"/>
              <a:ext cx="1059" cy="1057"/>
            </a:xfrm>
            <a:prstGeom prst="ellipse">
              <a:avLst/>
            </a:prstGeom>
            <a:gradFill rotWithShape="1">
              <a:gsLst>
                <a:gs pos="0">
                  <a:srgbClr val="A886E0">
                    <a:alpha val="32001"/>
                  </a:srgbClr>
                </a:gs>
                <a:gs pos="100000">
                  <a:srgbClr val="000000">
                    <a:alpha val="89998"/>
                  </a:srgbClr>
                </a:gs>
              </a:gsLst>
              <a:lin ang="2700000" scaled="1"/>
            </a:gradFill>
            <a:ln>
              <a:noFill/>
            </a:ln>
            <a:extLst>
              <a:ext uri="{91240B29-F687-4F45-9708-019B960494DF}">
                <a14:hiddenLine xmlns=""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9" name="Oval 10"/>
            <p:cNvSpPr>
              <a:spLocks noChangeArrowheads="1"/>
            </p:cNvSpPr>
            <p:nvPr/>
          </p:nvSpPr>
          <p:spPr bwMode="gray">
            <a:xfrm>
              <a:off x="1978" y="1642"/>
              <a:ext cx="921" cy="919"/>
            </a:xfrm>
            <a:prstGeom prst="ellipse">
              <a:avLst/>
            </a:prstGeom>
            <a:gradFill rotWithShape="1">
              <a:gsLst>
                <a:gs pos="0">
                  <a:srgbClr val="5B4979"/>
                </a:gs>
                <a:gs pos="50000">
                  <a:srgbClr val="A886E0"/>
                </a:gs>
                <a:gs pos="100000">
                  <a:srgbClr val="5B4979"/>
                </a:gs>
              </a:gsLst>
              <a:lin ang="18900000" scaled="1"/>
            </a:gradFill>
            <a:ln>
              <a:noFill/>
            </a:ln>
            <a:extLst>
              <a:ext uri="{91240B29-F687-4F45-9708-019B960494DF}">
                <a14:hiddenLine xmlns=""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0" name="Oval 11"/>
            <p:cNvSpPr>
              <a:spLocks noChangeArrowheads="1"/>
            </p:cNvSpPr>
            <p:nvPr/>
          </p:nvSpPr>
          <p:spPr bwMode="gray">
            <a:xfrm>
              <a:off x="1978" y="1643"/>
              <a:ext cx="921" cy="919"/>
            </a:xfrm>
            <a:prstGeom prst="ellipse">
              <a:avLst/>
            </a:prstGeom>
            <a:gradFill rotWithShape="1">
              <a:gsLst>
                <a:gs pos="0">
                  <a:srgbClr val="6B558E"/>
                </a:gs>
                <a:gs pos="100000">
                  <a:srgbClr val="A886E0">
                    <a:alpha val="0"/>
                  </a:srgbClr>
                </a:gs>
              </a:gsLst>
              <a:lin ang="2700000" scaled="1"/>
            </a:gradFill>
            <a:ln>
              <a:noFill/>
            </a:ln>
            <a:extLst>
              <a:ext uri="{91240B29-F687-4F45-9708-019B960494DF}">
                <a14:hiddenLine xmlns=""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1" name="Oval 12"/>
            <p:cNvSpPr>
              <a:spLocks noChangeArrowheads="1"/>
            </p:cNvSpPr>
            <p:nvPr/>
          </p:nvSpPr>
          <p:spPr bwMode="gray">
            <a:xfrm>
              <a:off x="2027" y="1697"/>
              <a:ext cx="830" cy="828"/>
            </a:xfrm>
            <a:prstGeom prst="ellipse">
              <a:avLst/>
            </a:prstGeom>
            <a:solidFill>
              <a:srgbClr val="333333"/>
            </a:solidFill>
            <a:ln>
              <a:noFill/>
            </a:ln>
            <a:extLst>
              <a:ext uri="{91240B29-F687-4F45-9708-019B960494DF}">
                <a14:hiddenLine xmlns=""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nvGrpSpPr>
            <p:cNvPr id="62" name="Group 13"/>
            <p:cNvGrpSpPr>
              <a:grpSpLocks/>
            </p:cNvGrpSpPr>
            <p:nvPr/>
          </p:nvGrpSpPr>
          <p:grpSpPr bwMode="auto">
            <a:xfrm>
              <a:off x="2044" y="1703"/>
              <a:ext cx="803" cy="802"/>
              <a:chOff x="4166" y="1706"/>
              <a:chExt cx="1252" cy="1252"/>
            </a:xfrm>
          </p:grpSpPr>
          <p:sp>
            <p:nvSpPr>
              <p:cNvPr id="63" name="Oval 1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4" name="Oval 15"/>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5" name="Oval 16"/>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6" name="Oval 1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grpSp>
      <p:grpSp>
        <p:nvGrpSpPr>
          <p:cNvPr id="67" name="Group 18"/>
          <p:cNvGrpSpPr>
            <a:grpSpLocks/>
          </p:cNvGrpSpPr>
          <p:nvPr/>
        </p:nvGrpSpPr>
        <p:grpSpPr bwMode="auto">
          <a:xfrm>
            <a:off x="4464050" y="1629494"/>
            <a:ext cx="1674813" cy="1674813"/>
            <a:chOff x="3022" y="1007"/>
            <a:chExt cx="1055" cy="1055"/>
          </a:xfrm>
        </p:grpSpPr>
        <p:sp>
          <p:nvSpPr>
            <p:cNvPr id="68" name="Oval 19"/>
            <p:cNvSpPr>
              <a:spLocks noChangeArrowheads="1"/>
            </p:cNvSpPr>
            <p:nvPr/>
          </p:nvSpPr>
          <p:spPr bwMode="gray">
            <a:xfrm>
              <a:off x="3022" y="1007"/>
              <a:ext cx="1055" cy="1055"/>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9" name="Oval 20"/>
            <p:cNvSpPr>
              <a:spLocks noChangeArrowheads="1"/>
            </p:cNvSpPr>
            <p:nvPr/>
          </p:nvSpPr>
          <p:spPr bwMode="gray">
            <a:xfrm>
              <a:off x="3022" y="1007"/>
              <a:ext cx="1055" cy="1055"/>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0" name="Oval 21"/>
            <p:cNvSpPr>
              <a:spLocks noChangeArrowheads="1"/>
            </p:cNvSpPr>
            <p:nvPr/>
          </p:nvSpPr>
          <p:spPr bwMode="gray">
            <a:xfrm>
              <a:off x="3093" y="1064"/>
              <a:ext cx="915" cy="916"/>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1" name="Oval 22"/>
            <p:cNvSpPr>
              <a:spLocks noChangeArrowheads="1"/>
            </p:cNvSpPr>
            <p:nvPr/>
          </p:nvSpPr>
          <p:spPr bwMode="gray">
            <a:xfrm>
              <a:off x="3094" y="1066"/>
              <a:ext cx="915" cy="916"/>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2" name="Oval 23"/>
            <p:cNvSpPr>
              <a:spLocks noChangeArrowheads="1"/>
            </p:cNvSpPr>
            <p:nvPr/>
          </p:nvSpPr>
          <p:spPr bwMode="gray">
            <a:xfrm>
              <a:off x="3137" y="1115"/>
              <a:ext cx="824" cy="823"/>
            </a:xfrm>
            <a:prstGeom prst="ellipse">
              <a:avLst/>
            </a:prstGeom>
            <a:solidFill>
              <a:srgbClr val="000000"/>
            </a:solidFill>
            <a:ln>
              <a:noFill/>
            </a:ln>
            <a:extLst>
              <a:ext uri="{91240B29-F687-4F45-9708-019B960494DF}">
                <a14:hiddenLine xmlns=""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nvGrpSpPr>
            <p:cNvPr id="73" name="Group 24"/>
            <p:cNvGrpSpPr>
              <a:grpSpLocks/>
            </p:cNvGrpSpPr>
            <p:nvPr/>
          </p:nvGrpSpPr>
          <p:grpSpPr bwMode="auto">
            <a:xfrm>
              <a:off x="3153" y="1125"/>
              <a:ext cx="799" cy="800"/>
              <a:chOff x="4166" y="1706"/>
              <a:chExt cx="1252" cy="1252"/>
            </a:xfrm>
          </p:grpSpPr>
          <p:sp>
            <p:nvSpPr>
              <p:cNvPr id="74" name="Oval 25"/>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5" name="Oval 26"/>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6" name="Oval 27"/>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7" name="Oval 28"/>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grpSp>
      <p:grpSp>
        <p:nvGrpSpPr>
          <p:cNvPr id="78" name="Group 29"/>
          <p:cNvGrpSpPr>
            <a:grpSpLocks/>
          </p:cNvGrpSpPr>
          <p:nvPr/>
        </p:nvGrpSpPr>
        <p:grpSpPr bwMode="auto">
          <a:xfrm>
            <a:off x="6178550" y="2451819"/>
            <a:ext cx="1670050" cy="1703388"/>
            <a:chOff x="4126" y="1525"/>
            <a:chExt cx="1052" cy="1073"/>
          </a:xfrm>
        </p:grpSpPr>
        <p:sp>
          <p:nvSpPr>
            <p:cNvPr id="79" name="Oval 30"/>
            <p:cNvSpPr>
              <a:spLocks noChangeArrowheads="1"/>
            </p:cNvSpPr>
            <p:nvPr/>
          </p:nvSpPr>
          <p:spPr bwMode="gray">
            <a:xfrm>
              <a:off x="4126" y="1525"/>
              <a:ext cx="1052" cy="1073"/>
            </a:xfrm>
            <a:prstGeom prst="ellipse">
              <a:avLst/>
            </a:prstGeom>
            <a:gradFill rotWithShape="1">
              <a:gsLst>
                <a:gs pos="0">
                  <a:srgbClr val="FFFFFF"/>
                </a:gs>
                <a:gs pos="50000">
                  <a:srgbClr val="FF9933"/>
                </a:gs>
                <a:gs pos="100000">
                  <a:srgbClr val="FFFFFF"/>
                </a:gs>
              </a:gsLst>
              <a:lin ang="2700000" scaled="1"/>
            </a:gradFill>
            <a:ln>
              <a:noFill/>
            </a:ln>
            <a:extLst>
              <a:ext uri="{91240B29-F687-4F45-9708-019B960494DF}">
                <a14:hiddenLine xmlns=""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80" name="Oval 31"/>
            <p:cNvSpPr>
              <a:spLocks noChangeArrowheads="1"/>
            </p:cNvSpPr>
            <p:nvPr/>
          </p:nvSpPr>
          <p:spPr bwMode="gray">
            <a:xfrm>
              <a:off x="4126" y="1525"/>
              <a:ext cx="1052" cy="1073"/>
            </a:xfrm>
            <a:prstGeom prst="ellipse">
              <a:avLst/>
            </a:prstGeom>
            <a:gradFill rotWithShape="1">
              <a:gsLst>
                <a:gs pos="0">
                  <a:srgbClr val="FF9933">
                    <a:alpha val="32001"/>
                  </a:srgbClr>
                </a:gs>
                <a:gs pos="100000">
                  <a:srgbClr val="000000">
                    <a:alpha val="89998"/>
                  </a:srgbClr>
                </a:gs>
              </a:gsLst>
              <a:lin ang="2700000" scaled="1"/>
            </a:gradFill>
            <a:ln>
              <a:noFill/>
            </a:ln>
            <a:extLst>
              <a:ext uri="{91240B29-F687-4F45-9708-019B960494DF}">
                <a14:hiddenLine xmlns=""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81" name="Oval 32"/>
            <p:cNvSpPr>
              <a:spLocks noChangeArrowheads="1"/>
            </p:cNvSpPr>
            <p:nvPr/>
          </p:nvSpPr>
          <p:spPr bwMode="gray">
            <a:xfrm>
              <a:off x="4191" y="1590"/>
              <a:ext cx="914" cy="933"/>
            </a:xfrm>
            <a:prstGeom prst="ellipse">
              <a:avLst/>
            </a:prstGeom>
            <a:gradFill rotWithShape="1">
              <a:gsLst>
                <a:gs pos="0">
                  <a:srgbClr val="8A531C"/>
                </a:gs>
                <a:gs pos="50000">
                  <a:srgbClr val="FF9933"/>
                </a:gs>
                <a:gs pos="100000">
                  <a:srgbClr val="8A531C"/>
                </a:gs>
              </a:gsLst>
              <a:lin ang="18900000" scaled="1"/>
            </a:gradFill>
            <a:ln>
              <a:noFill/>
            </a:ln>
            <a:extLst>
              <a:ext uri="{91240B29-F687-4F45-9708-019B960494DF}">
                <a14:hiddenLine xmlns=""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82" name="Oval 33"/>
            <p:cNvSpPr>
              <a:spLocks noChangeArrowheads="1"/>
            </p:cNvSpPr>
            <p:nvPr/>
          </p:nvSpPr>
          <p:spPr bwMode="gray">
            <a:xfrm>
              <a:off x="4195" y="1577"/>
              <a:ext cx="914" cy="933"/>
            </a:xfrm>
            <a:prstGeom prst="ellipse">
              <a:avLst/>
            </a:prstGeom>
            <a:gradFill rotWithShape="1">
              <a:gsLst>
                <a:gs pos="0">
                  <a:srgbClr val="A26120"/>
                </a:gs>
                <a:gs pos="100000">
                  <a:srgbClr val="FF9933">
                    <a:alpha val="0"/>
                  </a:srgbClr>
                </a:gs>
              </a:gsLst>
              <a:lin ang="2700000" scaled="1"/>
            </a:gradFill>
            <a:ln>
              <a:noFill/>
            </a:ln>
            <a:extLst>
              <a:ext uri="{91240B29-F687-4F45-9708-019B960494DF}">
                <a14:hiddenLine xmlns=""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83" name="Oval 34"/>
            <p:cNvSpPr>
              <a:spLocks noChangeArrowheads="1"/>
            </p:cNvSpPr>
            <p:nvPr/>
          </p:nvSpPr>
          <p:spPr bwMode="gray">
            <a:xfrm>
              <a:off x="4235" y="1641"/>
              <a:ext cx="823" cy="840"/>
            </a:xfrm>
            <a:prstGeom prst="ellipse">
              <a:avLst/>
            </a:prstGeom>
            <a:solidFill>
              <a:srgbClr val="333333"/>
            </a:solidFill>
            <a:ln>
              <a:noFill/>
            </a:ln>
            <a:extLst>
              <a:ext uri="{91240B29-F687-4F45-9708-019B960494DF}">
                <a14:hiddenLine xmlns=""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nvGrpSpPr>
            <p:cNvPr id="84" name="Group 35"/>
            <p:cNvGrpSpPr>
              <a:grpSpLocks/>
            </p:cNvGrpSpPr>
            <p:nvPr/>
          </p:nvGrpSpPr>
          <p:grpSpPr bwMode="auto">
            <a:xfrm>
              <a:off x="4249" y="1653"/>
              <a:ext cx="797" cy="813"/>
              <a:chOff x="4166" y="1706"/>
              <a:chExt cx="1252" cy="1252"/>
            </a:xfrm>
          </p:grpSpPr>
          <p:sp>
            <p:nvSpPr>
              <p:cNvPr id="85" name="Oval 36"/>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86" name="Oval 37"/>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87" name="Oval 38"/>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88" name="Oval 39"/>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grpSp>
      <p:grpSp>
        <p:nvGrpSpPr>
          <p:cNvPr id="89" name="Group 40"/>
          <p:cNvGrpSpPr>
            <a:grpSpLocks/>
          </p:cNvGrpSpPr>
          <p:nvPr/>
        </p:nvGrpSpPr>
        <p:grpSpPr bwMode="auto">
          <a:xfrm>
            <a:off x="1057275" y="1634257"/>
            <a:ext cx="1711325" cy="1692275"/>
            <a:chOff x="884" y="2523"/>
            <a:chExt cx="862" cy="862"/>
          </a:xfrm>
        </p:grpSpPr>
        <p:sp>
          <p:nvSpPr>
            <p:cNvPr id="90" name="Oval 41"/>
            <p:cNvSpPr>
              <a:spLocks noChangeArrowheads="1"/>
            </p:cNvSpPr>
            <p:nvPr/>
          </p:nvSpPr>
          <p:spPr bwMode="gray">
            <a:xfrm>
              <a:off x="884" y="2523"/>
              <a:ext cx="862" cy="862"/>
            </a:xfrm>
            <a:prstGeom prst="ellipse">
              <a:avLst/>
            </a:prstGeom>
            <a:gradFill rotWithShape="1">
              <a:gsLst>
                <a:gs pos="0">
                  <a:srgbClr val="FFFFFF"/>
                </a:gs>
                <a:gs pos="50000">
                  <a:srgbClr val="00CC66"/>
                </a:gs>
                <a:gs pos="100000">
                  <a:srgbClr val="FFFFFF"/>
                </a:gs>
              </a:gsLst>
              <a:lin ang="2700000" scaled="1"/>
            </a:gradFill>
            <a:ln>
              <a:noFill/>
            </a:ln>
            <a:extLst>
              <a:ext uri="{91240B29-F687-4F45-9708-019B960494DF}">
                <a14:hiddenLine xmlns=""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1" name="Oval 42"/>
            <p:cNvSpPr>
              <a:spLocks noChangeArrowheads="1"/>
            </p:cNvSpPr>
            <p:nvPr/>
          </p:nvSpPr>
          <p:spPr bwMode="gray">
            <a:xfrm>
              <a:off x="884" y="2523"/>
              <a:ext cx="862" cy="862"/>
            </a:xfrm>
            <a:prstGeom prst="ellipse">
              <a:avLst/>
            </a:prstGeom>
            <a:gradFill rotWithShape="1">
              <a:gsLst>
                <a:gs pos="0">
                  <a:srgbClr val="00CC66">
                    <a:alpha val="32001"/>
                  </a:srgbClr>
                </a:gs>
                <a:gs pos="100000">
                  <a:srgbClr val="000000">
                    <a:alpha val="89998"/>
                  </a:srgbClr>
                </a:gs>
              </a:gsLst>
              <a:lin ang="2700000" scaled="1"/>
            </a:gradFill>
            <a:ln>
              <a:noFill/>
            </a:ln>
            <a:extLst>
              <a:ext uri="{91240B29-F687-4F45-9708-019B960494DF}">
                <a14:hiddenLine xmlns=""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2" name="Oval 43"/>
            <p:cNvSpPr>
              <a:spLocks noChangeArrowheads="1"/>
            </p:cNvSpPr>
            <p:nvPr/>
          </p:nvSpPr>
          <p:spPr bwMode="gray">
            <a:xfrm>
              <a:off x="940" y="2579"/>
              <a:ext cx="750" cy="750"/>
            </a:xfrm>
            <a:prstGeom prst="ellipse">
              <a:avLst/>
            </a:prstGeom>
            <a:gradFill rotWithShape="1">
              <a:gsLst>
                <a:gs pos="0">
                  <a:srgbClr val="006E37"/>
                </a:gs>
                <a:gs pos="50000">
                  <a:srgbClr val="00CC66"/>
                </a:gs>
                <a:gs pos="100000">
                  <a:srgbClr val="006E37"/>
                </a:gs>
              </a:gsLst>
              <a:lin ang="18900000" scaled="1"/>
            </a:gradFill>
            <a:ln>
              <a:noFill/>
            </a:ln>
            <a:extLst>
              <a:ext uri="{91240B29-F687-4F45-9708-019B960494DF}">
                <a14:hiddenLine xmlns=""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3" name="Oval 44"/>
            <p:cNvSpPr>
              <a:spLocks noChangeArrowheads="1"/>
            </p:cNvSpPr>
            <p:nvPr/>
          </p:nvSpPr>
          <p:spPr bwMode="gray">
            <a:xfrm>
              <a:off x="941" y="2579"/>
              <a:ext cx="749" cy="750"/>
            </a:xfrm>
            <a:prstGeom prst="ellipse">
              <a:avLst/>
            </a:prstGeom>
            <a:gradFill rotWithShape="1">
              <a:gsLst>
                <a:gs pos="0">
                  <a:srgbClr val="008241"/>
                </a:gs>
                <a:gs pos="100000">
                  <a:srgbClr val="00CC66">
                    <a:alpha val="0"/>
                  </a:srgbClr>
                </a:gs>
              </a:gsLst>
              <a:lin ang="2700000" scaled="1"/>
            </a:gradFill>
            <a:ln>
              <a:noFill/>
            </a:ln>
            <a:extLst>
              <a:ext uri="{91240B29-F687-4F45-9708-019B960494DF}">
                <a14:hiddenLine xmlns=""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4" name="Oval 45"/>
            <p:cNvSpPr>
              <a:spLocks noChangeArrowheads="1"/>
            </p:cNvSpPr>
            <p:nvPr/>
          </p:nvSpPr>
          <p:spPr bwMode="gray">
            <a:xfrm>
              <a:off x="981" y="2617"/>
              <a:ext cx="674" cy="674"/>
            </a:xfrm>
            <a:prstGeom prst="ellipse">
              <a:avLst/>
            </a:prstGeom>
            <a:solidFill>
              <a:srgbClr val="333333"/>
            </a:solidFill>
            <a:ln>
              <a:noFill/>
            </a:ln>
            <a:extLst>
              <a:ext uri="{91240B29-F687-4F45-9708-019B960494DF}">
                <a14:hiddenLine xmlns=""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5" name="Oval 46"/>
            <p:cNvSpPr>
              <a:spLocks noChangeArrowheads="1"/>
            </p:cNvSpPr>
            <p:nvPr/>
          </p:nvSpPr>
          <p:spPr bwMode="gray">
            <a:xfrm>
              <a:off x="992" y="2628"/>
              <a:ext cx="653" cy="653"/>
            </a:xfrm>
            <a:prstGeom prst="ellipse">
              <a:avLst/>
            </a:prstGeom>
            <a:gradFill rotWithShape="1">
              <a:gsLst>
                <a:gs pos="0">
                  <a:srgbClr val="595959"/>
                </a:gs>
                <a:gs pos="100000">
                  <a:srgbClr val="C0C0C0"/>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6" name="Oval 47"/>
            <p:cNvSpPr>
              <a:spLocks noChangeArrowheads="1"/>
            </p:cNvSpPr>
            <p:nvPr/>
          </p:nvSpPr>
          <p:spPr bwMode="gray">
            <a:xfrm>
              <a:off x="1000" y="2632"/>
              <a:ext cx="637" cy="636"/>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7" name="Oval 48"/>
            <p:cNvSpPr>
              <a:spLocks noChangeArrowheads="1"/>
            </p:cNvSpPr>
            <p:nvPr/>
          </p:nvSpPr>
          <p:spPr bwMode="gray">
            <a:xfrm>
              <a:off x="1007" y="2638"/>
              <a:ext cx="606" cy="595"/>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8" name="Oval 49"/>
            <p:cNvSpPr>
              <a:spLocks noChangeArrowheads="1"/>
            </p:cNvSpPr>
            <p:nvPr/>
          </p:nvSpPr>
          <p:spPr bwMode="gray">
            <a:xfrm>
              <a:off x="1042" y="2655"/>
              <a:ext cx="539" cy="483"/>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
        <p:nvSpPr>
          <p:cNvPr id="99" name="Line 50"/>
          <p:cNvSpPr>
            <a:spLocks noChangeShapeType="1"/>
          </p:cNvSpPr>
          <p:nvPr/>
        </p:nvSpPr>
        <p:spPr bwMode="ltGray">
          <a:xfrm>
            <a:off x="1912938" y="3355107"/>
            <a:ext cx="0" cy="1571625"/>
          </a:xfrm>
          <a:prstGeom prst="line">
            <a:avLst/>
          </a:prstGeom>
          <a:noFill/>
          <a:ln w="57150" cap="rnd">
            <a:solidFill>
              <a:srgbClr val="000000"/>
            </a:solidFill>
            <a:prstDash val="sysDot"/>
            <a:round/>
            <a:headEnd/>
            <a:tailEnd type="triangle" w="med" len="med"/>
          </a:ln>
          <a:effectLst>
            <a:outerShdw dist="56796" dir="3806097" algn="ctr" rotWithShape="0">
              <a:srgbClr val="B2B2B2">
                <a:alpha val="50000"/>
              </a:srgbClr>
            </a:outerShdw>
          </a:effectLst>
        </p:spPr>
        <p:txBody>
          <a:bodyPr vert="eaVert" wrap="none" lIns="92075" tIns="46038" rIns="92075" bIns="46038" anchor="ctr"/>
          <a:lstStyle/>
          <a:p>
            <a:pPr>
              <a:defRPr/>
            </a:pPr>
            <a:endParaRPr lang="zh-CN" altLang="en-US">
              <a:latin typeface="Arial" charset="0"/>
              <a:ea typeface="+mn-ea"/>
            </a:endParaRPr>
          </a:p>
        </p:txBody>
      </p:sp>
      <p:sp>
        <p:nvSpPr>
          <p:cNvPr id="100" name="Line 52"/>
          <p:cNvSpPr>
            <a:spLocks noChangeShapeType="1"/>
          </p:cNvSpPr>
          <p:nvPr/>
        </p:nvSpPr>
        <p:spPr bwMode="ltGray">
          <a:xfrm>
            <a:off x="5322888" y="3326532"/>
            <a:ext cx="0" cy="1590675"/>
          </a:xfrm>
          <a:prstGeom prst="line">
            <a:avLst/>
          </a:prstGeom>
          <a:noFill/>
          <a:ln w="57150" cap="rnd">
            <a:solidFill>
              <a:srgbClr val="000000"/>
            </a:solidFill>
            <a:prstDash val="sysDot"/>
            <a:round/>
            <a:headEnd/>
            <a:tailEnd type="triangle" w="med" len="med"/>
          </a:ln>
          <a:effectLst>
            <a:outerShdw dist="56796" dir="3806097" algn="ctr" rotWithShape="0">
              <a:srgbClr val="B2B2B2">
                <a:alpha val="50000"/>
              </a:srgbClr>
            </a:outerShdw>
          </a:effectLst>
        </p:spPr>
        <p:txBody>
          <a:bodyPr vert="eaVert" wrap="none" lIns="92075" tIns="46038" rIns="92075" bIns="46038" anchor="ctr"/>
          <a:lstStyle/>
          <a:p>
            <a:pPr>
              <a:defRPr/>
            </a:pPr>
            <a:endParaRPr lang="zh-CN" altLang="en-US">
              <a:latin typeface="Arial" charset="0"/>
              <a:ea typeface="+mn-ea"/>
            </a:endParaRPr>
          </a:p>
        </p:txBody>
      </p:sp>
      <p:sp>
        <p:nvSpPr>
          <p:cNvPr id="101" name="Line 53"/>
          <p:cNvSpPr>
            <a:spLocks noChangeShapeType="1"/>
          </p:cNvSpPr>
          <p:nvPr/>
        </p:nvSpPr>
        <p:spPr bwMode="ltGray">
          <a:xfrm>
            <a:off x="7005638" y="4174257"/>
            <a:ext cx="0" cy="742950"/>
          </a:xfrm>
          <a:prstGeom prst="line">
            <a:avLst/>
          </a:prstGeom>
          <a:noFill/>
          <a:ln w="57150" cap="rnd">
            <a:solidFill>
              <a:srgbClr val="000000"/>
            </a:solidFill>
            <a:prstDash val="sysDot"/>
            <a:round/>
            <a:headEnd/>
            <a:tailEnd type="triangle" w="med" len="med"/>
          </a:ln>
          <a:effectLst>
            <a:outerShdw dist="56796" dir="3806097" algn="ctr" rotWithShape="0">
              <a:srgbClr val="B2B2B2">
                <a:alpha val="50000"/>
              </a:srgbClr>
            </a:outerShdw>
          </a:effectLst>
        </p:spPr>
        <p:txBody>
          <a:bodyPr vert="eaVert" wrap="none" lIns="92075" tIns="46038" rIns="92075" bIns="46038" anchor="ctr"/>
          <a:lstStyle/>
          <a:p>
            <a:pPr>
              <a:defRPr/>
            </a:pPr>
            <a:endParaRPr lang="zh-CN" altLang="en-US">
              <a:latin typeface="Arial" charset="0"/>
              <a:ea typeface="+mn-ea"/>
            </a:endParaRPr>
          </a:p>
        </p:txBody>
      </p:sp>
      <p:sp>
        <p:nvSpPr>
          <p:cNvPr id="102" name="Text Box 54"/>
          <p:cNvSpPr txBox="1">
            <a:spLocks noChangeArrowheads="1"/>
          </p:cNvSpPr>
          <p:nvPr/>
        </p:nvSpPr>
        <p:spPr bwMode="auto">
          <a:xfrm>
            <a:off x="1196273" y="2204044"/>
            <a:ext cx="1416050" cy="625043"/>
          </a:xfrm>
          <a:prstGeom prst="rect">
            <a:avLst/>
          </a:prstGeom>
          <a:noFill/>
          <a:ln w="9525">
            <a:noFill/>
            <a:miter lim="800000"/>
            <a:headEnd/>
            <a:tailEnd/>
          </a:ln>
          <a:effectLst>
            <a:outerShdw dist="17961" dir="2700000" algn="ctr" rotWithShape="0">
              <a:srgbClr val="FFFFFF">
                <a:alpha val="50000"/>
              </a:srgbClr>
            </a:outerShdw>
          </a:effectLst>
        </p:spPr>
        <p:txBody>
          <a:bodyPr>
            <a:spAutoFit/>
          </a:bodyPr>
          <a:lstStyle/>
          <a:p>
            <a:pPr algn="ctr">
              <a:lnSpc>
                <a:spcPct val="60000"/>
              </a:lnSpc>
              <a:spcBef>
                <a:spcPct val="50000"/>
              </a:spcBef>
              <a:defRPr/>
            </a:pPr>
            <a:r>
              <a:rPr lang="zh-CN" altLang="en-US" sz="2000" b="1" dirty="0" smtClean="0">
                <a:solidFill>
                  <a:srgbClr val="333333"/>
                </a:solidFill>
                <a:latin typeface="Arial" charset="0"/>
              </a:rPr>
              <a:t>高端</a:t>
            </a:r>
            <a:endParaRPr lang="en-US" altLang="zh-CN" sz="2000" b="1" dirty="0" smtClean="0">
              <a:solidFill>
                <a:srgbClr val="333333"/>
              </a:solidFill>
              <a:latin typeface="Arial" charset="0"/>
            </a:endParaRPr>
          </a:p>
          <a:p>
            <a:pPr algn="ctr">
              <a:lnSpc>
                <a:spcPct val="60000"/>
              </a:lnSpc>
              <a:spcBef>
                <a:spcPct val="50000"/>
              </a:spcBef>
              <a:defRPr/>
            </a:pPr>
            <a:r>
              <a:rPr lang="zh-CN" altLang="en-US" sz="2000" b="1" dirty="0" smtClean="0">
                <a:solidFill>
                  <a:srgbClr val="333333"/>
                </a:solidFill>
                <a:latin typeface="Arial" charset="0"/>
              </a:rPr>
              <a:t>作者</a:t>
            </a:r>
            <a:endParaRPr lang="en-US" altLang="zh-CN" sz="2000" b="1" dirty="0">
              <a:solidFill>
                <a:srgbClr val="333333"/>
              </a:solidFill>
              <a:latin typeface="Arial" charset="0"/>
            </a:endParaRPr>
          </a:p>
        </p:txBody>
      </p:sp>
      <p:sp>
        <p:nvSpPr>
          <p:cNvPr id="103" name="Text Box 55"/>
          <p:cNvSpPr txBox="1">
            <a:spLocks noChangeArrowheads="1"/>
          </p:cNvSpPr>
          <p:nvPr/>
        </p:nvSpPr>
        <p:spPr bwMode="auto">
          <a:xfrm>
            <a:off x="2852659" y="2831182"/>
            <a:ext cx="1608138" cy="1015663"/>
          </a:xfrm>
          <a:prstGeom prst="rect">
            <a:avLst/>
          </a:prstGeom>
          <a:noFill/>
          <a:ln w="9525">
            <a:noFill/>
            <a:miter lim="800000"/>
            <a:headEnd/>
            <a:tailEnd/>
          </a:ln>
          <a:effectLst>
            <a:outerShdw dist="17961" dir="2700000" algn="ctr" rotWithShape="0">
              <a:srgbClr val="FFFFFF">
                <a:alpha val="50000"/>
              </a:srgbClr>
            </a:outerShdw>
          </a:effectLst>
        </p:spPr>
        <p:txBody>
          <a:bodyPr wrap="square">
            <a:spAutoFit/>
          </a:bodyPr>
          <a:lstStyle/>
          <a:p>
            <a:pPr algn="ctr">
              <a:spcBef>
                <a:spcPct val="50000"/>
              </a:spcBef>
              <a:defRPr/>
            </a:pPr>
            <a:r>
              <a:rPr lang="zh-CN" altLang="en-US" sz="2000" b="1" dirty="0" smtClean="0">
                <a:solidFill>
                  <a:srgbClr val="333333"/>
                </a:solidFill>
                <a:latin typeface="Arial" charset="0"/>
              </a:rPr>
              <a:t>一流课程，双一流专业，双高学校</a:t>
            </a:r>
            <a:endParaRPr lang="en-US" altLang="zh-CN" sz="2000" b="1" dirty="0">
              <a:solidFill>
                <a:srgbClr val="333333"/>
              </a:solidFill>
              <a:latin typeface="Arial" charset="0"/>
            </a:endParaRPr>
          </a:p>
        </p:txBody>
      </p:sp>
      <p:sp>
        <p:nvSpPr>
          <p:cNvPr id="104" name="Text Box 57"/>
          <p:cNvSpPr txBox="1">
            <a:spLocks noChangeArrowheads="1"/>
          </p:cNvSpPr>
          <p:nvPr/>
        </p:nvSpPr>
        <p:spPr bwMode="auto">
          <a:xfrm>
            <a:off x="4592638" y="2128802"/>
            <a:ext cx="1416050" cy="731547"/>
          </a:xfrm>
          <a:prstGeom prst="rect">
            <a:avLst/>
          </a:prstGeom>
          <a:noFill/>
          <a:ln w="9525">
            <a:noFill/>
            <a:miter lim="800000"/>
            <a:headEnd/>
            <a:tailEnd/>
          </a:ln>
          <a:effectLst>
            <a:outerShdw dist="17961" dir="2700000" algn="ctr" rotWithShape="0">
              <a:srgbClr val="FFFFFF">
                <a:alpha val="50000"/>
              </a:srgbClr>
            </a:outerShdw>
          </a:effectLst>
        </p:spPr>
        <p:txBody>
          <a:bodyPr>
            <a:spAutoFit/>
          </a:bodyPr>
          <a:lstStyle/>
          <a:p>
            <a:pPr algn="ctr">
              <a:lnSpc>
                <a:spcPct val="60000"/>
              </a:lnSpc>
              <a:spcBef>
                <a:spcPct val="50000"/>
              </a:spcBef>
              <a:defRPr/>
            </a:pPr>
            <a:r>
              <a:rPr lang="zh-CN" altLang="en-US" sz="2400" b="1" dirty="0" smtClean="0">
                <a:solidFill>
                  <a:srgbClr val="333333"/>
                </a:solidFill>
                <a:latin typeface="Arial" charset="0"/>
              </a:rPr>
              <a:t>优秀</a:t>
            </a:r>
            <a:endParaRPr lang="en-US" altLang="zh-CN" sz="2400" b="1" dirty="0" smtClean="0">
              <a:solidFill>
                <a:srgbClr val="333333"/>
              </a:solidFill>
              <a:latin typeface="Arial" charset="0"/>
            </a:endParaRPr>
          </a:p>
          <a:p>
            <a:pPr algn="ctr">
              <a:lnSpc>
                <a:spcPct val="60000"/>
              </a:lnSpc>
              <a:spcBef>
                <a:spcPct val="50000"/>
              </a:spcBef>
              <a:defRPr/>
            </a:pPr>
            <a:r>
              <a:rPr lang="zh-CN" altLang="en-US" sz="2400" b="1" dirty="0" smtClean="0">
                <a:solidFill>
                  <a:srgbClr val="333333"/>
                </a:solidFill>
                <a:latin typeface="Arial" charset="0"/>
              </a:rPr>
              <a:t>选题</a:t>
            </a:r>
            <a:endParaRPr lang="en-US" altLang="zh-CN" sz="2400" b="1" dirty="0">
              <a:solidFill>
                <a:srgbClr val="333333"/>
              </a:solidFill>
              <a:latin typeface="Arial" charset="0"/>
            </a:endParaRPr>
          </a:p>
        </p:txBody>
      </p:sp>
      <p:sp>
        <p:nvSpPr>
          <p:cNvPr id="105" name="Text Box 57"/>
          <p:cNvSpPr txBox="1">
            <a:spLocks noChangeArrowheads="1"/>
          </p:cNvSpPr>
          <p:nvPr/>
        </p:nvSpPr>
        <p:spPr bwMode="auto">
          <a:xfrm>
            <a:off x="6299417" y="3008297"/>
            <a:ext cx="1416050" cy="830997"/>
          </a:xfrm>
          <a:prstGeom prst="rect">
            <a:avLst/>
          </a:prstGeom>
          <a:noFill/>
          <a:ln w="9525">
            <a:noFill/>
            <a:miter lim="800000"/>
            <a:headEnd/>
            <a:tailEnd/>
          </a:ln>
          <a:effectLst>
            <a:outerShdw dist="17961" dir="2700000" algn="ctr" rotWithShape="0">
              <a:srgbClr val="FFFFFF">
                <a:alpha val="50000"/>
              </a:srgbClr>
            </a:outerShdw>
          </a:effectLst>
        </p:spPr>
        <p:txBody>
          <a:bodyPr>
            <a:spAutoFit/>
          </a:bodyPr>
          <a:lstStyle/>
          <a:p>
            <a:pPr algn="ctr">
              <a:spcBef>
                <a:spcPct val="50000"/>
              </a:spcBef>
              <a:defRPr/>
            </a:pPr>
            <a:r>
              <a:rPr lang="zh-CN" altLang="en-US" sz="2400" b="1" dirty="0" smtClean="0">
                <a:solidFill>
                  <a:srgbClr val="333333"/>
                </a:solidFill>
                <a:latin typeface="Arial" charset="0"/>
              </a:rPr>
              <a:t>提高编校质量</a:t>
            </a:r>
            <a:endParaRPr lang="en-US" altLang="zh-CN" sz="2400" b="1" dirty="0">
              <a:solidFill>
                <a:srgbClr val="333333"/>
              </a:solidFill>
              <a:latin typeface="Arial" charset="0"/>
            </a:endParaRPr>
          </a:p>
        </p:txBody>
      </p:sp>
      <p:sp>
        <p:nvSpPr>
          <p:cNvPr id="107" name="Rectangle 4"/>
          <p:cNvSpPr>
            <a:spLocks noChangeArrowheads="1"/>
          </p:cNvSpPr>
          <p:nvPr/>
        </p:nvSpPr>
        <p:spPr bwMode="ltGray">
          <a:xfrm>
            <a:off x="1363758" y="5171157"/>
            <a:ext cx="6813053" cy="1062037"/>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defRPr/>
            </a:pPr>
            <a:endParaRPr lang="zh-CN" altLang="en-US">
              <a:latin typeface="Arial" charset="0"/>
            </a:endParaRPr>
          </a:p>
        </p:txBody>
      </p:sp>
      <p:sp>
        <p:nvSpPr>
          <p:cNvPr id="106" name="矩形 105"/>
          <p:cNvSpPr/>
          <p:nvPr/>
        </p:nvSpPr>
        <p:spPr>
          <a:xfrm>
            <a:off x="228004" y="2898810"/>
            <a:ext cx="1463676" cy="1754326"/>
          </a:xfrm>
          <a:prstGeom prst="rect">
            <a:avLst/>
          </a:prstGeom>
        </p:spPr>
        <p:txBody>
          <a:bodyPr wrap="square">
            <a:spAutoFit/>
          </a:bodyPr>
          <a:lstStyle/>
          <a:p>
            <a:r>
              <a:rPr lang="zh-CN" altLang="en-US" b="0" dirty="0"/>
              <a:t>知名专家、学术领军人物</a:t>
            </a:r>
            <a:r>
              <a:rPr lang="zh-CN" altLang="en-US" b="0" dirty="0" smtClean="0"/>
              <a:t>、学科</a:t>
            </a:r>
            <a:r>
              <a:rPr lang="zh-CN" altLang="en-US" b="0" dirty="0"/>
              <a:t>带头人、教学名师、优秀</a:t>
            </a:r>
            <a:r>
              <a:rPr lang="zh-CN" altLang="en-US" b="0" dirty="0" smtClean="0"/>
              <a:t>教师等</a:t>
            </a:r>
            <a:endParaRPr lang="zh-CN" altLang="en-US" dirty="0"/>
          </a:p>
        </p:txBody>
      </p:sp>
      <p:sp>
        <p:nvSpPr>
          <p:cNvPr id="55" name="Text Box 5"/>
          <p:cNvSpPr txBox="1">
            <a:spLocks noChangeArrowheads="1"/>
          </p:cNvSpPr>
          <p:nvPr/>
        </p:nvSpPr>
        <p:spPr bwMode="black">
          <a:xfrm>
            <a:off x="3527719" y="5364505"/>
            <a:ext cx="2823869" cy="584775"/>
          </a:xfrm>
          <a:prstGeom prst="rect">
            <a:avLst/>
          </a:prstGeom>
          <a:noFill/>
          <a:ln w="9525" algn="ctr">
            <a:noFill/>
            <a:miter lim="800000"/>
            <a:headEnd/>
            <a:tailEnd/>
          </a:ln>
          <a:effectLst>
            <a:outerShdw dist="17961" dir="2700000" algn="ctr" rotWithShape="0">
              <a:srgbClr val="000000"/>
            </a:outerShdw>
          </a:effectLst>
        </p:spPr>
        <p:txBody>
          <a:bodyPr wrap="square">
            <a:spAutoFit/>
          </a:bodyPr>
          <a:lstStyle/>
          <a:p>
            <a:pPr eaLnBrk="0" hangingPunct="0">
              <a:defRPr/>
            </a:pPr>
            <a:r>
              <a:rPr lang="zh-CN" altLang="en-US" sz="3200" b="1" dirty="0" smtClean="0">
                <a:solidFill>
                  <a:srgbClr val="FFFFFF"/>
                </a:solidFill>
                <a:latin typeface="Arial" charset="0"/>
              </a:rPr>
              <a:t>精品教材</a:t>
            </a:r>
            <a:endParaRPr lang="en-US" altLang="zh-CN" sz="3200" b="1" dirty="0">
              <a:solidFill>
                <a:srgbClr val="FFFFFF"/>
              </a:solidFill>
              <a:latin typeface="Arial" charset="0"/>
            </a:endParaRPr>
          </a:p>
        </p:txBody>
      </p:sp>
      <p:sp>
        <p:nvSpPr>
          <p:cNvPr id="108" name="Line 53"/>
          <p:cNvSpPr>
            <a:spLocks noChangeShapeType="1"/>
          </p:cNvSpPr>
          <p:nvPr/>
        </p:nvSpPr>
        <p:spPr bwMode="ltGray">
          <a:xfrm>
            <a:off x="3635896" y="4210769"/>
            <a:ext cx="0" cy="742950"/>
          </a:xfrm>
          <a:prstGeom prst="line">
            <a:avLst/>
          </a:prstGeom>
          <a:noFill/>
          <a:ln w="57150" cap="rnd">
            <a:solidFill>
              <a:srgbClr val="000000"/>
            </a:solidFill>
            <a:prstDash val="sysDot"/>
            <a:round/>
            <a:headEnd/>
            <a:tailEnd type="triangle" w="med" len="med"/>
          </a:ln>
          <a:effectLst>
            <a:outerShdw dist="56796" dir="3806097" algn="ctr" rotWithShape="0">
              <a:srgbClr val="B2B2B2">
                <a:alpha val="50000"/>
              </a:srgbClr>
            </a:outerShdw>
          </a:effectLst>
        </p:spPr>
        <p:txBody>
          <a:bodyPr vert="eaVert" wrap="none" lIns="92075" tIns="46038" rIns="92075" bIns="46038" anchor="ctr"/>
          <a:lstStyle/>
          <a:p>
            <a:pPr>
              <a:defRPr/>
            </a:pPr>
            <a:endParaRPr lang="zh-CN" altLang="en-US">
              <a:latin typeface="Arial" charset="0"/>
              <a:ea typeface="+mn-ea"/>
            </a:endParaRPr>
          </a:p>
        </p:txBody>
      </p:sp>
    </p:spTree>
    <p:extLst>
      <p:ext uri="{BB962C8B-B14F-4D97-AF65-F5344CB8AC3E}">
        <p14:creationId xmlns="" xmlns:p14="http://schemas.microsoft.com/office/powerpoint/2010/main" val="13405765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43608" y="1332057"/>
            <a:ext cx="2411552" cy="584775"/>
          </a:xfrm>
          <a:prstGeom prst="rect">
            <a:avLst/>
          </a:prstGeom>
        </p:spPr>
        <p:txBody>
          <a:bodyPr wrap="square">
            <a:spAutoFit/>
          </a:bodyPr>
          <a:lstStyle/>
          <a:p>
            <a:r>
              <a:rPr lang="zh-CN" altLang="en-US" sz="3200" b="1" dirty="0">
                <a:solidFill>
                  <a:schemeClr val="accent4"/>
                </a:solidFill>
                <a:latin typeface="微软雅黑" panose="020B0503020204020204" pitchFamily="34" charset="-122"/>
                <a:ea typeface="微软雅黑" panose="020B0503020204020204" pitchFamily="34" charset="-122"/>
              </a:rPr>
              <a:t>学术</a:t>
            </a:r>
            <a:r>
              <a:rPr lang="zh-CN" altLang="en-US" sz="3200" b="1" dirty="0" smtClean="0">
                <a:solidFill>
                  <a:schemeClr val="accent4"/>
                </a:solidFill>
                <a:latin typeface="微软雅黑" panose="020B0503020204020204" pitchFamily="34" charset="-122"/>
                <a:ea typeface="微软雅黑" panose="020B0503020204020204" pitchFamily="34" charset="-122"/>
              </a:rPr>
              <a:t>出版</a:t>
            </a:r>
            <a:endParaRPr lang="zh-SG" altLang="en-US" sz="3200" dirty="0">
              <a:solidFill>
                <a:schemeClr val="accent4"/>
              </a:solidFill>
            </a:endParaRPr>
          </a:p>
        </p:txBody>
      </p:sp>
      <p:pic>
        <p:nvPicPr>
          <p:cNvPr id="4" name="图片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788024" y="1129195"/>
            <a:ext cx="2800727" cy="931653"/>
          </a:xfrm>
          <a:prstGeom prst="rect">
            <a:avLst/>
          </a:prstGeom>
        </p:spPr>
      </p:pic>
      <p:pic>
        <p:nvPicPr>
          <p:cNvPr id="5" name="图片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51520" y="2517954"/>
            <a:ext cx="3624035" cy="333719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6" name="文本框 5"/>
          <p:cNvSpPr txBox="1"/>
          <p:nvPr/>
        </p:nvSpPr>
        <p:spPr>
          <a:xfrm>
            <a:off x="4211960" y="2183953"/>
            <a:ext cx="4752528" cy="3693319"/>
          </a:xfrm>
          <a:prstGeom prst="rect">
            <a:avLst/>
          </a:prstGeom>
          <a:noFill/>
        </p:spPr>
        <p:txBody>
          <a:bodyPr wrap="square" rtlCol="0">
            <a:spAutoFit/>
          </a:bodyPr>
          <a:lstStyle/>
          <a:p>
            <a:pPr marL="342900" indent="-342900">
              <a:lnSpc>
                <a:spcPct val="200000"/>
              </a:lnSpc>
              <a:buFont typeface="Wingdings" panose="05000000000000000000" pitchFamily="2" charset="2"/>
              <a:buChar char="Ø"/>
            </a:pPr>
            <a:r>
              <a:rPr lang="zh-CN" altLang="en-US" b="1" dirty="0">
                <a:solidFill>
                  <a:schemeClr val="accent4"/>
                </a:solidFill>
                <a:latin typeface="微软雅黑" panose="020B0503020204020204" pitchFamily="34" charset="-122"/>
                <a:ea typeface="微软雅黑" panose="020B0503020204020204" pitchFamily="34" charset="-122"/>
              </a:rPr>
              <a:t>诞生于</a:t>
            </a:r>
            <a:r>
              <a:rPr lang="en-US" altLang="zh-CN" b="1" dirty="0">
                <a:solidFill>
                  <a:schemeClr val="accent4"/>
                </a:solidFill>
                <a:latin typeface="微软雅黑" panose="020B0503020204020204" pitchFamily="34" charset="-122"/>
                <a:ea typeface="微软雅黑" panose="020B0503020204020204" pitchFamily="34" charset="-122"/>
              </a:rPr>
              <a:t>2004</a:t>
            </a:r>
            <a:r>
              <a:rPr lang="zh-CN" altLang="en-US" b="1" dirty="0" smtClean="0">
                <a:solidFill>
                  <a:schemeClr val="accent4"/>
                </a:solidFill>
                <a:latin typeface="微软雅黑" panose="020B0503020204020204" pitchFamily="34" charset="-122"/>
                <a:ea typeface="微软雅黑" panose="020B0503020204020204" pitchFamily="34" charset="-122"/>
              </a:rPr>
              <a:t>年</a:t>
            </a:r>
            <a:endParaRPr lang="en-US" altLang="zh-CN" b="1" dirty="0" smtClean="0">
              <a:solidFill>
                <a:schemeClr val="accent4"/>
              </a:solidFill>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pitchFamily="2" charset="2"/>
              <a:buChar char="Ø"/>
            </a:pPr>
            <a:r>
              <a:rPr lang="zh-CN" altLang="zh-CN" b="1" dirty="0" smtClean="0">
                <a:solidFill>
                  <a:schemeClr val="accent4"/>
                </a:solidFill>
                <a:latin typeface="微软雅黑" panose="020B0503020204020204" pitchFamily="34" charset="-122"/>
                <a:ea typeface="微软雅黑" panose="020B0503020204020204" pitchFamily="34" charset="-122"/>
              </a:rPr>
              <a:t>系统</a:t>
            </a:r>
            <a:r>
              <a:rPr lang="zh-CN" altLang="zh-CN" b="1" dirty="0">
                <a:solidFill>
                  <a:schemeClr val="accent4"/>
                </a:solidFill>
                <a:latin typeface="微软雅黑" panose="020B0503020204020204" pitchFamily="34" charset="-122"/>
                <a:ea typeface="微软雅黑" panose="020B0503020204020204" pitchFamily="34" charset="-122"/>
              </a:rPr>
              <a:t>介绍社会科学研究方法的</a:t>
            </a:r>
            <a:r>
              <a:rPr lang="zh-CN" altLang="zh-CN" b="1" dirty="0" smtClean="0">
                <a:solidFill>
                  <a:schemeClr val="accent4"/>
                </a:solidFill>
                <a:latin typeface="微软雅黑" panose="020B0503020204020204" pitchFamily="34" charset="-122"/>
                <a:ea typeface="微软雅黑" panose="020B0503020204020204" pitchFamily="34" charset="-122"/>
              </a:rPr>
              <a:t>大型工具书</a:t>
            </a:r>
            <a:endParaRPr lang="en-US" altLang="zh-CN" b="1" dirty="0" smtClean="0">
              <a:solidFill>
                <a:schemeClr val="accent4"/>
              </a:solidFill>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pitchFamily="2" charset="2"/>
              <a:buChar char="Ø"/>
            </a:pPr>
            <a:r>
              <a:rPr lang="zh-CN" altLang="en-US" b="1" dirty="0" smtClean="0">
                <a:solidFill>
                  <a:schemeClr val="accent4"/>
                </a:solidFill>
                <a:latin typeface="微软雅黑" panose="020B0503020204020204" pitchFamily="34" charset="-122"/>
                <a:ea typeface="微软雅黑" panose="020B0503020204020204" pitchFamily="34" charset="-122"/>
              </a:rPr>
              <a:t>被誉为</a:t>
            </a:r>
            <a:r>
              <a:rPr lang="zh-CN" altLang="zh-CN" b="1" dirty="0" smtClean="0">
                <a:solidFill>
                  <a:schemeClr val="accent4"/>
                </a:solidFill>
                <a:latin typeface="微软雅黑" panose="020B0503020204020204" pitchFamily="34" charset="-122"/>
                <a:ea typeface="微软雅黑" panose="020B0503020204020204" pitchFamily="34" charset="-122"/>
              </a:rPr>
              <a:t>社会科学</a:t>
            </a:r>
            <a:r>
              <a:rPr lang="zh-CN" altLang="zh-CN" b="1" dirty="0">
                <a:solidFill>
                  <a:schemeClr val="accent4"/>
                </a:solidFill>
                <a:latin typeface="微软雅黑" panose="020B0503020204020204" pitchFamily="34" charset="-122"/>
                <a:ea typeface="微软雅黑" panose="020B0503020204020204" pitchFamily="34" charset="-122"/>
              </a:rPr>
              <a:t>研究</a:t>
            </a:r>
            <a:r>
              <a:rPr lang="zh-CN" altLang="zh-CN" b="1" dirty="0" smtClean="0">
                <a:solidFill>
                  <a:schemeClr val="accent4"/>
                </a:solidFill>
                <a:latin typeface="微软雅黑" panose="020B0503020204020204" pitchFamily="34" charset="-122"/>
                <a:ea typeface="微软雅黑" panose="020B0503020204020204" pitchFamily="34" charset="-122"/>
              </a:rPr>
              <a:t>必备“工具箱”</a:t>
            </a:r>
            <a:endParaRPr lang="en-US" altLang="zh-CN" b="1" dirty="0" smtClean="0">
              <a:solidFill>
                <a:schemeClr val="accent4"/>
              </a:solidFill>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pitchFamily="2" charset="2"/>
              <a:buChar char="Ø"/>
            </a:pPr>
            <a:r>
              <a:rPr lang="zh-CN" altLang="en-US" b="1" dirty="0">
                <a:solidFill>
                  <a:schemeClr val="accent4"/>
                </a:solidFill>
                <a:latin typeface="微软雅黑" panose="020B0503020204020204" pitchFamily="34" charset="-122"/>
                <a:ea typeface="微软雅黑" panose="020B0503020204020204" pitchFamily="34" charset="-122"/>
              </a:rPr>
              <a:t>累计出版</a:t>
            </a:r>
            <a:r>
              <a:rPr lang="en-US" altLang="zh-CN" b="1" dirty="0">
                <a:solidFill>
                  <a:schemeClr val="accent4"/>
                </a:solidFill>
                <a:latin typeface="微软雅黑" panose="020B0503020204020204" pitchFamily="34" charset="-122"/>
                <a:ea typeface="微软雅黑" panose="020B0503020204020204" pitchFamily="34" charset="-122"/>
              </a:rPr>
              <a:t>160</a:t>
            </a:r>
            <a:r>
              <a:rPr lang="zh-CN" altLang="en-US" b="1" dirty="0">
                <a:solidFill>
                  <a:schemeClr val="accent4"/>
                </a:solidFill>
                <a:latin typeface="微软雅黑" panose="020B0503020204020204" pitchFamily="34" charset="-122"/>
                <a:ea typeface="微软雅黑" panose="020B0503020204020204" pitchFamily="34" charset="-122"/>
              </a:rPr>
              <a:t>多个</a:t>
            </a:r>
            <a:r>
              <a:rPr lang="zh-CN" altLang="en-US" b="1" dirty="0" smtClean="0">
                <a:solidFill>
                  <a:schemeClr val="accent4"/>
                </a:solidFill>
                <a:latin typeface="微软雅黑" panose="020B0503020204020204" pitchFamily="34" charset="-122"/>
                <a:ea typeface="微软雅黑" panose="020B0503020204020204" pitchFamily="34" charset="-122"/>
              </a:rPr>
              <a:t>品种</a:t>
            </a:r>
            <a:endParaRPr lang="en-US" altLang="zh-CN" b="1" dirty="0" smtClean="0">
              <a:solidFill>
                <a:schemeClr val="accent4"/>
              </a:solidFill>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pitchFamily="2" charset="2"/>
              <a:buChar char="Ø"/>
            </a:pPr>
            <a:r>
              <a:rPr lang="zh-CN" altLang="en-US" b="1" dirty="0" smtClean="0">
                <a:solidFill>
                  <a:schemeClr val="accent4"/>
                </a:solidFill>
                <a:latin typeface="微软雅黑" panose="020B0503020204020204" pitchFamily="34" charset="-122"/>
                <a:ea typeface="微软雅黑" panose="020B0503020204020204" pitchFamily="34" charset="-122"/>
              </a:rPr>
              <a:t>年销售码洋近千万元</a:t>
            </a:r>
            <a:endParaRPr lang="en-US" altLang="zh-CN" b="1" dirty="0" smtClean="0">
              <a:solidFill>
                <a:schemeClr val="accent4"/>
              </a:solidFill>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pitchFamily="2" charset="2"/>
              <a:buChar char="Ø"/>
            </a:pPr>
            <a:r>
              <a:rPr lang="en-US" altLang="zh-CN" b="1" dirty="0" smtClean="0">
                <a:solidFill>
                  <a:schemeClr val="accent4"/>
                </a:solidFill>
                <a:latin typeface="微软雅黑" panose="020B0503020204020204" pitchFamily="34" charset="-122"/>
                <a:ea typeface="微软雅黑" panose="020B0503020204020204" pitchFamily="34" charset="-122"/>
              </a:rPr>
              <a:t>2019</a:t>
            </a:r>
            <a:r>
              <a:rPr lang="zh-CN" altLang="en-US" b="1" dirty="0" smtClean="0">
                <a:solidFill>
                  <a:schemeClr val="accent4"/>
                </a:solidFill>
                <a:latin typeface="微软雅黑" panose="020B0503020204020204" pitchFamily="34" charset="-122"/>
                <a:ea typeface="微软雅黑" panose="020B0503020204020204" pitchFamily="34" charset="-122"/>
              </a:rPr>
              <a:t>年成功注册国家商标</a:t>
            </a:r>
            <a:endParaRPr lang="en-US" altLang="zh-CN" b="1" dirty="0" smtClean="0">
              <a:solidFill>
                <a:schemeClr val="accent4"/>
              </a:solidFill>
              <a:latin typeface="微软雅黑" panose="020B0503020204020204" pitchFamily="34" charset="-122"/>
              <a:ea typeface="微软雅黑" panose="020B0503020204020204" pitchFamily="34" charset="-122"/>
            </a:endParaRPr>
          </a:p>
          <a:p>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8" name="AutoShape 33">
            <a:extLst>
              <a:ext uri="{FF2B5EF4-FFF2-40B4-BE49-F238E27FC236}">
                <a16:creationId xmlns="" xmlns:a16="http://schemas.microsoft.com/office/drawing/2014/main" id="{5137C3A9-9271-42BA-B812-20E3A4346FA2}"/>
              </a:ext>
            </a:extLst>
          </p:cNvPr>
          <p:cNvSpPr>
            <a:spLocks noChangeArrowheads="1"/>
          </p:cNvSpPr>
          <p:nvPr/>
        </p:nvSpPr>
        <p:spPr bwMode="blackWhite">
          <a:xfrm>
            <a:off x="539551" y="203801"/>
            <a:ext cx="5235729" cy="548521"/>
          </a:xfrm>
          <a:prstGeom prst="roundRect">
            <a:avLst>
              <a:gd name="adj" fmla="val 9106"/>
            </a:avLst>
          </a:prstGeom>
          <a:noFill/>
          <a:ln w="9525">
            <a:noFill/>
            <a:miter lim="800000"/>
            <a:headEnd/>
            <a:tailEnd/>
          </a:ln>
        </p:spPr>
        <p:txBody>
          <a:bodyPr wrap="none">
            <a:spAutoFit/>
          </a:bodyPr>
          <a:lstStyle/>
          <a:p>
            <a:pPr algn="ctr"/>
            <a:r>
              <a:rPr lang="en-US" altLang="zh-CN" sz="2800" dirty="0">
                <a:solidFill>
                  <a:srgbClr val="003399"/>
                </a:solidFill>
                <a:latin typeface="宋体" charset="-122"/>
              </a:rPr>
              <a:t>4</a:t>
            </a:r>
            <a:r>
              <a:rPr lang="en-US" altLang="zh-CN" sz="2800" dirty="0" smtClean="0">
                <a:solidFill>
                  <a:srgbClr val="003399"/>
                </a:solidFill>
                <a:latin typeface="宋体" charset="-122"/>
              </a:rPr>
              <a:t>.</a:t>
            </a:r>
            <a:r>
              <a:rPr lang="zh-CN" altLang="en-US" sz="2800" dirty="0" smtClean="0">
                <a:solidFill>
                  <a:srgbClr val="003399"/>
                </a:solidFill>
                <a:latin typeface="宋体" charset="-122"/>
              </a:rPr>
              <a:t>坚持学术出版，打造高端产品</a:t>
            </a:r>
            <a:endParaRPr lang="zh-CN" altLang="en-US" sz="2800" dirty="0">
              <a:solidFill>
                <a:srgbClr val="003399"/>
              </a:solidFill>
              <a:latin typeface="宋体" charset="-122"/>
            </a:endParaRPr>
          </a:p>
        </p:txBody>
      </p:sp>
    </p:spTree>
    <p:extLst>
      <p:ext uri="{BB962C8B-B14F-4D97-AF65-F5344CB8AC3E}">
        <p14:creationId xmlns="" xmlns:p14="http://schemas.microsoft.com/office/powerpoint/2010/main" val="197093121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91158" y="1179124"/>
            <a:ext cx="2411552" cy="523220"/>
          </a:xfrm>
          <a:prstGeom prst="rect">
            <a:avLst/>
          </a:prstGeom>
        </p:spPr>
        <p:txBody>
          <a:bodyPr wrap="square">
            <a:spAutoFit/>
          </a:bodyPr>
          <a:lstStyle/>
          <a:p>
            <a:r>
              <a:rPr lang="zh-CN" altLang="en-US" sz="2800" b="1" dirty="0" smtClean="0">
                <a:solidFill>
                  <a:schemeClr val="accent4"/>
                </a:solidFill>
                <a:latin typeface="微软雅黑" panose="020B0503020204020204" pitchFamily="34" charset="-122"/>
                <a:ea typeface="微软雅黑" panose="020B0503020204020204" pitchFamily="34" charset="-122"/>
              </a:rPr>
              <a:t>教材出版</a:t>
            </a:r>
            <a:endParaRPr lang="zh-SG" altLang="en-US" sz="2800" dirty="0">
              <a:solidFill>
                <a:schemeClr val="accent4"/>
              </a:solidFill>
            </a:endParaRPr>
          </a:p>
        </p:txBody>
      </p:sp>
      <p:sp>
        <p:nvSpPr>
          <p:cNvPr id="2" name="文本框 1"/>
          <p:cNvSpPr txBox="1"/>
          <p:nvPr/>
        </p:nvSpPr>
        <p:spPr>
          <a:xfrm>
            <a:off x="680536" y="5902538"/>
            <a:ext cx="1736373" cy="738664"/>
          </a:xfrm>
          <a:prstGeom prst="rect">
            <a:avLst/>
          </a:prstGeom>
          <a:noFill/>
        </p:spPr>
        <p:txBody>
          <a:bodyPr wrap="none" rtlCol="0">
            <a:spAutoFit/>
          </a:bodyPr>
          <a:lstStyle/>
          <a:p>
            <a:pPr>
              <a:lnSpc>
                <a:spcPct val="150000"/>
              </a:lnSpc>
            </a:pPr>
            <a:r>
              <a:rPr lang="en-US" altLang="zh-CN" sz="2800" dirty="0" smtClean="0">
                <a:solidFill>
                  <a:schemeClr val="accent4"/>
                </a:solidFill>
                <a:latin typeface="微软雅黑" panose="020B0503020204020204" pitchFamily="34" charset="-122"/>
                <a:ea typeface="微软雅黑" panose="020B0503020204020204" pitchFamily="34" charset="-122"/>
              </a:rPr>
              <a:t>900</a:t>
            </a:r>
            <a:r>
              <a:rPr lang="zh-CN" altLang="en-US" sz="2800" dirty="0" smtClean="0">
                <a:solidFill>
                  <a:schemeClr val="accent4"/>
                </a:solidFill>
                <a:latin typeface="微软雅黑" panose="020B0503020204020204" pitchFamily="34" charset="-122"/>
                <a:ea typeface="微软雅黑" panose="020B0503020204020204" pitchFamily="34" charset="-122"/>
              </a:rPr>
              <a:t>万</a:t>
            </a:r>
            <a:r>
              <a:rPr lang="en-US" altLang="zh-CN" sz="2800" dirty="0" smtClean="0">
                <a:solidFill>
                  <a:schemeClr val="accent4"/>
                </a:solidFill>
                <a:latin typeface="微软雅黑" panose="020B0503020204020204" pitchFamily="34" charset="-122"/>
                <a:ea typeface="微软雅黑" panose="020B0503020204020204" pitchFamily="34" charset="-122"/>
              </a:rPr>
              <a:t>/</a:t>
            </a:r>
            <a:r>
              <a:rPr lang="zh-CN" altLang="en-US" sz="2800" dirty="0" smtClean="0">
                <a:solidFill>
                  <a:schemeClr val="accent4"/>
                </a:solidFill>
                <a:latin typeface="微软雅黑" panose="020B0503020204020204" pitchFamily="34" charset="-122"/>
                <a:ea typeface="微软雅黑" panose="020B0503020204020204" pitchFamily="34" charset="-122"/>
              </a:rPr>
              <a:t>年</a:t>
            </a:r>
            <a:endParaRPr lang="zh-CN" altLang="en-US" sz="2800" dirty="0">
              <a:solidFill>
                <a:schemeClr val="accent4"/>
              </a:solidFill>
              <a:latin typeface="微软雅黑" panose="020B0503020204020204" pitchFamily="34" charset="-122"/>
              <a:ea typeface="微软雅黑" panose="020B0503020204020204" pitchFamily="34" charset="-122"/>
            </a:endParaRPr>
          </a:p>
        </p:txBody>
      </p:sp>
      <p:pic>
        <p:nvPicPr>
          <p:cNvPr id="10" name="图片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4391" y="2132856"/>
            <a:ext cx="1295741" cy="18000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图片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4694" y="4004864"/>
            <a:ext cx="1286480" cy="18000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图片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283968" y="836712"/>
            <a:ext cx="4045834" cy="1520948"/>
          </a:xfrm>
          <a:prstGeom prst="rect">
            <a:avLst/>
          </a:prstGeom>
        </p:spPr>
      </p:pic>
      <p:sp>
        <p:nvSpPr>
          <p:cNvPr id="14" name="矩形 13"/>
          <p:cNvSpPr/>
          <p:nvPr/>
        </p:nvSpPr>
        <p:spPr>
          <a:xfrm>
            <a:off x="3275856" y="2369200"/>
            <a:ext cx="5653136" cy="3724096"/>
          </a:xfrm>
          <a:prstGeom prst="rect">
            <a:avLst/>
          </a:prstGeom>
        </p:spPr>
        <p:txBody>
          <a:bodyPr wrap="square">
            <a:spAutoFit/>
          </a:bodyPr>
          <a:lstStyle/>
          <a:p>
            <a:pPr marL="285750" indent="-285750" fontAlgn="auto">
              <a:lnSpc>
                <a:spcPct val="150000"/>
              </a:lnSpc>
              <a:spcBef>
                <a:spcPts val="1200"/>
              </a:spcBef>
              <a:spcAft>
                <a:spcPts val="0"/>
              </a:spcAft>
              <a:buFont typeface="Wingdings" panose="05000000000000000000" pitchFamily="2" charset="2"/>
              <a:buChar char="Ø"/>
              <a:defRPr/>
            </a:pPr>
            <a:r>
              <a:rPr lang="zh-CN" altLang="en-US" b="0" dirty="0" smtClean="0">
                <a:solidFill>
                  <a:schemeClr val="accent4"/>
                </a:solidFill>
                <a:latin typeface="微软雅黑" panose="020B0503020204020204" pitchFamily="34" charset="-122"/>
                <a:ea typeface="微软雅黑" panose="020B0503020204020204" pitchFamily="34" charset="-122"/>
              </a:rPr>
              <a:t>按</a:t>
            </a:r>
            <a:r>
              <a:rPr lang="zh-CN" altLang="en-US" b="0" dirty="0">
                <a:solidFill>
                  <a:schemeClr val="accent4"/>
                </a:solidFill>
                <a:latin typeface="微软雅黑" panose="020B0503020204020204" pitchFamily="34" charset="-122"/>
                <a:ea typeface="微软雅黑" panose="020B0503020204020204" pitchFamily="34" charset="-122"/>
              </a:rPr>
              <a:t>学科</a:t>
            </a:r>
            <a:r>
              <a:rPr lang="zh-CN" altLang="zh-CN" b="0" dirty="0">
                <a:solidFill>
                  <a:schemeClr val="accent4"/>
                </a:solidFill>
                <a:latin typeface="微软雅黑" panose="020B0503020204020204" pitchFamily="34" charset="-122"/>
                <a:ea typeface="微软雅黑" panose="020B0503020204020204" pitchFamily="34" charset="-122"/>
              </a:rPr>
              <a:t>板块</a:t>
            </a:r>
            <a:r>
              <a:rPr lang="zh-CN" altLang="zh-CN" b="0" dirty="0" smtClean="0">
                <a:solidFill>
                  <a:schemeClr val="accent4"/>
                </a:solidFill>
                <a:latin typeface="微软雅黑" panose="020B0503020204020204" pitchFamily="34" charset="-122"/>
                <a:ea typeface="微软雅黑" panose="020B0503020204020204" pitchFamily="34" charset="-122"/>
              </a:rPr>
              <a:t>建设</a:t>
            </a:r>
            <a:r>
              <a:rPr lang="zh-CN" altLang="en-US" b="0" dirty="0" smtClean="0">
                <a:solidFill>
                  <a:schemeClr val="accent4"/>
                </a:solidFill>
                <a:latin typeface="微软雅黑" panose="020B0503020204020204" pitchFamily="34" charset="-122"/>
                <a:ea typeface="微软雅黑" panose="020B0503020204020204" pitchFamily="34" charset="-122"/>
              </a:rPr>
              <a:t>，</a:t>
            </a:r>
            <a:r>
              <a:rPr lang="zh-CN" altLang="zh-CN" b="0" dirty="0">
                <a:solidFill>
                  <a:schemeClr val="accent4"/>
                </a:solidFill>
                <a:latin typeface="微软雅黑" panose="020B0503020204020204" pitchFamily="34" charset="-122"/>
                <a:ea typeface="微软雅黑" panose="020B0503020204020204" pitchFamily="34" charset="-122"/>
              </a:rPr>
              <a:t>集中编辑力量，努力</a:t>
            </a:r>
            <a:r>
              <a:rPr lang="zh-CN" altLang="en-US" b="0" dirty="0">
                <a:solidFill>
                  <a:schemeClr val="accent4"/>
                </a:solidFill>
                <a:latin typeface="微软雅黑" panose="020B0503020204020204" pitchFamily="34" charset="-122"/>
                <a:ea typeface="微软雅黑" panose="020B0503020204020204" pitchFamily="34" charset="-122"/>
              </a:rPr>
              <a:t>探索，形成</a:t>
            </a:r>
            <a:r>
              <a:rPr lang="zh-CN" altLang="zh-CN" b="0" dirty="0">
                <a:solidFill>
                  <a:schemeClr val="accent4"/>
                </a:solidFill>
                <a:latin typeface="微软雅黑" panose="020B0503020204020204" pitchFamily="34" charset="-122"/>
                <a:ea typeface="微软雅黑" panose="020B0503020204020204" pitchFamily="34" charset="-122"/>
              </a:rPr>
              <a:t>特色，提升板块影响力</a:t>
            </a:r>
            <a:r>
              <a:rPr lang="zh-CN" altLang="zh-CN" b="0" dirty="0" smtClean="0">
                <a:solidFill>
                  <a:schemeClr val="accent4"/>
                </a:solidFill>
                <a:latin typeface="微软雅黑" panose="020B0503020204020204" pitchFamily="34" charset="-122"/>
                <a:ea typeface="微软雅黑" panose="020B0503020204020204" pitchFamily="34" charset="-122"/>
              </a:rPr>
              <a:t>。</a:t>
            </a:r>
            <a:endParaRPr lang="en-US" altLang="zh-CN" b="0" dirty="0" smtClean="0">
              <a:solidFill>
                <a:schemeClr val="accent4"/>
              </a:solidFill>
              <a:latin typeface="微软雅黑" panose="020B0503020204020204" pitchFamily="34" charset="-122"/>
              <a:ea typeface="微软雅黑" panose="020B0503020204020204" pitchFamily="34" charset="-122"/>
            </a:endParaRPr>
          </a:p>
          <a:p>
            <a:pPr marL="742950" lvl="1" indent="-285750" fontAlgn="auto">
              <a:lnSpc>
                <a:spcPct val="150000"/>
              </a:lnSpc>
              <a:spcBef>
                <a:spcPts val="0"/>
              </a:spcBef>
              <a:spcAft>
                <a:spcPts val="0"/>
              </a:spcAft>
              <a:buFont typeface="Arial" panose="020B0604020202020204" pitchFamily="34" charset="0"/>
              <a:buChar char="•"/>
              <a:defRPr/>
            </a:pPr>
            <a:r>
              <a:rPr lang="zh-CN" altLang="en-US" sz="1600" b="0" dirty="0" smtClean="0">
                <a:solidFill>
                  <a:schemeClr val="accent4"/>
                </a:solidFill>
                <a:latin typeface="微软雅黑" panose="020B0503020204020204" pitchFamily="34" charset="-122"/>
                <a:ea typeface="微软雅黑" panose="020B0503020204020204" pitchFamily="34" charset="-122"/>
              </a:rPr>
              <a:t>大中专</a:t>
            </a:r>
            <a:r>
              <a:rPr lang="zh-CN" altLang="en-US" sz="1600" b="0" dirty="0">
                <a:solidFill>
                  <a:schemeClr val="accent4"/>
                </a:solidFill>
                <a:latin typeface="微软雅黑" panose="020B0503020204020204" pitchFamily="34" charset="-122"/>
                <a:ea typeface="微软雅黑" panose="020B0503020204020204" pitchFamily="34" charset="-122"/>
              </a:rPr>
              <a:t>教材</a:t>
            </a:r>
            <a:r>
              <a:rPr lang="zh-CN" altLang="zh-CN" sz="1600" b="0" dirty="0">
                <a:solidFill>
                  <a:schemeClr val="accent4"/>
                </a:solidFill>
                <a:latin typeface="微软雅黑" panose="020B0503020204020204" pitchFamily="34" charset="-122"/>
                <a:ea typeface="微软雅黑" panose="020B0503020204020204" pitchFamily="34" charset="-122"/>
              </a:rPr>
              <a:t>“旅游板块”</a:t>
            </a:r>
            <a:r>
              <a:rPr lang="zh-CN" altLang="en-US" sz="1600" b="0" dirty="0">
                <a:solidFill>
                  <a:schemeClr val="accent4"/>
                </a:solidFill>
                <a:latin typeface="微软雅黑" panose="020B0503020204020204" pitchFamily="34" charset="-122"/>
                <a:ea typeface="微软雅黑" panose="020B0503020204020204" pitchFamily="34" charset="-122"/>
              </a:rPr>
              <a:t>（</a:t>
            </a:r>
            <a:r>
              <a:rPr lang="zh-CN" altLang="zh-CN" sz="1600" b="0" dirty="0">
                <a:solidFill>
                  <a:schemeClr val="accent4"/>
                </a:solidFill>
                <a:latin typeface="微软雅黑" panose="020B0503020204020204" pitchFamily="34" charset="-122"/>
                <a:ea typeface="微软雅黑" panose="020B0503020204020204" pitchFamily="34" charset="-122"/>
              </a:rPr>
              <a:t>旅游、酒店、会展、餐饮、烹饪专业</a:t>
            </a:r>
            <a:r>
              <a:rPr lang="zh-CN" altLang="en-US" sz="1600" b="0" dirty="0" smtClean="0">
                <a:solidFill>
                  <a:schemeClr val="accent4"/>
                </a:solidFill>
                <a:latin typeface="微软雅黑" panose="020B0503020204020204" pitchFamily="34" charset="-122"/>
                <a:ea typeface="微软雅黑" panose="020B0503020204020204" pitchFamily="34" charset="-122"/>
              </a:rPr>
              <a:t>）基本</a:t>
            </a:r>
            <a:r>
              <a:rPr lang="zh-CN" altLang="en-US" sz="1600" b="0" dirty="0">
                <a:solidFill>
                  <a:schemeClr val="accent4"/>
                </a:solidFill>
                <a:latin typeface="微软雅黑" panose="020B0503020204020204" pitchFamily="34" charset="-122"/>
                <a:ea typeface="微软雅黑" panose="020B0503020204020204" pitchFamily="34" charset="-122"/>
              </a:rPr>
              <a:t>框架已经成型，</a:t>
            </a:r>
            <a:r>
              <a:rPr lang="zh-CN" altLang="zh-CN" sz="1600" b="0" dirty="0">
                <a:solidFill>
                  <a:schemeClr val="accent4"/>
                </a:solidFill>
                <a:latin typeface="微软雅黑" panose="020B0503020204020204" pitchFamily="34" charset="-122"/>
                <a:ea typeface="微软雅黑" panose="020B0503020204020204" pitchFamily="34" charset="-122"/>
              </a:rPr>
              <a:t>在全国旅游院系中产生较</a:t>
            </a:r>
            <a:r>
              <a:rPr lang="zh-CN" altLang="en-US" sz="1600" b="0" dirty="0">
                <a:solidFill>
                  <a:schemeClr val="accent4"/>
                </a:solidFill>
                <a:latin typeface="微软雅黑" panose="020B0503020204020204" pitchFamily="34" charset="-122"/>
                <a:ea typeface="微软雅黑" panose="020B0503020204020204" pitchFamily="34" charset="-122"/>
              </a:rPr>
              <a:t>好</a:t>
            </a:r>
            <a:r>
              <a:rPr lang="zh-CN" altLang="zh-CN" sz="1600" b="0" dirty="0">
                <a:solidFill>
                  <a:schemeClr val="accent4"/>
                </a:solidFill>
                <a:latin typeface="微软雅黑" panose="020B0503020204020204" pitchFamily="34" charset="-122"/>
                <a:ea typeface="微软雅黑" panose="020B0503020204020204" pitchFamily="34" charset="-122"/>
              </a:rPr>
              <a:t>影响</a:t>
            </a:r>
            <a:r>
              <a:rPr lang="zh-CN" altLang="en-US" sz="1600" b="0" dirty="0">
                <a:solidFill>
                  <a:schemeClr val="accent4"/>
                </a:solidFill>
                <a:latin typeface="微软雅黑" panose="020B0503020204020204" pitchFamily="34" charset="-122"/>
                <a:ea typeface="微软雅黑" panose="020B0503020204020204" pitchFamily="34" charset="-122"/>
              </a:rPr>
              <a:t>，有了良好的口碑。</a:t>
            </a:r>
            <a:endParaRPr lang="en-US" altLang="zh-CN" sz="1600" b="0" dirty="0">
              <a:solidFill>
                <a:schemeClr val="accent4"/>
              </a:solidFill>
              <a:latin typeface="微软雅黑" panose="020B0503020204020204" pitchFamily="34" charset="-122"/>
              <a:ea typeface="微软雅黑" panose="020B0503020204020204" pitchFamily="34" charset="-122"/>
            </a:endParaRPr>
          </a:p>
          <a:p>
            <a:pPr marL="285750" indent="-285750" fontAlgn="auto">
              <a:lnSpc>
                <a:spcPct val="150000"/>
              </a:lnSpc>
              <a:spcBef>
                <a:spcPts val="1200"/>
              </a:spcBef>
              <a:spcAft>
                <a:spcPts val="0"/>
              </a:spcAft>
              <a:buFont typeface="Wingdings" panose="05000000000000000000" pitchFamily="2" charset="2"/>
              <a:buChar char="Ø"/>
              <a:defRPr/>
            </a:pPr>
            <a:r>
              <a:rPr lang="en-US" altLang="zh-CN" b="0" dirty="0">
                <a:solidFill>
                  <a:schemeClr val="accent4"/>
                </a:solidFill>
                <a:latin typeface="微软雅黑" panose="020B0503020204020204" pitchFamily="34" charset="-122"/>
                <a:ea typeface="微软雅黑" panose="020B0503020204020204" pitchFamily="34" charset="-122"/>
              </a:rPr>
              <a:t>2020</a:t>
            </a:r>
            <a:r>
              <a:rPr lang="zh-CN" altLang="en-US" b="0" dirty="0">
                <a:solidFill>
                  <a:schemeClr val="accent4"/>
                </a:solidFill>
                <a:latin typeface="微软雅黑" panose="020B0503020204020204" pitchFamily="34" charset="-122"/>
                <a:ea typeface="微软雅黑" panose="020B0503020204020204" pitchFamily="34" charset="-122"/>
              </a:rPr>
              <a:t>年：</a:t>
            </a:r>
            <a:r>
              <a:rPr lang="en-US" altLang="zh-CN" b="0" dirty="0">
                <a:solidFill>
                  <a:schemeClr val="accent4"/>
                </a:solidFill>
                <a:latin typeface="微软雅黑" panose="020B0503020204020204" pitchFamily="34" charset="-122"/>
                <a:ea typeface="微软雅黑" panose="020B0503020204020204" pitchFamily="34" charset="-122"/>
              </a:rPr>
              <a:t>180</a:t>
            </a:r>
            <a:r>
              <a:rPr lang="zh-CN" altLang="en-US" b="0" dirty="0">
                <a:solidFill>
                  <a:schemeClr val="accent4"/>
                </a:solidFill>
                <a:latin typeface="微软雅黑" panose="020B0503020204020204" pitchFamily="34" charset="-122"/>
                <a:ea typeface="微软雅黑" panose="020B0503020204020204" pitchFamily="34" charset="-122"/>
              </a:rPr>
              <a:t>多个品种，</a:t>
            </a:r>
            <a:r>
              <a:rPr lang="en-US" altLang="zh-CN" b="0" dirty="0">
                <a:solidFill>
                  <a:schemeClr val="accent4"/>
                </a:solidFill>
                <a:latin typeface="微软雅黑" panose="020B0503020204020204" pitchFamily="34" charset="-122"/>
                <a:ea typeface="微软雅黑" panose="020B0503020204020204" pitchFamily="34" charset="-122"/>
              </a:rPr>
              <a:t>800</a:t>
            </a:r>
            <a:r>
              <a:rPr lang="zh-CN" altLang="en-US" b="0" dirty="0">
                <a:solidFill>
                  <a:schemeClr val="accent4"/>
                </a:solidFill>
                <a:latin typeface="微软雅黑" panose="020B0503020204020204" pitchFamily="34" charset="-122"/>
                <a:ea typeface="微软雅黑" panose="020B0503020204020204" pitchFamily="34" charset="-122"/>
              </a:rPr>
              <a:t>多万销售码洋，“远方旅游”商标注册中。</a:t>
            </a:r>
          </a:p>
          <a:p>
            <a:pPr lvl="0" fontAlgn="auto">
              <a:lnSpc>
                <a:spcPct val="200000"/>
              </a:lnSpc>
              <a:spcBef>
                <a:spcPts val="1200"/>
              </a:spcBef>
              <a:spcAft>
                <a:spcPts val="0"/>
              </a:spcAft>
              <a:defRPr/>
            </a:pPr>
            <a:endParaRPr kumimoji="0" lang="zh-CN" altLang="en-US" noProof="1">
              <a:solidFill>
                <a:schemeClr val="accent4"/>
              </a:solidFill>
              <a:latin typeface="+mn-ea"/>
              <a:ea typeface="+mn-ea"/>
            </a:endParaRPr>
          </a:p>
        </p:txBody>
      </p:sp>
      <p:sp>
        <p:nvSpPr>
          <p:cNvPr id="16" name="AutoShape 33">
            <a:extLst>
              <a:ext uri="{FF2B5EF4-FFF2-40B4-BE49-F238E27FC236}">
                <a16:creationId xmlns="" xmlns:a16="http://schemas.microsoft.com/office/drawing/2014/main" id="{5137C3A9-9271-42BA-B812-20E3A4346FA2}"/>
              </a:ext>
            </a:extLst>
          </p:cNvPr>
          <p:cNvSpPr>
            <a:spLocks noChangeArrowheads="1"/>
          </p:cNvSpPr>
          <p:nvPr/>
        </p:nvSpPr>
        <p:spPr bwMode="blackWhite">
          <a:xfrm>
            <a:off x="128359" y="211614"/>
            <a:ext cx="5235729" cy="548521"/>
          </a:xfrm>
          <a:prstGeom prst="roundRect">
            <a:avLst>
              <a:gd name="adj" fmla="val 9106"/>
            </a:avLst>
          </a:prstGeom>
          <a:noFill/>
          <a:ln w="9525">
            <a:noFill/>
            <a:miter lim="800000"/>
            <a:headEnd/>
            <a:tailEnd/>
          </a:ln>
        </p:spPr>
        <p:txBody>
          <a:bodyPr wrap="none">
            <a:spAutoFit/>
          </a:bodyPr>
          <a:lstStyle/>
          <a:p>
            <a:pPr algn="ctr"/>
            <a:r>
              <a:rPr lang="en-US" altLang="zh-CN" sz="2800" dirty="0">
                <a:solidFill>
                  <a:srgbClr val="003399"/>
                </a:solidFill>
                <a:latin typeface="宋体" charset="-122"/>
              </a:rPr>
              <a:t>5</a:t>
            </a:r>
            <a:r>
              <a:rPr lang="en-US" altLang="zh-CN" sz="2800" dirty="0" smtClean="0">
                <a:solidFill>
                  <a:srgbClr val="003399"/>
                </a:solidFill>
                <a:latin typeface="宋体" charset="-122"/>
              </a:rPr>
              <a:t>.</a:t>
            </a:r>
            <a:r>
              <a:rPr lang="zh-CN" altLang="en-US" sz="2800" dirty="0" smtClean="0">
                <a:solidFill>
                  <a:srgbClr val="003399"/>
                </a:solidFill>
                <a:latin typeface="宋体" charset="-122"/>
              </a:rPr>
              <a:t>突出专业板块建设，树立品牌</a:t>
            </a:r>
            <a:endParaRPr lang="zh-CN" altLang="en-US" sz="2800" dirty="0">
              <a:solidFill>
                <a:srgbClr val="003399"/>
              </a:solidFill>
              <a:latin typeface="宋体" charset="-122"/>
            </a:endParaRPr>
          </a:p>
        </p:txBody>
      </p:sp>
      <p:pic>
        <p:nvPicPr>
          <p:cNvPr id="17" name="Picture 9" descr="C:\Documents and Settings\CQUP\Application Data\Tencent\Users\382567448\QQ\WinTemp\RichOle\7$44$T775Y4W2L~EE(0DUOE.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725023" y="2151241"/>
            <a:ext cx="1262801" cy="17975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12" descr="8787"/>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722279" y="4012412"/>
            <a:ext cx="1265545" cy="18049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9070575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91158" y="1179124"/>
            <a:ext cx="5869074" cy="523220"/>
          </a:xfrm>
          <a:prstGeom prst="rect">
            <a:avLst/>
          </a:prstGeom>
        </p:spPr>
        <p:txBody>
          <a:bodyPr wrap="square">
            <a:spAutoFit/>
          </a:bodyPr>
          <a:lstStyle/>
          <a:p>
            <a:r>
              <a:rPr lang="zh-CN" altLang="en-US" sz="2800" b="1" dirty="0" smtClean="0">
                <a:solidFill>
                  <a:schemeClr val="accent4"/>
                </a:solidFill>
                <a:latin typeface="微软雅黑" panose="020B0503020204020204" pitchFamily="34" charset="-122"/>
                <a:ea typeface="微软雅黑" panose="020B0503020204020204" pitchFamily="34" charset="-122"/>
              </a:rPr>
              <a:t>教材出版          建筑类</a:t>
            </a:r>
            <a:endParaRPr lang="zh-SG" altLang="en-US" sz="2800" dirty="0">
              <a:solidFill>
                <a:schemeClr val="accent4"/>
              </a:solidFill>
            </a:endParaRPr>
          </a:p>
        </p:txBody>
      </p:sp>
      <p:sp>
        <p:nvSpPr>
          <p:cNvPr id="2" name="文本框 1"/>
          <p:cNvSpPr txBox="1"/>
          <p:nvPr/>
        </p:nvSpPr>
        <p:spPr>
          <a:xfrm>
            <a:off x="5424107" y="1009576"/>
            <a:ext cx="1957587" cy="738664"/>
          </a:xfrm>
          <a:prstGeom prst="rect">
            <a:avLst/>
          </a:prstGeom>
          <a:noFill/>
        </p:spPr>
        <p:txBody>
          <a:bodyPr wrap="none" rtlCol="0">
            <a:spAutoFit/>
          </a:bodyPr>
          <a:lstStyle/>
          <a:p>
            <a:pPr>
              <a:lnSpc>
                <a:spcPct val="150000"/>
              </a:lnSpc>
            </a:pPr>
            <a:r>
              <a:rPr lang="en-US" altLang="zh-CN" sz="2800" dirty="0" smtClean="0">
                <a:solidFill>
                  <a:schemeClr val="accent4"/>
                </a:solidFill>
                <a:latin typeface="微软雅黑" panose="020B0503020204020204" pitchFamily="34" charset="-122"/>
                <a:ea typeface="微软雅黑" panose="020B0503020204020204" pitchFamily="34" charset="-122"/>
              </a:rPr>
              <a:t>2100</a:t>
            </a:r>
            <a:r>
              <a:rPr lang="zh-CN" altLang="en-US" sz="2800" dirty="0" smtClean="0">
                <a:solidFill>
                  <a:schemeClr val="accent4"/>
                </a:solidFill>
                <a:latin typeface="微软雅黑" panose="020B0503020204020204" pitchFamily="34" charset="-122"/>
                <a:ea typeface="微软雅黑" panose="020B0503020204020204" pitchFamily="34" charset="-122"/>
              </a:rPr>
              <a:t>万</a:t>
            </a:r>
            <a:r>
              <a:rPr lang="en-US" altLang="zh-CN" sz="2800" dirty="0" smtClean="0">
                <a:solidFill>
                  <a:schemeClr val="accent4"/>
                </a:solidFill>
                <a:latin typeface="微软雅黑" panose="020B0503020204020204" pitchFamily="34" charset="-122"/>
                <a:ea typeface="微软雅黑" panose="020B0503020204020204" pitchFamily="34" charset="-122"/>
              </a:rPr>
              <a:t>/</a:t>
            </a:r>
            <a:r>
              <a:rPr lang="zh-CN" altLang="en-US" sz="2800" dirty="0" smtClean="0">
                <a:solidFill>
                  <a:schemeClr val="accent4"/>
                </a:solidFill>
                <a:latin typeface="微软雅黑" panose="020B0503020204020204" pitchFamily="34" charset="-122"/>
                <a:ea typeface="微软雅黑" panose="020B0503020204020204" pitchFamily="34" charset="-122"/>
              </a:rPr>
              <a:t>年</a:t>
            </a:r>
            <a:endParaRPr lang="zh-CN" altLang="en-US" sz="2800" dirty="0">
              <a:solidFill>
                <a:schemeClr val="accent4"/>
              </a:solidFill>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5748" y="1916832"/>
            <a:ext cx="3019062" cy="24253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内容占位符 5"/>
          <p:cNvPicPr>
            <a:picLocks noGrp="1" noChangeAspect="1"/>
          </p:cNvPicPr>
          <p:nvPr>
            <p:ph sz="half" idx="4294967295"/>
          </p:nvPr>
        </p:nvPicPr>
        <p:blipFill>
          <a:blip r:embed="rId3" cstate="print"/>
          <a:stretch>
            <a:fillRect/>
          </a:stretch>
        </p:blipFill>
        <p:spPr>
          <a:xfrm>
            <a:off x="3419872" y="1867127"/>
            <a:ext cx="2756518" cy="2497977"/>
          </a:xfrm>
          <a:prstGeom prst="rect">
            <a:avLst/>
          </a:prstGeom>
        </p:spPr>
      </p:pic>
      <p:pic>
        <p:nvPicPr>
          <p:cNvPr id="19" name="图片 18" descr="7N%@S38U}9Q9ZH$7)Q5PRRS"/>
          <p:cNvPicPr>
            <a:picLocks noChangeAspect="1"/>
          </p:cNvPicPr>
          <p:nvPr/>
        </p:nvPicPr>
        <p:blipFill>
          <a:blip r:embed="rId4" cstate="print"/>
          <a:stretch>
            <a:fillRect/>
          </a:stretch>
        </p:blipFill>
        <p:spPr>
          <a:xfrm>
            <a:off x="7709117" y="1412775"/>
            <a:ext cx="1270098" cy="1748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 name="图片 19" descr="土木工程材料"/>
          <p:cNvPicPr>
            <a:picLocks noChangeAspect="1"/>
          </p:cNvPicPr>
          <p:nvPr/>
        </p:nvPicPr>
        <p:blipFill>
          <a:blip r:embed="rId5" cstate="print"/>
          <a:stretch>
            <a:fillRect/>
          </a:stretch>
        </p:blipFill>
        <p:spPr>
          <a:xfrm>
            <a:off x="6377570" y="2565104"/>
            <a:ext cx="1273968" cy="180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矩形 10"/>
          <p:cNvSpPr/>
          <p:nvPr/>
        </p:nvSpPr>
        <p:spPr>
          <a:xfrm>
            <a:off x="125748" y="4519528"/>
            <a:ext cx="8878968" cy="1330621"/>
          </a:xfrm>
          <a:prstGeom prst="rect">
            <a:avLst/>
          </a:prstGeom>
        </p:spPr>
        <p:txBody>
          <a:bodyPr wrap="square">
            <a:spAutoFit/>
          </a:bodyPr>
          <a:lstStyle/>
          <a:p>
            <a:pPr marL="457200" indent="-457200">
              <a:lnSpc>
                <a:spcPct val="150000"/>
              </a:lnSpc>
              <a:buFont typeface="Wingdings" panose="05000000000000000000" pitchFamily="2" charset="2"/>
              <a:buChar char="Ø"/>
            </a:pPr>
            <a:r>
              <a:rPr lang="zh-CN" altLang="en-US" b="0" dirty="0" smtClean="0">
                <a:solidFill>
                  <a:srgbClr val="527988"/>
                </a:solidFill>
                <a:latin typeface="微软雅黑" panose="020B0503020204020204" pitchFamily="34" charset="-122"/>
                <a:ea typeface="微软雅黑" panose="020B0503020204020204" pitchFamily="34" charset="-122"/>
              </a:rPr>
              <a:t>高等学校土木工程本科专业性指导规范系列教材</a:t>
            </a:r>
            <a:endParaRPr lang="en-US" altLang="zh-CN" b="0" dirty="0" smtClean="0">
              <a:solidFill>
                <a:srgbClr val="527988"/>
              </a:solidFill>
              <a:latin typeface="微软雅黑" panose="020B0503020204020204" pitchFamily="34" charset="-122"/>
              <a:ea typeface="微软雅黑" panose="020B0503020204020204" pitchFamily="34" charset="-122"/>
            </a:endParaRPr>
          </a:p>
          <a:p>
            <a:pPr lvl="1">
              <a:lnSpc>
                <a:spcPct val="150000"/>
              </a:lnSpc>
            </a:pPr>
            <a:r>
              <a:rPr lang="zh-CN" altLang="en-US" sz="1600" dirty="0">
                <a:solidFill>
                  <a:srgbClr val="527988"/>
                </a:solidFill>
                <a:latin typeface="仿宋" panose="02010609060101010101" pitchFamily="49" charset="-122"/>
                <a:ea typeface="仿宋" panose="02010609060101010101" pitchFamily="49" charset="-122"/>
              </a:rPr>
              <a:t>曾获全国大学生版协优秀畅销书奖，入选“十一五”“十二五”国家级规划教材（</a:t>
            </a:r>
            <a:r>
              <a:rPr lang="en-US" altLang="zh-CN" sz="1600" dirty="0">
                <a:solidFill>
                  <a:srgbClr val="527988"/>
                </a:solidFill>
                <a:latin typeface="仿宋" panose="02010609060101010101" pitchFamily="49" charset="-122"/>
                <a:ea typeface="仿宋" panose="02010609060101010101" pitchFamily="49" charset="-122"/>
              </a:rPr>
              <a:t>7</a:t>
            </a:r>
            <a:r>
              <a:rPr lang="zh-CN" altLang="en-US" sz="1600" dirty="0">
                <a:solidFill>
                  <a:srgbClr val="527988"/>
                </a:solidFill>
                <a:latin typeface="仿宋" panose="02010609060101010101" pitchFamily="49" charset="-122"/>
                <a:ea typeface="仿宋" panose="02010609060101010101" pitchFamily="49" charset="-122"/>
              </a:rPr>
              <a:t>种</a:t>
            </a:r>
            <a:r>
              <a:rPr lang="zh-CN" altLang="en-US" sz="1600" dirty="0">
                <a:solidFill>
                  <a:srgbClr val="527988"/>
                </a:solidFill>
                <a:latin typeface="微软雅黑" panose="020B0503020204020204" pitchFamily="34" charset="-122"/>
                <a:ea typeface="微软雅黑" panose="020B0503020204020204" pitchFamily="34" charset="-122"/>
              </a:rPr>
              <a:t>）</a:t>
            </a:r>
            <a:endParaRPr lang="en-US" altLang="zh-CN" sz="1600" dirty="0">
              <a:solidFill>
                <a:srgbClr val="527988"/>
              </a:solidFill>
              <a:latin typeface="微软雅黑" panose="020B0503020204020204" pitchFamily="34" charset="-122"/>
              <a:ea typeface="微软雅黑" panose="020B0503020204020204" pitchFamily="34" charset="-122"/>
            </a:endParaRPr>
          </a:p>
          <a:p>
            <a:pPr>
              <a:lnSpc>
                <a:spcPct val="150000"/>
              </a:lnSpc>
            </a:pPr>
            <a:endParaRPr lang="en-US" altLang="zh-CN" sz="2000" b="0" dirty="0">
              <a:solidFill>
                <a:srgbClr val="527988"/>
              </a:solidFill>
              <a:latin typeface="微软雅黑" panose="020B0503020204020204" pitchFamily="34" charset="-122"/>
              <a:ea typeface="微软雅黑" panose="020B0503020204020204" pitchFamily="34" charset="-122"/>
            </a:endParaRPr>
          </a:p>
        </p:txBody>
      </p:sp>
      <p:sp>
        <p:nvSpPr>
          <p:cNvPr id="12" name="矩形 11"/>
          <p:cNvSpPr/>
          <p:nvPr/>
        </p:nvSpPr>
        <p:spPr>
          <a:xfrm>
            <a:off x="125748" y="5409970"/>
            <a:ext cx="8417889" cy="1292662"/>
          </a:xfrm>
          <a:prstGeom prst="rect">
            <a:avLst/>
          </a:prstGeom>
        </p:spPr>
        <p:txBody>
          <a:bodyPr wrap="square">
            <a:spAutoFit/>
          </a:bodyPr>
          <a:lstStyle/>
          <a:p>
            <a:pPr marL="342900" lvl="0" indent="-342900" fontAlgn="auto">
              <a:lnSpc>
                <a:spcPct val="150000"/>
              </a:lnSpc>
              <a:spcBef>
                <a:spcPts val="0"/>
              </a:spcBef>
              <a:spcAft>
                <a:spcPts val="0"/>
              </a:spcAft>
              <a:buFont typeface="Wingdings" panose="05000000000000000000" pitchFamily="2" charset="2"/>
              <a:buChar char="Ø"/>
              <a:defRPr/>
            </a:pPr>
            <a:r>
              <a:rPr lang="zh-CN" altLang="en-US" b="0" dirty="0" smtClean="0">
                <a:solidFill>
                  <a:srgbClr val="527988"/>
                </a:solidFill>
                <a:latin typeface="微软雅黑" panose="020B0503020204020204" pitchFamily="34" charset="-122"/>
                <a:ea typeface="微软雅黑" panose="020B0503020204020204" pitchFamily="34" charset="-122"/>
                <a:sym typeface="+mn-ea"/>
              </a:rPr>
              <a:t> 高等</a:t>
            </a:r>
            <a:r>
              <a:rPr lang="zh-CN" altLang="en-US" b="0" dirty="0">
                <a:solidFill>
                  <a:srgbClr val="527988"/>
                </a:solidFill>
                <a:latin typeface="微软雅黑" panose="020B0503020204020204" pitchFamily="34" charset="-122"/>
                <a:ea typeface="微软雅黑" panose="020B0503020204020204" pitchFamily="34" charset="-122"/>
                <a:sym typeface="+mn-ea"/>
              </a:rPr>
              <a:t>职业教育工程造价专业系列</a:t>
            </a:r>
            <a:r>
              <a:rPr lang="zh-CN" altLang="en-US" b="0" dirty="0" smtClean="0">
                <a:solidFill>
                  <a:srgbClr val="527988"/>
                </a:solidFill>
                <a:latin typeface="微软雅黑" panose="020B0503020204020204" pitchFamily="34" charset="-122"/>
                <a:ea typeface="微软雅黑" panose="020B0503020204020204" pitchFamily="34" charset="-122"/>
                <a:sym typeface="+mn-ea"/>
              </a:rPr>
              <a:t>教材</a:t>
            </a:r>
            <a:endParaRPr lang="en-US" altLang="zh-CN" b="0" dirty="0" smtClean="0">
              <a:solidFill>
                <a:srgbClr val="527988"/>
              </a:solidFill>
              <a:latin typeface="微软雅黑" panose="020B0503020204020204" pitchFamily="34" charset="-122"/>
              <a:ea typeface="微软雅黑" panose="020B0503020204020204" pitchFamily="34" charset="-122"/>
              <a:sym typeface="+mn-ea"/>
            </a:endParaRPr>
          </a:p>
          <a:p>
            <a:pPr lvl="1" fontAlgn="auto">
              <a:lnSpc>
                <a:spcPct val="150000"/>
              </a:lnSpc>
              <a:spcBef>
                <a:spcPts val="0"/>
              </a:spcBef>
              <a:spcAft>
                <a:spcPts val="0"/>
              </a:spcAft>
              <a:defRPr/>
            </a:pPr>
            <a:r>
              <a:rPr lang="zh-CN" altLang="en-US" sz="1600" noProof="1">
                <a:solidFill>
                  <a:srgbClr val="527988"/>
                </a:solidFill>
                <a:latin typeface="仿宋" panose="02010609060101010101" pitchFamily="49" charset="-122"/>
                <a:ea typeface="仿宋" panose="02010609060101010101" pitchFamily="49" charset="-122"/>
              </a:rPr>
              <a:t>国内第一套工程造价专业系列教材，函盖房建、安装、装饰、路桥</a:t>
            </a:r>
            <a:r>
              <a:rPr lang="en-US" altLang="zh-CN" sz="1600" noProof="1">
                <a:solidFill>
                  <a:srgbClr val="527988"/>
                </a:solidFill>
                <a:latin typeface="仿宋" panose="02010609060101010101" pitchFamily="49" charset="-122"/>
                <a:ea typeface="仿宋" panose="02010609060101010101" pitchFamily="49" charset="-122"/>
              </a:rPr>
              <a:t>4</a:t>
            </a:r>
            <a:r>
              <a:rPr lang="zh-CN" altLang="en-US" sz="1600" noProof="1">
                <a:solidFill>
                  <a:srgbClr val="527988"/>
                </a:solidFill>
                <a:latin typeface="仿宋" panose="02010609060101010101" pitchFamily="49" charset="-122"/>
                <a:ea typeface="仿宋" panose="02010609060101010101" pitchFamily="49" charset="-122"/>
              </a:rPr>
              <a:t>个专业方向，</a:t>
            </a:r>
            <a:r>
              <a:rPr lang="zh-CN" altLang="en-US" sz="1600" noProof="1" smtClean="0">
                <a:solidFill>
                  <a:srgbClr val="527988"/>
                </a:solidFill>
                <a:latin typeface="仿宋" panose="02010609060101010101" pitchFamily="49" charset="-122"/>
                <a:ea typeface="仿宋" panose="02010609060101010101" pitchFamily="49" charset="-122"/>
              </a:rPr>
              <a:t>品种</a:t>
            </a:r>
            <a:r>
              <a:rPr lang="en-US" altLang="zh-CN" sz="1600" noProof="1" smtClean="0">
                <a:solidFill>
                  <a:srgbClr val="527988"/>
                </a:solidFill>
                <a:latin typeface="仿宋" panose="02010609060101010101" pitchFamily="49" charset="-122"/>
                <a:ea typeface="仿宋" panose="02010609060101010101" pitchFamily="49" charset="-122"/>
              </a:rPr>
              <a:t>50</a:t>
            </a:r>
            <a:r>
              <a:rPr lang="zh-CN" altLang="en-US" sz="1600" noProof="1" smtClean="0">
                <a:solidFill>
                  <a:srgbClr val="527988"/>
                </a:solidFill>
                <a:latin typeface="仿宋" panose="02010609060101010101" pitchFamily="49" charset="-122"/>
                <a:ea typeface="仿宋" panose="02010609060101010101" pitchFamily="49" charset="-122"/>
              </a:rPr>
              <a:t>种以上，</a:t>
            </a:r>
            <a:r>
              <a:rPr lang="en-US" altLang="zh-CN" sz="1600" noProof="1" smtClean="0">
                <a:solidFill>
                  <a:srgbClr val="527988"/>
                </a:solidFill>
                <a:latin typeface="仿宋" panose="02010609060101010101" pitchFamily="49" charset="-122"/>
                <a:ea typeface="仿宋" panose="02010609060101010101" pitchFamily="49" charset="-122"/>
              </a:rPr>
              <a:t>8</a:t>
            </a:r>
            <a:r>
              <a:rPr lang="zh-CN" altLang="en-US" sz="1600" noProof="1">
                <a:solidFill>
                  <a:srgbClr val="527988"/>
                </a:solidFill>
                <a:latin typeface="仿宋" panose="02010609060101010101" pitchFamily="49" charset="-122"/>
                <a:ea typeface="仿宋" panose="02010609060101010101" pitchFamily="49" charset="-122"/>
              </a:rPr>
              <a:t>种教材入选“十二五”职业教育国家规划教材</a:t>
            </a:r>
            <a:endParaRPr lang="zh-SG" altLang="en-US" sz="1600" dirty="0">
              <a:solidFill>
                <a:srgbClr val="527988"/>
              </a:solidFill>
              <a:latin typeface="仿宋" panose="02010609060101010101" pitchFamily="49" charset="-122"/>
              <a:ea typeface="仿宋" panose="02010609060101010101" pitchFamily="49" charset="-122"/>
            </a:endParaRPr>
          </a:p>
        </p:txBody>
      </p:sp>
      <p:sp>
        <p:nvSpPr>
          <p:cNvPr id="13" name="AutoShape 33">
            <a:extLst>
              <a:ext uri="{FF2B5EF4-FFF2-40B4-BE49-F238E27FC236}">
                <a16:creationId xmlns="" xmlns:a16="http://schemas.microsoft.com/office/drawing/2014/main" id="{5137C3A9-9271-42BA-B812-20E3A4346FA2}"/>
              </a:ext>
            </a:extLst>
          </p:cNvPr>
          <p:cNvSpPr>
            <a:spLocks noChangeArrowheads="1"/>
          </p:cNvSpPr>
          <p:nvPr/>
        </p:nvSpPr>
        <p:spPr bwMode="blackWhite">
          <a:xfrm>
            <a:off x="107504" y="211614"/>
            <a:ext cx="5235729" cy="548521"/>
          </a:xfrm>
          <a:prstGeom prst="roundRect">
            <a:avLst>
              <a:gd name="adj" fmla="val 9106"/>
            </a:avLst>
          </a:prstGeom>
          <a:noFill/>
          <a:ln w="9525">
            <a:noFill/>
            <a:miter lim="800000"/>
            <a:headEnd/>
            <a:tailEnd/>
          </a:ln>
        </p:spPr>
        <p:txBody>
          <a:bodyPr wrap="none">
            <a:spAutoFit/>
          </a:bodyPr>
          <a:lstStyle/>
          <a:p>
            <a:pPr algn="ctr"/>
            <a:r>
              <a:rPr lang="en-US" altLang="zh-CN" sz="2800" dirty="0" smtClean="0">
                <a:solidFill>
                  <a:srgbClr val="003399"/>
                </a:solidFill>
                <a:latin typeface="宋体" charset="-122"/>
              </a:rPr>
              <a:t>5.</a:t>
            </a:r>
            <a:r>
              <a:rPr lang="zh-CN" altLang="en-US" sz="2800" dirty="0" smtClean="0">
                <a:solidFill>
                  <a:srgbClr val="003399"/>
                </a:solidFill>
                <a:latin typeface="宋体" charset="-122"/>
              </a:rPr>
              <a:t>突出专业板块建设，树立品牌</a:t>
            </a:r>
            <a:endParaRPr lang="zh-CN" altLang="en-US" sz="2800" dirty="0">
              <a:solidFill>
                <a:srgbClr val="003399"/>
              </a:solidFill>
              <a:latin typeface="宋体" charset="-122"/>
            </a:endParaRPr>
          </a:p>
        </p:txBody>
      </p:sp>
    </p:spTree>
    <p:extLst>
      <p:ext uri="{BB962C8B-B14F-4D97-AF65-F5344CB8AC3E}">
        <p14:creationId xmlns="" xmlns:p14="http://schemas.microsoft.com/office/powerpoint/2010/main" val="47987719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4"/>
          <p:cNvSpPr txBox="1">
            <a:spLocks noChangeArrowheads="1"/>
          </p:cNvSpPr>
          <p:nvPr/>
        </p:nvSpPr>
        <p:spPr bwMode="auto">
          <a:xfrm>
            <a:off x="-1" y="260648"/>
            <a:ext cx="6316153" cy="523220"/>
          </a:xfrm>
          <a:prstGeom prst="rect">
            <a:avLst/>
          </a:prstGeom>
          <a:noFill/>
          <a:ln w="9525">
            <a:noFill/>
            <a:miter lim="800000"/>
            <a:headEnd/>
            <a:tailEnd/>
          </a:ln>
        </p:spPr>
        <p:txBody>
          <a:bodyPr wrap="none">
            <a:spAutoFit/>
          </a:bodyPr>
          <a:lstStyle/>
          <a:p>
            <a:pPr algn="ctr" eaLnBrk="1" hangingPunct="1"/>
            <a:r>
              <a:rPr lang="zh-CN" altLang="en-US" sz="2800" dirty="0" smtClean="0">
                <a:solidFill>
                  <a:srgbClr val="003399"/>
                </a:solidFill>
                <a:latin typeface="宋体" charset="-122"/>
              </a:rPr>
              <a:t>一、中国高等教育发展概览</a:t>
            </a:r>
            <a:r>
              <a:rPr lang="en-US" altLang="zh-CN" sz="2800" dirty="0" smtClean="0">
                <a:solidFill>
                  <a:srgbClr val="003399"/>
                </a:solidFill>
                <a:latin typeface="宋体" charset="-122"/>
              </a:rPr>
              <a:t>——</a:t>
            </a:r>
            <a:r>
              <a:rPr lang="zh-CN" altLang="en-US" sz="2800" dirty="0" smtClean="0">
                <a:solidFill>
                  <a:srgbClr val="003399"/>
                </a:solidFill>
                <a:latin typeface="宋体" charset="-122"/>
              </a:rPr>
              <a:t>新需求</a:t>
            </a:r>
            <a:endParaRPr lang="zh-CN" altLang="en-US" sz="2800" dirty="0">
              <a:solidFill>
                <a:srgbClr val="003399"/>
              </a:solidFill>
              <a:latin typeface="宋体" charset="-122"/>
            </a:endParaRPr>
          </a:p>
        </p:txBody>
      </p:sp>
      <p:pic>
        <p:nvPicPr>
          <p:cNvPr id="2050" name="Picture 2"/>
          <p:cNvPicPr>
            <a:picLocks noChangeAspect="1" noChangeArrowheads="1"/>
          </p:cNvPicPr>
          <p:nvPr/>
        </p:nvPicPr>
        <p:blipFill>
          <a:blip r:embed="rId3" cstate="print"/>
          <a:srcRect/>
          <a:stretch>
            <a:fillRect/>
          </a:stretch>
        </p:blipFill>
        <p:spPr bwMode="auto">
          <a:xfrm>
            <a:off x="0" y="1700808"/>
            <a:ext cx="8870994" cy="329982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3">
            <a:extLst>
              <a:ext uri="{FF2B5EF4-FFF2-40B4-BE49-F238E27FC236}">
                <a16:creationId xmlns="" xmlns:a16="http://schemas.microsoft.com/office/drawing/2014/main" id="{5137C3A9-9271-42BA-B812-20E3A4346FA2}"/>
              </a:ext>
            </a:extLst>
          </p:cNvPr>
          <p:cNvSpPr>
            <a:spLocks noChangeArrowheads="1"/>
          </p:cNvSpPr>
          <p:nvPr/>
        </p:nvSpPr>
        <p:spPr bwMode="blackWhite">
          <a:xfrm>
            <a:off x="-54592" y="211614"/>
            <a:ext cx="7399783" cy="548521"/>
          </a:xfrm>
          <a:prstGeom prst="roundRect">
            <a:avLst>
              <a:gd name="adj" fmla="val 9106"/>
            </a:avLst>
          </a:prstGeom>
          <a:noFill/>
          <a:ln w="9525">
            <a:noFill/>
            <a:miter lim="800000"/>
            <a:headEnd/>
            <a:tailEnd/>
          </a:ln>
        </p:spPr>
        <p:txBody>
          <a:bodyPr wrap="none">
            <a:spAutoFit/>
          </a:bodyPr>
          <a:lstStyle/>
          <a:p>
            <a:pPr algn="ctr"/>
            <a:r>
              <a:rPr lang="en-US" altLang="zh-CN" sz="2800" dirty="0" smtClean="0">
                <a:solidFill>
                  <a:srgbClr val="003399"/>
                </a:solidFill>
                <a:latin typeface="宋体" charset="-122"/>
              </a:rPr>
              <a:t>6.</a:t>
            </a:r>
            <a:r>
              <a:rPr lang="zh-CN" altLang="en-US" sz="2800" dirty="0" smtClean="0">
                <a:solidFill>
                  <a:srgbClr val="003399"/>
                </a:solidFill>
                <a:latin typeface="宋体" charset="-122"/>
              </a:rPr>
              <a:t>面向国家“十四五”规划，谋篇布局起好步</a:t>
            </a:r>
            <a:endParaRPr lang="zh-CN" altLang="en-US" sz="2800" dirty="0">
              <a:solidFill>
                <a:srgbClr val="003399"/>
              </a:solidFill>
              <a:latin typeface="宋体" charset="-122"/>
            </a:endParaRPr>
          </a:p>
        </p:txBody>
      </p:sp>
      <p:sp>
        <p:nvSpPr>
          <p:cNvPr id="3" name="矩形 2"/>
          <p:cNvSpPr/>
          <p:nvPr/>
        </p:nvSpPr>
        <p:spPr>
          <a:xfrm>
            <a:off x="827584" y="1556792"/>
            <a:ext cx="6048672" cy="954107"/>
          </a:xfrm>
          <a:prstGeom prst="rect">
            <a:avLst/>
          </a:prstGeom>
        </p:spPr>
        <p:txBody>
          <a:bodyPr wrap="square">
            <a:spAutoFit/>
          </a:bodyPr>
          <a:lstStyle/>
          <a:p>
            <a:pPr fontAlgn="auto">
              <a:lnSpc>
                <a:spcPct val="200000"/>
              </a:lnSpc>
              <a:spcBef>
                <a:spcPts val="0"/>
              </a:spcBef>
              <a:spcAft>
                <a:spcPts val="0"/>
              </a:spcAft>
              <a:defRPr/>
            </a:pPr>
            <a:endParaRPr lang="zh-CN" altLang="en-US" sz="1400" dirty="0">
              <a:latin typeface="+mn-ea"/>
              <a:ea typeface="+mn-ea"/>
            </a:endParaRPr>
          </a:p>
          <a:p>
            <a:pPr lvl="0" fontAlgn="auto">
              <a:lnSpc>
                <a:spcPct val="200000"/>
              </a:lnSpc>
              <a:spcBef>
                <a:spcPts val="0"/>
              </a:spcBef>
              <a:spcAft>
                <a:spcPts val="0"/>
              </a:spcAft>
              <a:defRPr/>
            </a:pPr>
            <a:endParaRPr kumimoji="0" lang="zh-CN" altLang="en-US" sz="1400" noProof="1">
              <a:solidFill>
                <a:schemeClr val="accent4"/>
              </a:solidFill>
              <a:latin typeface="+mn-ea"/>
              <a:ea typeface="+mn-ea"/>
            </a:endParaRPr>
          </a:p>
        </p:txBody>
      </p:sp>
      <p:pic>
        <p:nvPicPr>
          <p:cNvPr id="5" name="Picture 49" descr="arrow_metal01"/>
          <p:cNvPicPr>
            <a:picLocks noChangeAspect="1" noChangeArrowheads="1"/>
          </p:cNvPicPr>
          <p:nvPr/>
        </p:nvPicPr>
        <p:blipFill>
          <a:blip r:embed="rId2" cstate="print">
            <a:lum contrast="6000"/>
            <a:extLst>
              <a:ext uri="{28A0092B-C50C-407E-A947-70E740481C1C}">
                <a14:useLocalDpi xmlns="" xmlns:a14="http://schemas.microsoft.com/office/drawing/2010/main" val="0"/>
              </a:ext>
            </a:extLst>
          </a:blip>
          <a:srcRect/>
          <a:stretch>
            <a:fillRect/>
          </a:stretch>
        </p:blipFill>
        <p:spPr bwMode="auto">
          <a:xfrm>
            <a:off x="914400" y="2286000"/>
            <a:ext cx="2543175" cy="3392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Line 2"/>
          <p:cNvSpPr>
            <a:spLocks noChangeShapeType="1"/>
          </p:cNvSpPr>
          <p:nvPr/>
        </p:nvSpPr>
        <p:spPr bwMode="black">
          <a:xfrm>
            <a:off x="2928938" y="5543550"/>
            <a:ext cx="4800600" cy="0"/>
          </a:xfrm>
          <a:prstGeom prst="line">
            <a:avLst/>
          </a:prstGeom>
          <a:noFill/>
          <a:ln w="28575" cap="rnd">
            <a:solidFill>
              <a:srgbClr val="000000"/>
            </a:solidFill>
            <a:prstDash val="sysDot"/>
            <a:round/>
            <a:headEnd/>
            <a:tailEnd/>
          </a:ln>
          <a:effectLst/>
        </p:spPr>
        <p:txBody>
          <a:bodyPr/>
          <a:lstStyle/>
          <a:p>
            <a:pPr>
              <a:defRPr/>
            </a:pPr>
            <a:endParaRPr lang="zh-CN" altLang="en-US" b="1">
              <a:solidFill>
                <a:srgbClr val="000000"/>
              </a:solidFill>
              <a:latin typeface="Arial" charset="0"/>
              <a:ea typeface="+mn-ea"/>
            </a:endParaRPr>
          </a:p>
        </p:txBody>
      </p:sp>
      <p:sp>
        <p:nvSpPr>
          <p:cNvPr id="9" name="Line 4"/>
          <p:cNvSpPr>
            <a:spLocks noChangeShapeType="1"/>
          </p:cNvSpPr>
          <p:nvPr/>
        </p:nvSpPr>
        <p:spPr bwMode="black">
          <a:xfrm>
            <a:off x="2971800" y="2743200"/>
            <a:ext cx="4800600" cy="0"/>
          </a:xfrm>
          <a:prstGeom prst="line">
            <a:avLst/>
          </a:prstGeom>
          <a:noFill/>
          <a:ln w="28575" cap="rnd">
            <a:solidFill>
              <a:srgbClr val="000000"/>
            </a:solidFill>
            <a:prstDash val="sysDot"/>
            <a:round/>
            <a:headEnd/>
            <a:tailEnd/>
          </a:ln>
          <a:effectLst/>
        </p:spPr>
        <p:txBody>
          <a:bodyPr/>
          <a:lstStyle/>
          <a:p>
            <a:pPr>
              <a:defRPr/>
            </a:pPr>
            <a:endParaRPr lang="zh-CN" altLang="en-US" b="1">
              <a:solidFill>
                <a:srgbClr val="000000"/>
              </a:solidFill>
              <a:latin typeface="Arial" charset="0"/>
              <a:ea typeface="+mn-ea"/>
            </a:endParaRPr>
          </a:p>
        </p:txBody>
      </p:sp>
      <p:sp>
        <p:nvSpPr>
          <p:cNvPr id="10" name="Rectangle 8"/>
          <p:cNvSpPr>
            <a:spLocks noChangeArrowheads="1"/>
          </p:cNvSpPr>
          <p:nvPr/>
        </p:nvSpPr>
        <p:spPr bwMode="black">
          <a:xfrm>
            <a:off x="3648587" y="2175510"/>
            <a:ext cx="4955861"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fontAlgn="auto">
              <a:lnSpc>
                <a:spcPct val="200000"/>
              </a:lnSpc>
              <a:spcBef>
                <a:spcPts val="0"/>
              </a:spcBef>
              <a:spcAft>
                <a:spcPts val="0"/>
              </a:spcAft>
              <a:defRPr/>
            </a:pPr>
            <a:r>
              <a:rPr lang="zh-CN" altLang="en-US" sz="2000" b="0" noProof="1">
                <a:solidFill>
                  <a:schemeClr val="accent4"/>
                </a:solidFill>
                <a:latin typeface="微软雅黑" panose="020B0503020204020204" pitchFamily="34" charset="-122"/>
                <a:ea typeface="微软雅黑" panose="020B0503020204020204" pitchFamily="34" charset="-122"/>
              </a:rPr>
              <a:t>重点：双</a:t>
            </a:r>
            <a:r>
              <a:rPr lang="zh-CN" altLang="en-US" sz="2000" b="0" noProof="1" smtClean="0">
                <a:solidFill>
                  <a:schemeClr val="accent4"/>
                </a:solidFill>
                <a:latin typeface="微软雅黑" panose="020B0503020204020204" pitchFamily="34" charset="-122"/>
                <a:ea typeface="微软雅黑" panose="020B0503020204020204" pitchFamily="34" charset="-122"/>
              </a:rPr>
              <a:t>一流目标引领的学校</a:t>
            </a:r>
            <a:r>
              <a:rPr lang="zh-CN" altLang="en-US" sz="2000" b="0" noProof="1">
                <a:solidFill>
                  <a:schemeClr val="accent4"/>
                </a:solidFill>
                <a:latin typeface="微软雅黑" panose="020B0503020204020204" pitchFamily="34" charset="-122"/>
                <a:ea typeface="微软雅黑" panose="020B0503020204020204" pitchFamily="34" charset="-122"/>
              </a:rPr>
              <a:t>及</a:t>
            </a:r>
            <a:r>
              <a:rPr lang="zh-CN" altLang="en-US" sz="2000" b="0" noProof="1" smtClean="0">
                <a:solidFill>
                  <a:schemeClr val="accent4"/>
                </a:solidFill>
                <a:latin typeface="微软雅黑" panose="020B0503020204020204" pitchFamily="34" charset="-122"/>
                <a:ea typeface="微软雅黑" panose="020B0503020204020204" pitchFamily="34" charset="-122"/>
              </a:rPr>
              <a:t>专业建设</a:t>
            </a:r>
            <a:endParaRPr lang="en-US" altLang="zh-CN" sz="2000" b="0" noProof="1">
              <a:solidFill>
                <a:schemeClr val="accent4"/>
              </a:solidFill>
              <a:latin typeface="微软雅黑" panose="020B0503020204020204" pitchFamily="34" charset="-122"/>
              <a:ea typeface="微软雅黑" panose="020B0503020204020204" pitchFamily="34" charset="-122"/>
            </a:endParaRPr>
          </a:p>
        </p:txBody>
      </p:sp>
      <p:sp>
        <p:nvSpPr>
          <p:cNvPr id="13" name="Line 11"/>
          <p:cNvSpPr>
            <a:spLocks noChangeShapeType="1"/>
          </p:cNvSpPr>
          <p:nvPr/>
        </p:nvSpPr>
        <p:spPr bwMode="black">
          <a:xfrm>
            <a:off x="3367360" y="3739580"/>
            <a:ext cx="4800600" cy="0"/>
          </a:xfrm>
          <a:prstGeom prst="line">
            <a:avLst/>
          </a:prstGeom>
          <a:noFill/>
          <a:ln w="28575" cap="rnd">
            <a:solidFill>
              <a:srgbClr val="000000"/>
            </a:solidFill>
            <a:prstDash val="sysDot"/>
            <a:round/>
            <a:headEnd/>
            <a:tailEnd/>
          </a:ln>
          <a:effectLst/>
        </p:spPr>
        <p:txBody>
          <a:bodyPr/>
          <a:lstStyle/>
          <a:p>
            <a:pPr>
              <a:defRPr/>
            </a:pPr>
            <a:endParaRPr lang="zh-CN" altLang="en-US" b="1">
              <a:solidFill>
                <a:srgbClr val="000000"/>
              </a:solidFill>
              <a:latin typeface="Arial" charset="0"/>
              <a:ea typeface="+mn-ea"/>
            </a:endParaRPr>
          </a:p>
        </p:txBody>
      </p:sp>
      <p:sp>
        <p:nvSpPr>
          <p:cNvPr id="14" name="Rectangle 12"/>
          <p:cNvSpPr>
            <a:spLocks noChangeArrowheads="1"/>
          </p:cNvSpPr>
          <p:nvPr/>
        </p:nvSpPr>
        <p:spPr bwMode="black">
          <a:xfrm>
            <a:off x="3934853" y="3151884"/>
            <a:ext cx="355282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fontAlgn="auto">
              <a:lnSpc>
                <a:spcPct val="200000"/>
              </a:lnSpc>
              <a:spcBef>
                <a:spcPts val="0"/>
              </a:spcBef>
              <a:spcAft>
                <a:spcPts val="0"/>
              </a:spcAft>
              <a:defRPr/>
            </a:pPr>
            <a:r>
              <a:rPr lang="zh-CN" altLang="en-US" sz="2000" b="0" noProof="1">
                <a:solidFill>
                  <a:schemeClr val="accent4"/>
                </a:solidFill>
                <a:latin typeface="微软雅黑" panose="020B0503020204020204" pitchFamily="34" charset="-122"/>
                <a:ea typeface="微软雅黑" panose="020B0503020204020204" pitchFamily="34" charset="-122"/>
              </a:rPr>
              <a:t>方向：</a:t>
            </a:r>
            <a:r>
              <a:rPr lang="zh-CN" altLang="en-US" sz="2000" b="0" noProof="1" smtClean="0">
                <a:solidFill>
                  <a:schemeClr val="accent4"/>
                </a:solidFill>
                <a:latin typeface="微软雅黑" panose="020B0503020204020204" pitchFamily="34" charset="-122"/>
                <a:ea typeface="微软雅黑" panose="020B0503020204020204" pitchFamily="34" charset="-122"/>
              </a:rPr>
              <a:t>数字教材</a:t>
            </a:r>
            <a:endParaRPr lang="en-US" altLang="zh-CN" sz="2000" b="0" noProof="1">
              <a:solidFill>
                <a:schemeClr val="accent4"/>
              </a:solidFill>
              <a:latin typeface="微软雅黑" panose="020B0503020204020204" pitchFamily="34" charset="-122"/>
              <a:ea typeface="微软雅黑" panose="020B0503020204020204" pitchFamily="34" charset="-122"/>
            </a:endParaRPr>
          </a:p>
        </p:txBody>
      </p:sp>
      <p:sp>
        <p:nvSpPr>
          <p:cNvPr id="15" name="Line 13"/>
          <p:cNvSpPr>
            <a:spLocks noChangeShapeType="1"/>
          </p:cNvSpPr>
          <p:nvPr/>
        </p:nvSpPr>
        <p:spPr bwMode="black">
          <a:xfrm>
            <a:off x="3462338" y="4757216"/>
            <a:ext cx="4800600" cy="0"/>
          </a:xfrm>
          <a:prstGeom prst="line">
            <a:avLst/>
          </a:prstGeom>
          <a:noFill/>
          <a:ln w="28575" cap="rnd">
            <a:solidFill>
              <a:srgbClr val="000000"/>
            </a:solidFill>
            <a:prstDash val="sysDot"/>
            <a:round/>
            <a:headEnd/>
            <a:tailEnd/>
          </a:ln>
          <a:effectLst/>
        </p:spPr>
        <p:txBody>
          <a:bodyPr/>
          <a:lstStyle/>
          <a:p>
            <a:pPr>
              <a:defRPr/>
            </a:pPr>
            <a:endParaRPr lang="zh-CN" altLang="en-US" b="1">
              <a:solidFill>
                <a:srgbClr val="000000"/>
              </a:solidFill>
              <a:latin typeface="Arial" charset="0"/>
              <a:ea typeface="+mn-ea"/>
            </a:endParaRPr>
          </a:p>
        </p:txBody>
      </p:sp>
      <p:grpSp>
        <p:nvGrpSpPr>
          <p:cNvPr id="17" name="Group 94"/>
          <p:cNvGrpSpPr>
            <a:grpSpLocks/>
          </p:cNvGrpSpPr>
          <p:nvPr/>
        </p:nvGrpSpPr>
        <p:grpSpPr bwMode="auto">
          <a:xfrm>
            <a:off x="2790825" y="2362200"/>
            <a:ext cx="393700" cy="393700"/>
            <a:chOff x="2543" y="1006"/>
            <a:chExt cx="416" cy="416"/>
          </a:xfrm>
        </p:grpSpPr>
        <p:sp>
          <p:nvSpPr>
            <p:cNvPr id="18" name="Oval 52"/>
            <p:cNvSpPr>
              <a:spLocks noChangeArrowheads="1"/>
            </p:cNvSpPr>
            <p:nvPr/>
          </p:nvSpPr>
          <p:spPr bwMode="gray">
            <a:xfrm>
              <a:off x="2543"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rgbClr val="4D4D4D">
                  <a:alpha val="50000"/>
                </a:srgbClr>
              </a:outerShdw>
            </a:effectLst>
          </p:spPr>
          <p:txBody>
            <a:bodyPr wrap="none" anchor="ctr"/>
            <a:lstStyle/>
            <a:p>
              <a:pPr>
                <a:defRPr/>
              </a:pPr>
              <a:endParaRPr lang="zh-CN" altLang="en-US" b="1">
                <a:solidFill>
                  <a:srgbClr val="000000"/>
                </a:solidFill>
                <a:latin typeface="Arial" charset="0"/>
                <a:ea typeface="+mn-ea"/>
              </a:endParaRPr>
            </a:p>
          </p:txBody>
        </p:sp>
        <p:grpSp>
          <p:nvGrpSpPr>
            <p:cNvPr id="19" name="Group 53"/>
            <p:cNvGrpSpPr>
              <a:grpSpLocks/>
            </p:cNvGrpSpPr>
            <p:nvPr/>
          </p:nvGrpSpPr>
          <p:grpSpPr bwMode="auto">
            <a:xfrm rot="-2288454">
              <a:off x="2578" y="1034"/>
              <a:ext cx="348" cy="356"/>
              <a:chOff x="887" y="2040"/>
              <a:chExt cx="433" cy="422"/>
            </a:xfrm>
          </p:grpSpPr>
          <p:pic>
            <p:nvPicPr>
              <p:cNvPr id="21" name="Picture 54" descr="circuler_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Oval 55"/>
              <p:cNvSpPr>
                <a:spLocks noChangeArrowheads="1"/>
              </p:cNvSpPr>
              <p:nvPr/>
            </p:nvSpPr>
            <p:spPr bwMode="gray">
              <a:xfrm>
                <a:off x="887" y="2040"/>
                <a:ext cx="433" cy="422"/>
              </a:xfrm>
              <a:prstGeom prst="ellipse">
                <a:avLst/>
              </a:prstGeom>
              <a:gradFill rotWithShape="1">
                <a:gsLst>
                  <a:gs pos="0">
                    <a:srgbClr val="3CC2B5">
                      <a:gamma/>
                      <a:shade val="34902"/>
                      <a:invGamma/>
                      <a:alpha val="89999"/>
                    </a:srgbClr>
                  </a:gs>
                  <a:gs pos="50000">
                    <a:srgbClr val="3CC2B5">
                      <a:alpha val="75000"/>
                    </a:srgbClr>
                  </a:gs>
                  <a:gs pos="100000">
                    <a:srgbClr val="3CC2B5">
                      <a:gamma/>
                      <a:shade val="34902"/>
                      <a:invGamma/>
                      <a:alpha val="89999"/>
                    </a:srgbClr>
                  </a:gs>
                </a:gsLst>
                <a:lin ang="18900000" scaled="1"/>
              </a:gradFill>
              <a:ln w="9525" algn="ctr">
                <a:noFill/>
                <a:round/>
                <a:headEnd/>
                <a:tailEnd/>
              </a:ln>
              <a:effectLst/>
            </p:spPr>
            <p:txBody>
              <a:bodyPr wrap="none" anchor="ctr"/>
              <a:lstStyle/>
              <a:p>
                <a:pPr>
                  <a:defRPr/>
                </a:pPr>
                <a:endParaRPr lang="zh-CN" altLang="en-US" b="1">
                  <a:solidFill>
                    <a:srgbClr val="000000"/>
                  </a:solidFill>
                  <a:latin typeface="Arial" charset="0"/>
                  <a:ea typeface="+mn-ea"/>
                </a:endParaRPr>
              </a:p>
            </p:txBody>
          </p:sp>
          <p:pic>
            <p:nvPicPr>
              <p:cNvPr id="23" name="Picture 56" descr="Picture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20" name="Picture 57"/>
            <p:cNvPicPr>
              <a:picLocks noChangeAspect="1" noChangeArrowheads="1"/>
            </p:cNvPicPr>
            <p:nvPr/>
          </p:nvPicPr>
          <p:blipFill>
            <a:blip r:embed="rId5" cstate="print">
              <a:extLst>
                <a:ext uri="{28A0092B-C50C-407E-A947-70E740481C1C}">
                  <a14:useLocalDpi xmlns="" xmlns:a14="http://schemas.microsoft.com/office/drawing/2010/main" val="0"/>
                </a:ext>
              </a:extLst>
            </a:blip>
            <a:srcRect l="12015" t="9302" r="12404" b="12598"/>
            <a:stretch>
              <a:fillRect/>
            </a:stretch>
          </p:blipFill>
          <p:spPr bwMode="gray">
            <a:xfrm>
              <a:off x="2570" y="1020"/>
              <a:ext cx="359" cy="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31" name="Group 92"/>
          <p:cNvGrpSpPr>
            <a:grpSpLocks/>
          </p:cNvGrpSpPr>
          <p:nvPr/>
        </p:nvGrpSpPr>
        <p:grpSpPr bwMode="auto">
          <a:xfrm>
            <a:off x="3203848" y="3356992"/>
            <a:ext cx="393700" cy="393700"/>
            <a:chOff x="3647" y="1006"/>
            <a:chExt cx="416" cy="416"/>
          </a:xfrm>
        </p:grpSpPr>
        <p:sp>
          <p:nvSpPr>
            <p:cNvPr id="32" name="Oval 67"/>
            <p:cNvSpPr>
              <a:spLocks noChangeArrowheads="1"/>
            </p:cNvSpPr>
            <p:nvPr/>
          </p:nvSpPr>
          <p:spPr bwMode="gray">
            <a:xfrm>
              <a:off x="3647"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rgbClr val="4D4D4D">
                  <a:alpha val="50000"/>
                </a:srgbClr>
              </a:outerShdw>
            </a:effectLst>
          </p:spPr>
          <p:txBody>
            <a:bodyPr wrap="none" anchor="ctr"/>
            <a:lstStyle/>
            <a:p>
              <a:pPr>
                <a:defRPr/>
              </a:pPr>
              <a:endParaRPr lang="zh-CN" altLang="en-US" b="1">
                <a:solidFill>
                  <a:srgbClr val="000000"/>
                </a:solidFill>
                <a:latin typeface="Arial" charset="0"/>
                <a:ea typeface="+mn-ea"/>
              </a:endParaRPr>
            </a:p>
          </p:txBody>
        </p:sp>
        <p:grpSp>
          <p:nvGrpSpPr>
            <p:cNvPr id="33" name="Group 68"/>
            <p:cNvGrpSpPr>
              <a:grpSpLocks/>
            </p:cNvGrpSpPr>
            <p:nvPr/>
          </p:nvGrpSpPr>
          <p:grpSpPr bwMode="auto">
            <a:xfrm rot="-2288454">
              <a:off x="3682" y="1034"/>
              <a:ext cx="348" cy="356"/>
              <a:chOff x="887" y="2040"/>
              <a:chExt cx="433" cy="422"/>
            </a:xfrm>
          </p:grpSpPr>
          <p:pic>
            <p:nvPicPr>
              <p:cNvPr id="35" name="Picture 69" descr="circuler_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 name="Oval 70"/>
              <p:cNvSpPr>
                <a:spLocks noChangeArrowheads="1"/>
              </p:cNvSpPr>
              <p:nvPr/>
            </p:nvSpPr>
            <p:spPr bwMode="gray">
              <a:xfrm>
                <a:off x="887" y="2040"/>
                <a:ext cx="433" cy="422"/>
              </a:xfrm>
              <a:prstGeom prst="ellipse">
                <a:avLst/>
              </a:prstGeom>
              <a:gradFill rotWithShape="1">
                <a:gsLst>
                  <a:gs pos="0">
                    <a:srgbClr val="F1B50D">
                      <a:gamma/>
                      <a:shade val="34902"/>
                      <a:invGamma/>
                      <a:alpha val="89999"/>
                    </a:srgbClr>
                  </a:gs>
                  <a:gs pos="50000">
                    <a:srgbClr val="F1B50D">
                      <a:alpha val="75000"/>
                    </a:srgbClr>
                  </a:gs>
                  <a:gs pos="100000">
                    <a:srgbClr val="F1B50D">
                      <a:gamma/>
                      <a:shade val="34902"/>
                      <a:invGamma/>
                      <a:alpha val="89999"/>
                    </a:srgbClr>
                  </a:gs>
                </a:gsLst>
                <a:lin ang="18900000" scaled="1"/>
              </a:gradFill>
              <a:ln w="9525" algn="ctr">
                <a:noFill/>
                <a:round/>
                <a:headEnd/>
                <a:tailEnd/>
              </a:ln>
              <a:effectLst/>
            </p:spPr>
            <p:txBody>
              <a:bodyPr wrap="none" anchor="ctr"/>
              <a:lstStyle/>
              <a:p>
                <a:pPr>
                  <a:defRPr/>
                </a:pPr>
                <a:endParaRPr lang="zh-CN" altLang="en-US" b="1">
                  <a:solidFill>
                    <a:srgbClr val="000000"/>
                  </a:solidFill>
                  <a:latin typeface="Arial" charset="0"/>
                  <a:ea typeface="+mn-ea"/>
                </a:endParaRPr>
              </a:p>
            </p:txBody>
          </p:sp>
          <p:pic>
            <p:nvPicPr>
              <p:cNvPr id="37" name="Picture 71" descr="Picture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34" name="Picture 87"/>
            <p:cNvPicPr>
              <a:picLocks noChangeAspect="1" noChangeArrowheads="1"/>
            </p:cNvPicPr>
            <p:nvPr/>
          </p:nvPicPr>
          <p:blipFill>
            <a:blip r:embed="rId5" cstate="print">
              <a:extLst>
                <a:ext uri="{28A0092B-C50C-407E-A947-70E740481C1C}">
                  <a14:useLocalDpi xmlns="" xmlns:a14="http://schemas.microsoft.com/office/drawing/2010/main" val="0"/>
                </a:ext>
              </a:extLst>
            </a:blip>
            <a:srcRect l="12015" t="9302" r="12404" b="12598"/>
            <a:stretch>
              <a:fillRect/>
            </a:stretch>
          </p:blipFill>
          <p:spPr bwMode="gray">
            <a:xfrm>
              <a:off x="3676" y="1020"/>
              <a:ext cx="359" cy="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38" name="Group 91"/>
          <p:cNvGrpSpPr>
            <a:grpSpLocks/>
          </p:cNvGrpSpPr>
          <p:nvPr/>
        </p:nvGrpSpPr>
        <p:grpSpPr bwMode="auto">
          <a:xfrm>
            <a:off x="3276600" y="4365104"/>
            <a:ext cx="393700" cy="393700"/>
            <a:chOff x="4213" y="1006"/>
            <a:chExt cx="416" cy="416"/>
          </a:xfrm>
        </p:grpSpPr>
        <p:sp>
          <p:nvSpPr>
            <p:cNvPr id="39" name="Oval 72"/>
            <p:cNvSpPr>
              <a:spLocks noChangeArrowheads="1"/>
            </p:cNvSpPr>
            <p:nvPr/>
          </p:nvSpPr>
          <p:spPr bwMode="gray">
            <a:xfrm>
              <a:off x="4213"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rgbClr val="4D4D4D">
                  <a:alpha val="50000"/>
                </a:srgbClr>
              </a:outerShdw>
            </a:effectLst>
          </p:spPr>
          <p:txBody>
            <a:bodyPr wrap="none" anchor="ctr"/>
            <a:lstStyle/>
            <a:p>
              <a:pPr>
                <a:defRPr/>
              </a:pPr>
              <a:endParaRPr lang="zh-CN" altLang="en-US" b="1">
                <a:solidFill>
                  <a:srgbClr val="000000"/>
                </a:solidFill>
                <a:latin typeface="Arial" charset="0"/>
                <a:ea typeface="+mn-ea"/>
              </a:endParaRPr>
            </a:p>
          </p:txBody>
        </p:sp>
        <p:grpSp>
          <p:nvGrpSpPr>
            <p:cNvPr id="40" name="Group 73"/>
            <p:cNvGrpSpPr>
              <a:grpSpLocks/>
            </p:cNvGrpSpPr>
            <p:nvPr/>
          </p:nvGrpSpPr>
          <p:grpSpPr bwMode="auto">
            <a:xfrm rot="-2288454">
              <a:off x="4248" y="1034"/>
              <a:ext cx="348" cy="356"/>
              <a:chOff x="887" y="2040"/>
              <a:chExt cx="433" cy="422"/>
            </a:xfrm>
          </p:grpSpPr>
          <p:pic>
            <p:nvPicPr>
              <p:cNvPr id="42" name="Picture 74" descr="circuler_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 name="Oval 75"/>
              <p:cNvSpPr>
                <a:spLocks noChangeArrowheads="1"/>
              </p:cNvSpPr>
              <p:nvPr/>
            </p:nvSpPr>
            <p:spPr bwMode="gray">
              <a:xfrm>
                <a:off x="887" y="2040"/>
                <a:ext cx="433" cy="422"/>
              </a:xfrm>
              <a:prstGeom prst="ellipse">
                <a:avLst/>
              </a:prstGeom>
              <a:gradFill rotWithShape="1">
                <a:gsLst>
                  <a:gs pos="0">
                    <a:srgbClr val="15ACE1">
                      <a:gamma/>
                      <a:shade val="34902"/>
                      <a:invGamma/>
                      <a:alpha val="89999"/>
                    </a:srgbClr>
                  </a:gs>
                  <a:gs pos="50000">
                    <a:srgbClr val="15ACE1">
                      <a:alpha val="75000"/>
                    </a:srgbClr>
                  </a:gs>
                  <a:gs pos="100000">
                    <a:srgbClr val="15ACE1">
                      <a:gamma/>
                      <a:shade val="34902"/>
                      <a:invGamma/>
                      <a:alpha val="89999"/>
                    </a:srgbClr>
                  </a:gs>
                </a:gsLst>
                <a:lin ang="18900000" scaled="1"/>
              </a:gradFill>
              <a:ln w="9525" algn="ctr">
                <a:noFill/>
                <a:round/>
                <a:headEnd/>
                <a:tailEnd/>
              </a:ln>
              <a:effectLst/>
            </p:spPr>
            <p:txBody>
              <a:bodyPr wrap="none" anchor="ctr"/>
              <a:lstStyle/>
              <a:p>
                <a:pPr>
                  <a:defRPr/>
                </a:pPr>
                <a:endParaRPr lang="zh-CN" altLang="en-US" b="1">
                  <a:solidFill>
                    <a:srgbClr val="000000"/>
                  </a:solidFill>
                  <a:latin typeface="Arial" charset="0"/>
                  <a:ea typeface="+mn-ea"/>
                </a:endParaRPr>
              </a:p>
            </p:txBody>
          </p:sp>
          <p:pic>
            <p:nvPicPr>
              <p:cNvPr id="44" name="Picture 76" descr="Picture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41" name="Picture 88"/>
            <p:cNvPicPr>
              <a:picLocks noChangeAspect="1" noChangeArrowheads="1"/>
            </p:cNvPicPr>
            <p:nvPr/>
          </p:nvPicPr>
          <p:blipFill>
            <a:blip r:embed="rId5" cstate="print">
              <a:extLst>
                <a:ext uri="{28A0092B-C50C-407E-A947-70E740481C1C}">
                  <a14:useLocalDpi xmlns="" xmlns:a14="http://schemas.microsoft.com/office/drawing/2010/main" val="0"/>
                </a:ext>
              </a:extLst>
            </a:blip>
            <a:srcRect l="12015" t="9302" r="12404" b="12598"/>
            <a:stretch>
              <a:fillRect/>
            </a:stretch>
          </p:blipFill>
          <p:spPr bwMode="gray">
            <a:xfrm>
              <a:off x="4240" y="1020"/>
              <a:ext cx="359" cy="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45" name="Group 90"/>
          <p:cNvGrpSpPr>
            <a:grpSpLocks/>
          </p:cNvGrpSpPr>
          <p:nvPr/>
        </p:nvGrpSpPr>
        <p:grpSpPr bwMode="auto">
          <a:xfrm>
            <a:off x="2732088" y="5148263"/>
            <a:ext cx="393700" cy="393700"/>
            <a:chOff x="4803" y="1006"/>
            <a:chExt cx="416" cy="416"/>
          </a:xfrm>
        </p:grpSpPr>
        <p:sp>
          <p:nvSpPr>
            <p:cNvPr id="46" name="Oval 81"/>
            <p:cNvSpPr>
              <a:spLocks noChangeArrowheads="1"/>
            </p:cNvSpPr>
            <p:nvPr/>
          </p:nvSpPr>
          <p:spPr bwMode="gray">
            <a:xfrm>
              <a:off x="4803"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rgbClr val="4D4D4D">
                  <a:alpha val="50000"/>
                </a:srgbClr>
              </a:outerShdw>
            </a:effectLst>
          </p:spPr>
          <p:txBody>
            <a:bodyPr wrap="none" anchor="ctr"/>
            <a:lstStyle/>
            <a:p>
              <a:pPr>
                <a:defRPr/>
              </a:pPr>
              <a:endParaRPr lang="zh-CN" altLang="en-US" b="1">
                <a:solidFill>
                  <a:srgbClr val="000000"/>
                </a:solidFill>
                <a:latin typeface="Arial" charset="0"/>
                <a:ea typeface="+mn-ea"/>
              </a:endParaRPr>
            </a:p>
          </p:txBody>
        </p:sp>
        <p:grpSp>
          <p:nvGrpSpPr>
            <p:cNvPr id="47" name="Group 82"/>
            <p:cNvGrpSpPr>
              <a:grpSpLocks/>
            </p:cNvGrpSpPr>
            <p:nvPr/>
          </p:nvGrpSpPr>
          <p:grpSpPr bwMode="auto">
            <a:xfrm rot="-2288454">
              <a:off x="4838" y="1034"/>
              <a:ext cx="348" cy="356"/>
              <a:chOff x="887" y="2040"/>
              <a:chExt cx="433" cy="422"/>
            </a:xfrm>
          </p:grpSpPr>
          <p:pic>
            <p:nvPicPr>
              <p:cNvPr id="49" name="Picture 83" descr="circuler_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 name="Oval 84"/>
              <p:cNvSpPr>
                <a:spLocks noChangeArrowheads="1"/>
              </p:cNvSpPr>
              <p:nvPr/>
            </p:nvSpPr>
            <p:spPr bwMode="gray">
              <a:xfrm>
                <a:off x="887" y="2040"/>
                <a:ext cx="432" cy="422"/>
              </a:xfrm>
              <a:prstGeom prst="ellipse">
                <a:avLst/>
              </a:prstGeom>
              <a:solidFill>
                <a:srgbClr val="FB4F2D">
                  <a:alpha val="75000"/>
                </a:srgbClr>
              </a:solidFill>
              <a:ln w="9525" algn="ctr">
                <a:noFill/>
                <a:round/>
                <a:headEnd/>
                <a:tailEnd/>
              </a:ln>
              <a:effectLst/>
            </p:spPr>
            <p:txBody>
              <a:bodyPr wrap="none" anchor="ctr"/>
              <a:lstStyle/>
              <a:p>
                <a:pPr>
                  <a:defRPr/>
                </a:pPr>
                <a:endParaRPr lang="zh-CN" altLang="en-US" b="1">
                  <a:solidFill>
                    <a:srgbClr val="000000"/>
                  </a:solidFill>
                  <a:latin typeface="Arial" charset="0"/>
                  <a:ea typeface="+mn-ea"/>
                </a:endParaRPr>
              </a:p>
            </p:txBody>
          </p:sp>
          <p:pic>
            <p:nvPicPr>
              <p:cNvPr id="51" name="Picture 85" descr="Picture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48" name="Picture 89"/>
            <p:cNvPicPr>
              <a:picLocks noChangeAspect="1" noChangeArrowheads="1"/>
            </p:cNvPicPr>
            <p:nvPr/>
          </p:nvPicPr>
          <p:blipFill>
            <a:blip r:embed="rId5" cstate="print">
              <a:extLst>
                <a:ext uri="{28A0092B-C50C-407E-A947-70E740481C1C}">
                  <a14:useLocalDpi xmlns="" xmlns:a14="http://schemas.microsoft.com/office/drawing/2010/main" val="0"/>
                </a:ext>
              </a:extLst>
            </a:blip>
            <a:srcRect l="12015" t="9302" r="12404" b="12598"/>
            <a:stretch>
              <a:fillRect/>
            </a:stretch>
          </p:blipFill>
          <p:spPr bwMode="gray">
            <a:xfrm>
              <a:off x="4830" y="1020"/>
              <a:ext cx="359" cy="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矩形 1"/>
          <p:cNvSpPr/>
          <p:nvPr/>
        </p:nvSpPr>
        <p:spPr>
          <a:xfrm>
            <a:off x="3160658" y="4952970"/>
            <a:ext cx="5153226" cy="615040"/>
          </a:xfrm>
          <a:prstGeom prst="rect">
            <a:avLst/>
          </a:prstGeom>
        </p:spPr>
        <p:txBody>
          <a:bodyPr wrap="square">
            <a:spAutoFit/>
          </a:bodyPr>
          <a:lstStyle/>
          <a:p>
            <a:pPr eaLnBrk="0" fontAlgn="auto" hangingPunct="0">
              <a:lnSpc>
                <a:spcPct val="200000"/>
              </a:lnSpc>
              <a:spcBef>
                <a:spcPts val="0"/>
              </a:spcBef>
              <a:spcAft>
                <a:spcPts val="0"/>
              </a:spcAft>
              <a:defRPr/>
            </a:pPr>
            <a:r>
              <a:rPr lang="zh-CN" altLang="en-US" sz="2000" b="0" noProof="1">
                <a:solidFill>
                  <a:schemeClr val="accent4"/>
                </a:solidFill>
                <a:latin typeface="微软雅黑" panose="020B0503020204020204" pitchFamily="34" charset="-122"/>
                <a:ea typeface="微软雅黑" panose="020B0503020204020204" pitchFamily="34" charset="-122"/>
              </a:rPr>
              <a:t>形式：在线开放课程，新形态及活页式教材</a:t>
            </a:r>
            <a:endParaRPr lang="zh-CN" altLang="en-US" sz="2000" b="0" dirty="0">
              <a:solidFill>
                <a:schemeClr val="accent4"/>
              </a:solidFill>
              <a:latin typeface="微软雅黑" panose="020B0503020204020204" pitchFamily="34" charset="-122"/>
              <a:ea typeface="微软雅黑" panose="020B0503020204020204" pitchFamily="34" charset="-122"/>
            </a:endParaRPr>
          </a:p>
        </p:txBody>
      </p:sp>
      <p:sp>
        <p:nvSpPr>
          <p:cNvPr id="52" name="矩形 51"/>
          <p:cNvSpPr/>
          <p:nvPr/>
        </p:nvSpPr>
        <p:spPr>
          <a:xfrm>
            <a:off x="3851920" y="4076905"/>
            <a:ext cx="4544834" cy="707886"/>
          </a:xfrm>
          <a:prstGeom prst="rect">
            <a:avLst/>
          </a:prstGeom>
        </p:spPr>
        <p:txBody>
          <a:bodyPr wrap="none">
            <a:spAutoFit/>
          </a:bodyPr>
          <a:lstStyle/>
          <a:p>
            <a:pPr lvl="0" fontAlgn="auto">
              <a:lnSpc>
                <a:spcPct val="200000"/>
              </a:lnSpc>
              <a:spcBef>
                <a:spcPts val="0"/>
              </a:spcBef>
              <a:spcAft>
                <a:spcPts val="0"/>
              </a:spcAft>
              <a:defRPr/>
            </a:pPr>
            <a:r>
              <a:rPr lang="zh-CN" altLang="en-US" sz="2000" b="0" noProof="1">
                <a:solidFill>
                  <a:schemeClr val="accent4"/>
                </a:solidFill>
                <a:latin typeface="微软雅黑" panose="020B0503020204020204" pitchFamily="34" charset="-122"/>
                <a:ea typeface="微软雅黑" panose="020B0503020204020204" pitchFamily="34" charset="-122"/>
              </a:rPr>
              <a:t>总纲：专业思政，课程思</a:t>
            </a:r>
            <a:r>
              <a:rPr lang="zh-CN" altLang="en-US" sz="2000" b="0" noProof="1" smtClean="0">
                <a:solidFill>
                  <a:schemeClr val="accent4"/>
                </a:solidFill>
                <a:latin typeface="微软雅黑" panose="020B0503020204020204" pitchFamily="34" charset="-122"/>
                <a:ea typeface="微软雅黑" panose="020B0503020204020204" pitchFamily="34" charset="-122"/>
              </a:rPr>
              <a:t>政，教材思政</a:t>
            </a:r>
            <a:endParaRPr lang="en-US" altLang="zh-CN" sz="2000" b="0" noProof="1">
              <a:solidFill>
                <a:schemeClr val="accent4"/>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418273127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0"/>
            <a:ext cx="9144000" cy="68580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04" name="Freeform 8"/>
          <p:cNvSpPr>
            <a:spLocks/>
          </p:cNvSpPr>
          <p:nvPr/>
        </p:nvSpPr>
        <p:spPr bwMode="auto">
          <a:xfrm>
            <a:off x="2143108" y="2500306"/>
            <a:ext cx="4013217" cy="1073159"/>
          </a:xfrm>
          <a:custGeom>
            <a:avLst/>
            <a:gdLst>
              <a:gd name="T0" fmla="*/ 0 w 1996"/>
              <a:gd name="T1" fmla="*/ 0 h 272"/>
              <a:gd name="T2" fmla="*/ 998 w 1996"/>
              <a:gd name="T3" fmla="*/ 0 h 272"/>
              <a:gd name="T4" fmla="*/ 1134 w 1996"/>
              <a:gd name="T5" fmla="*/ 91 h 272"/>
              <a:gd name="T6" fmla="*/ 1996 w 1996"/>
              <a:gd name="T7" fmla="*/ 91 h 272"/>
              <a:gd name="T8" fmla="*/ 1996 w 1996"/>
              <a:gd name="T9" fmla="*/ 272 h 272"/>
              <a:gd name="T10" fmla="*/ 0 w 1996"/>
              <a:gd name="T11" fmla="*/ 272 h 272"/>
              <a:gd name="T12" fmla="*/ 0 w 1996"/>
              <a:gd name="T13" fmla="*/ 0 h 272"/>
            </a:gdLst>
            <a:ahLst/>
            <a:cxnLst>
              <a:cxn ang="0">
                <a:pos x="T0" y="T1"/>
              </a:cxn>
              <a:cxn ang="0">
                <a:pos x="T2" y="T3"/>
              </a:cxn>
              <a:cxn ang="0">
                <a:pos x="T4" y="T5"/>
              </a:cxn>
              <a:cxn ang="0">
                <a:pos x="T6" y="T7"/>
              </a:cxn>
              <a:cxn ang="0">
                <a:pos x="T8" y="T9"/>
              </a:cxn>
              <a:cxn ang="0">
                <a:pos x="T10" y="T11"/>
              </a:cxn>
              <a:cxn ang="0">
                <a:pos x="T12" y="T13"/>
              </a:cxn>
            </a:cxnLst>
            <a:rect l="0" t="0" r="r" b="b"/>
            <a:pathLst>
              <a:path w="1996" h="272">
                <a:moveTo>
                  <a:pt x="0" y="0"/>
                </a:moveTo>
                <a:lnTo>
                  <a:pt x="998" y="0"/>
                </a:lnTo>
                <a:lnTo>
                  <a:pt x="1134" y="91"/>
                </a:lnTo>
                <a:lnTo>
                  <a:pt x="1996" y="91"/>
                </a:lnTo>
                <a:lnTo>
                  <a:pt x="1996" y="272"/>
                </a:lnTo>
                <a:lnTo>
                  <a:pt x="0" y="272"/>
                </a:lnTo>
                <a:lnTo>
                  <a:pt x="0" y="0"/>
                </a:lnTo>
                <a:close/>
              </a:path>
            </a:pathLst>
          </a:custGeom>
          <a:solidFill>
            <a:schemeClr val="bg1">
              <a:alpha val="3000"/>
            </a:schemeClr>
          </a:solidFill>
          <a:ln w="9525">
            <a:solidFill>
              <a:schemeClr val="bg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latinLnBrk="1">
              <a:spcBef>
                <a:spcPct val="0"/>
              </a:spcBef>
              <a:spcAft>
                <a:spcPct val="0"/>
              </a:spcAft>
            </a:pPr>
            <a:endParaRPr kumimoji="1" lang="zh-CN" altLang="en-US" smtClean="0">
              <a:solidFill>
                <a:srgbClr val="000000"/>
              </a:solidFill>
            </a:endParaRPr>
          </a:p>
        </p:txBody>
      </p:sp>
      <p:sp>
        <p:nvSpPr>
          <p:cNvPr id="4107" name="Freeform 11"/>
          <p:cNvSpPr>
            <a:spLocks/>
          </p:cNvSpPr>
          <p:nvPr/>
        </p:nvSpPr>
        <p:spPr bwMode="auto">
          <a:xfrm>
            <a:off x="1987543" y="2170104"/>
            <a:ext cx="4298969" cy="1401772"/>
          </a:xfrm>
          <a:custGeom>
            <a:avLst/>
            <a:gdLst>
              <a:gd name="T0" fmla="*/ 0 w 1996"/>
              <a:gd name="T1" fmla="*/ 0 h 272"/>
              <a:gd name="T2" fmla="*/ 998 w 1996"/>
              <a:gd name="T3" fmla="*/ 0 h 272"/>
              <a:gd name="T4" fmla="*/ 1134 w 1996"/>
              <a:gd name="T5" fmla="*/ 91 h 272"/>
              <a:gd name="T6" fmla="*/ 1996 w 1996"/>
              <a:gd name="T7" fmla="*/ 91 h 272"/>
              <a:gd name="T8" fmla="*/ 1996 w 1996"/>
              <a:gd name="T9" fmla="*/ 272 h 272"/>
              <a:gd name="T10" fmla="*/ 0 w 1996"/>
              <a:gd name="T11" fmla="*/ 272 h 272"/>
              <a:gd name="T12" fmla="*/ 0 w 1996"/>
              <a:gd name="T13" fmla="*/ 0 h 272"/>
            </a:gdLst>
            <a:ahLst/>
            <a:cxnLst>
              <a:cxn ang="0">
                <a:pos x="T0" y="T1"/>
              </a:cxn>
              <a:cxn ang="0">
                <a:pos x="T2" y="T3"/>
              </a:cxn>
              <a:cxn ang="0">
                <a:pos x="T4" y="T5"/>
              </a:cxn>
              <a:cxn ang="0">
                <a:pos x="T6" y="T7"/>
              </a:cxn>
              <a:cxn ang="0">
                <a:pos x="T8" y="T9"/>
              </a:cxn>
              <a:cxn ang="0">
                <a:pos x="T10" y="T11"/>
              </a:cxn>
              <a:cxn ang="0">
                <a:pos x="T12" y="T13"/>
              </a:cxn>
            </a:cxnLst>
            <a:rect l="0" t="0" r="r" b="b"/>
            <a:pathLst>
              <a:path w="1996" h="272">
                <a:moveTo>
                  <a:pt x="0" y="0"/>
                </a:moveTo>
                <a:lnTo>
                  <a:pt x="998" y="0"/>
                </a:lnTo>
                <a:lnTo>
                  <a:pt x="1134" y="91"/>
                </a:lnTo>
                <a:lnTo>
                  <a:pt x="1996" y="91"/>
                </a:lnTo>
                <a:lnTo>
                  <a:pt x="1996" y="272"/>
                </a:lnTo>
                <a:lnTo>
                  <a:pt x="0" y="272"/>
                </a:lnTo>
                <a:lnTo>
                  <a:pt x="0" y="0"/>
                </a:lnTo>
                <a:close/>
              </a:path>
            </a:pathLst>
          </a:custGeom>
          <a:solidFill>
            <a:schemeClr val="bg1">
              <a:alpha val="999"/>
            </a:schemeClr>
          </a:solidFill>
          <a:ln w="9525">
            <a:solidFill>
              <a:schemeClr val="bg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latinLnBrk="1">
              <a:spcBef>
                <a:spcPct val="0"/>
              </a:spcBef>
              <a:spcAft>
                <a:spcPct val="0"/>
              </a:spcAft>
            </a:pPr>
            <a:endParaRPr kumimoji="1" lang="zh-CN" altLang="en-US" smtClean="0">
              <a:solidFill>
                <a:srgbClr val="000000"/>
              </a:solidFill>
            </a:endParaRPr>
          </a:p>
        </p:txBody>
      </p:sp>
      <p:sp>
        <p:nvSpPr>
          <p:cNvPr id="4119" name="Rectangle 23"/>
          <p:cNvSpPr>
            <a:spLocks noChangeArrowheads="1"/>
          </p:cNvSpPr>
          <p:nvPr/>
        </p:nvSpPr>
        <p:spPr bwMode="auto">
          <a:xfrm>
            <a:off x="4572004" y="0"/>
            <a:ext cx="36513" cy="6858000"/>
          </a:xfrm>
          <a:prstGeom prst="rect">
            <a:avLst/>
          </a:prstGeom>
          <a:gradFill rotWithShape="1">
            <a:gsLst>
              <a:gs pos="0">
                <a:schemeClr val="bg2"/>
              </a:gs>
              <a:gs pos="50000">
                <a:schemeClr val="bg2">
                  <a:gamma/>
                  <a:tint val="0"/>
                  <a:invGamma/>
                </a:schemeClr>
              </a:gs>
              <a:gs pos="100000">
                <a:schemeClr val="bg2"/>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latinLnBrk="1">
              <a:spcBef>
                <a:spcPct val="0"/>
              </a:spcBef>
              <a:spcAft>
                <a:spcPct val="0"/>
              </a:spcAft>
            </a:pPr>
            <a:endParaRPr kumimoji="1" lang="zh-CN" altLang="en-US" smtClean="0">
              <a:solidFill>
                <a:srgbClr val="000000"/>
              </a:solidFill>
            </a:endParaRPr>
          </a:p>
        </p:txBody>
      </p:sp>
      <p:sp>
        <p:nvSpPr>
          <p:cNvPr id="4121" name="Line 25"/>
          <p:cNvSpPr>
            <a:spLocks noChangeShapeType="1"/>
          </p:cNvSpPr>
          <p:nvPr/>
        </p:nvSpPr>
        <p:spPr bwMode="auto">
          <a:xfrm>
            <a:off x="0" y="3141664"/>
            <a:ext cx="9144000" cy="0"/>
          </a:xfrm>
          <a:prstGeom prst="line">
            <a:avLst/>
          </a:prstGeom>
          <a:noFill/>
          <a:ln w="952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latinLnBrk="1">
              <a:spcBef>
                <a:spcPct val="0"/>
              </a:spcBef>
              <a:spcAft>
                <a:spcPct val="0"/>
              </a:spcAft>
            </a:pPr>
            <a:endParaRPr kumimoji="1" lang="zh-CN" altLang="en-US" smtClean="0">
              <a:solidFill>
                <a:srgbClr val="000000"/>
              </a:solidFill>
            </a:endParaRPr>
          </a:p>
        </p:txBody>
      </p:sp>
      <p:sp>
        <p:nvSpPr>
          <p:cNvPr id="4122" name="Line 26"/>
          <p:cNvSpPr>
            <a:spLocks noChangeShapeType="1"/>
          </p:cNvSpPr>
          <p:nvPr/>
        </p:nvSpPr>
        <p:spPr bwMode="auto">
          <a:xfrm>
            <a:off x="0" y="3573463"/>
            <a:ext cx="9144000" cy="0"/>
          </a:xfrm>
          <a:prstGeom prst="line">
            <a:avLst/>
          </a:prstGeom>
          <a:noFill/>
          <a:ln w="952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latinLnBrk="1">
              <a:spcBef>
                <a:spcPct val="0"/>
              </a:spcBef>
              <a:spcAft>
                <a:spcPct val="0"/>
              </a:spcAft>
            </a:pPr>
            <a:endParaRPr kumimoji="1" lang="zh-CN" altLang="en-US" smtClean="0">
              <a:solidFill>
                <a:srgbClr val="000000"/>
              </a:solidFill>
            </a:endParaRPr>
          </a:p>
        </p:txBody>
      </p:sp>
      <p:sp>
        <p:nvSpPr>
          <p:cNvPr id="4126" name="AutoShape 30"/>
          <p:cNvSpPr>
            <a:spLocks noChangeArrowheads="1"/>
          </p:cNvSpPr>
          <p:nvPr/>
        </p:nvSpPr>
        <p:spPr bwMode="auto">
          <a:xfrm>
            <a:off x="2900363" y="3228977"/>
            <a:ext cx="552450" cy="550864"/>
          </a:xfrm>
          <a:prstGeom prst="star16">
            <a:avLst>
              <a:gd name="adj" fmla="val 22046"/>
            </a:avLst>
          </a:prstGeom>
          <a:gradFill rotWithShape="1">
            <a:gsLst>
              <a:gs pos="0">
                <a:schemeClr val="bg1"/>
              </a:gs>
              <a:gs pos="100000">
                <a:schemeClr val="bg1">
                  <a:gamma/>
                  <a:tint val="0"/>
                  <a:invGamma/>
                  <a:alpha val="0"/>
                </a:schemeClr>
              </a:gs>
            </a:gsLst>
            <a:path path="shape">
              <a:fillToRect l="50000" t="50000" r="50000" b="50000"/>
            </a:path>
          </a:gradFill>
          <a:ln>
            <a:noFill/>
          </a:ln>
          <a:effectLst/>
          <a:extLs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latinLnBrk="1">
              <a:spcBef>
                <a:spcPct val="0"/>
              </a:spcBef>
              <a:spcAft>
                <a:spcPct val="0"/>
              </a:spcAft>
            </a:pPr>
            <a:endParaRPr kumimoji="1" lang="zh-CN" altLang="en-US" smtClean="0">
              <a:solidFill>
                <a:srgbClr val="000000"/>
              </a:solidFill>
            </a:endParaRPr>
          </a:p>
        </p:txBody>
      </p:sp>
      <p:sp>
        <p:nvSpPr>
          <p:cNvPr id="4127" name="AutoShape 31"/>
          <p:cNvSpPr>
            <a:spLocks noChangeArrowheads="1"/>
          </p:cNvSpPr>
          <p:nvPr/>
        </p:nvSpPr>
        <p:spPr bwMode="auto">
          <a:xfrm>
            <a:off x="2776538" y="3124200"/>
            <a:ext cx="792162" cy="763588"/>
          </a:xfrm>
          <a:prstGeom prst="star4">
            <a:avLst>
              <a:gd name="adj" fmla="val 5412"/>
            </a:avLst>
          </a:prstGeom>
          <a:gradFill rotWithShape="1">
            <a:gsLst>
              <a:gs pos="0">
                <a:schemeClr val="bg1"/>
              </a:gs>
              <a:gs pos="100000">
                <a:schemeClr val="bg1">
                  <a:gamma/>
                  <a:tint val="0"/>
                  <a:invGamma/>
                  <a:alpha val="0"/>
                </a:schemeClr>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latinLnBrk="1">
              <a:spcBef>
                <a:spcPct val="0"/>
              </a:spcBef>
              <a:spcAft>
                <a:spcPct val="0"/>
              </a:spcAft>
            </a:pPr>
            <a:endParaRPr kumimoji="1" lang="zh-CN" altLang="en-US" smtClean="0">
              <a:solidFill>
                <a:srgbClr val="000000"/>
              </a:solidFill>
            </a:endParaRPr>
          </a:p>
        </p:txBody>
      </p:sp>
      <p:sp>
        <p:nvSpPr>
          <p:cNvPr id="4128" name="AutoShape 32"/>
          <p:cNvSpPr>
            <a:spLocks noChangeArrowheads="1"/>
          </p:cNvSpPr>
          <p:nvPr/>
        </p:nvSpPr>
        <p:spPr bwMode="auto">
          <a:xfrm rot="-2690537">
            <a:off x="2711998" y="2968618"/>
            <a:ext cx="1140506" cy="1092932"/>
          </a:xfrm>
          <a:prstGeom prst="star4">
            <a:avLst>
              <a:gd name="adj" fmla="val 5412"/>
            </a:avLst>
          </a:prstGeom>
          <a:gradFill rotWithShape="1">
            <a:gsLst>
              <a:gs pos="0">
                <a:schemeClr val="bg1"/>
              </a:gs>
              <a:gs pos="100000">
                <a:schemeClr val="bg1">
                  <a:gamma/>
                  <a:tint val="0"/>
                  <a:invGamma/>
                  <a:alpha val="0"/>
                </a:schemeClr>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latinLnBrk="1">
              <a:spcBef>
                <a:spcPct val="0"/>
              </a:spcBef>
              <a:spcAft>
                <a:spcPct val="0"/>
              </a:spcAft>
            </a:pPr>
            <a:endParaRPr kumimoji="1" lang="zh-CN" altLang="en-US" smtClean="0">
              <a:solidFill>
                <a:srgbClr val="000000"/>
              </a:solidFill>
            </a:endParaRPr>
          </a:p>
        </p:txBody>
      </p:sp>
      <p:sp>
        <p:nvSpPr>
          <p:cNvPr id="4129" name="Line 33"/>
          <p:cNvSpPr>
            <a:spLocks noChangeShapeType="1"/>
          </p:cNvSpPr>
          <p:nvPr/>
        </p:nvSpPr>
        <p:spPr bwMode="auto">
          <a:xfrm flipV="1">
            <a:off x="2987675" y="0"/>
            <a:ext cx="0" cy="6858000"/>
          </a:xfrm>
          <a:prstGeom prst="line">
            <a:avLst/>
          </a:prstGeom>
          <a:noFill/>
          <a:ln w="952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latinLnBrk="1">
              <a:spcBef>
                <a:spcPct val="0"/>
              </a:spcBef>
              <a:spcAft>
                <a:spcPct val="0"/>
              </a:spcAft>
            </a:pPr>
            <a:endParaRPr kumimoji="1" lang="zh-CN" altLang="en-US" smtClean="0">
              <a:solidFill>
                <a:srgbClr val="000000"/>
              </a:solidFill>
            </a:endParaRPr>
          </a:p>
        </p:txBody>
      </p:sp>
      <p:sp>
        <p:nvSpPr>
          <p:cNvPr id="4130" name="Line 34"/>
          <p:cNvSpPr>
            <a:spLocks noChangeShapeType="1"/>
          </p:cNvSpPr>
          <p:nvPr/>
        </p:nvSpPr>
        <p:spPr bwMode="auto">
          <a:xfrm flipV="1">
            <a:off x="6156325" y="0"/>
            <a:ext cx="0" cy="6858000"/>
          </a:xfrm>
          <a:prstGeom prst="line">
            <a:avLst/>
          </a:prstGeom>
          <a:noFill/>
          <a:ln w="952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latinLnBrk="1">
              <a:spcBef>
                <a:spcPct val="0"/>
              </a:spcBef>
              <a:spcAft>
                <a:spcPct val="0"/>
              </a:spcAft>
            </a:pPr>
            <a:endParaRPr kumimoji="1" lang="zh-CN" altLang="en-US" smtClean="0">
              <a:solidFill>
                <a:srgbClr val="000000"/>
              </a:solidFill>
            </a:endParaRPr>
          </a:p>
        </p:txBody>
      </p:sp>
      <p:sp>
        <p:nvSpPr>
          <p:cNvPr id="4131" name="AutoShape 35"/>
          <p:cNvSpPr>
            <a:spLocks noChangeArrowheads="1"/>
          </p:cNvSpPr>
          <p:nvPr/>
        </p:nvSpPr>
        <p:spPr bwMode="auto">
          <a:xfrm flipH="1">
            <a:off x="5689604" y="3175000"/>
            <a:ext cx="758825" cy="731838"/>
          </a:xfrm>
          <a:prstGeom prst="star4">
            <a:avLst>
              <a:gd name="adj" fmla="val 5519"/>
            </a:avLst>
          </a:prstGeom>
          <a:gradFill rotWithShape="1">
            <a:gsLst>
              <a:gs pos="0">
                <a:schemeClr val="bg1"/>
              </a:gs>
              <a:gs pos="100000">
                <a:schemeClr val="bg1">
                  <a:gamma/>
                  <a:tint val="0"/>
                  <a:invGamma/>
                  <a:alpha val="0"/>
                </a:schemeClr>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latinLnBrk="1">
              <a:spcBef>
                <a:spcPct val="0"/>
              </a:spcBef>
              <a:spcAft>
                <a:spcPct val="0"/>
              </a:spcAft>
            </a:pPr>
            <a:endParaRPr kumimoji="1" lang="zh-CN" altLang="en-US" smtClean="0">
              <a:solidFill>
                <a:srgbClr val="000000"/>
              </a:solidFill>
            </a:endParaRPr>
          </a:p>
        </p:txBody>
      </p:sp>
      <p:sp>
        <p:nvSpPr>
          <p:cNvPr id="4132" name="AutoShape 36"/>
          <p:cNvSpPr>
            <a:spLocks noChangeArrowheads="1"/>
          </p:cNvSpPr>
          <p:nvPr/>
        </p:nvSpPr>
        <p:spPr bwMode="auto">
          <a:xfrm rot="18909463" flipV="1">
            <a:off x="5757867" y="3227388"/>
            <a:ext cx="625475" cy="603250"/>
          </a:xfrm>
          <a:prstGeom prst="star4">
            <a:avLst>
              <a:gd name="adj" fmla="val 5481"/>
            </a:avLst>
          </a:prstGeom>
          <a:gradFill rotWithShape="1">
            <a:gsLst>
              <a:gs pos="0">
                <a:schemeClr val="bg1"/>
              </a:gs>
              <a:gs pos="100000">
                <a:schemeClr val="bg1">
                  <a:gamma/>
                  <a:tint val="0"/>
                  <a:invGamma/>
                  <a:alpha val="0"/>
                </a:schemeClr>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latinLnBrk="1">
              <a:spcBef>
                <a:spcPct val="0"/>
              </a:spcBef>
              <a:spcAft>
                <a:spcPct val="0"/>
              </a:spcAft>
            </a:pPr>
            <a:endParaRPr kumimoji="1" lang="zh-CN" altLang="en-US" smtClean="0">
              <a:solidFill>
                <a:srgbClr val="000000"/>
              </a:solidFill>
            </a:endParaRPr>
          </a:p>
        </p:txBody>
      </p:sp>
      <p:sp>
        <p:nvSpPr>
          <p:cNvPr id="4124" name="WordArt 28"/>
          <p:cNvSpPr>
            <a:spLocks noChangeArrowheads="1" noChangeShapeType="1" noTextEdit="1"/>
          </p:cNvSpPr>
          <p:nvPr/>
        </p:nvSpPr>
        <p:spPr bwMode="auto">
          <a:xfrm>
            <a:off x="2286363" y="2572889"/>
            <a:ext cx="3216590" cy="1018422"/>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fontAlgn="base" latinLnBrk="1">
              <a:spcBef>
                <a:spcPct val="0"/>
              </a:spcBef>
              <a:spcAft>
                <a:spcPct val="0"/>
              </a:spcAft>
            </a:pPr>
            <a:r>
              <a:rPr kumimoji="1" lang="en-US" altLang="zh-CN" sz="3600" kern="10" dirty="0" smtClean="0">
                <a:solidFill>
                  <a:srgbClr val="C00000"/>
                </a:solidFill>
                <a:latin typeface="Arial Black"/>
              </a:rPr>
              <a:t>THANKS</a:t>
            </a:r>
            <a:endParaRPr kumimoji="1" lang="zh-CN" altLang="en-US" sz="3600" kern="10" dirty="0" smtClean="0">
              <a:solidFill>
                <a:srgbClr val="C00000"/>
              </a:solidFill>
              <a:latin typeface="Arial Black"/>
            </a:endParaRPr>
          </a:p>
        </p:txBody>
      </p:sp>
      <p:sp>
        <p:nvSpPr>
          <p:cNvPr id="4120" name="Rectangle 24"/>
          <p:cNvSpPr>
            <a:spLocks noChangeArrowheads="1"/>
          </p:cNvSpPr>
          <p:nvPr/>
        </p:nvSpPr>
        <p:spPr bwMode="auto">
          <a:xfrm>
            <a:off x="4535488" y="0"/>
            <a:ext cx="36512" cy="6858000"/>
          </a:xfrm>
          <a:prstGeom prst="rect">
            <a:avLst/>
          </a:prstGeom>
          <a:gradFill rotWithShape="1">
            <a:gsLst>
              <a:gs pos="0">
                <a:schemeClr val="bg2"/>
              </a:gs>
              <a:gs pos="50000">
                <a:schemeClr val="bg2">
                  <a:gamma/>
                  <a:tint val="0"/>
                  <a:invGamma/>
                </a:schemeClr>
              </a:gs>
              <a:gs pos="100000">
                <a:schemeClr val="bg2"/>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latinLnBrk="1">
              <a:spcBef>
                <a:spcPct val="0"/>
              </a:spcBef>
              <a:spcAft>
                <a:spcPct val="0"/>
              </a:spcAft>
            </a:pPr>
            <a:endParaRPr kumimoji="1" lang="zh-CN" altLang="en-US" smtClean="0">
              <a:solidFill>
                <a:srgbClr val="000000"/>
              </a:solidFill>
            </a:endParaRPr>
          </a:p>
        </p:txBody>
      </p:sp>
    </p:spTree>
    <p:extLst>
      <p:ext uri="{BB962C8B-B14F-4D97-AF65-F5344CB8AC3E}">
        <p14:creationId xmlns="" xmlns:p14="http://schemas.microsoft.com/office/powerpoint/2010/main" val="3153581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42" fill="hold" grpId="0" nodeType="afterEffect">
                                  <p:stCondLst>
                                    <p:cond delay="100"/>
                                  </p:stCondLst>
                                  <p:childTnLst>
                                    <p:set>
                                      <p:cBhvr>
                                        <p:cTn id="6" dur="1" fill="hold">
                                          <p:stCondLst>
                                            <p:cond delay="0"/>
                                          </p:stCondLst>
                                        </p:cTn>
                                        <p:tgtEl>
                                          <p:spTgt spid="4119"/>
                                        </p:tgtEl>
                                        <p:attrNameLst>
                                          <p:attrName>style.visibility</p:attrName>
                                        </p:attrNameLst>
                                      </p:cBhvr>
                                      <p:to>
                                        <p:strVal val="visible"/>
                                      </p:to>
                                    </p:set>
                                    <p:animEffect transition="in" filter="barn(outHorizontal)">
                                      <p:cBhvr>
                                        <p:cTn id="7" dur="1000"/>
                                        <p:tgtEl>
                                          <p:spTgt spid="4119"/>
                                        </p:tgtEl>
                                      </p:cBhvr>
                                    </p:animEffect>
                                  </p:childTnLst>
                                </p:cTn>
                              </p:par>
                              <p:par>
                                <p:cTn id="8" presetID="16" presetClass="entr" presetSubtype="42" fill="hold" grpId="0" nodeType="withEffect">
                                  <p:stCondLst>
                                    <p:cond delay="100"/>
                                  </p:stCondLst>
                                  <p:childTnLst>
                                    <p:set>
                                      <p:cBhvr>
                                        <p:cTn id="9" dur="1" fill="hold">
                                          <p:stCondLst>
                                            <p:cond delay="0"/>
                                          </p:stCondLst>
                                        </p:cTn>
                                        <p:tgtEl>
                                          <p:spTgt spid="4120"/>
                                        </p:tgtEl>
                                        <p:attrNameLst>
                                          <p:attrName>style.visibility</p:attrName>
                                        </p:attrNameLst>
                                      </p:cBhvr>
                                      <p:to>
                                        <p:strVal val="visible"/>
                                      </p:to>
                                    </p:set>
                                    <p:animEffect transition="in" filter="barn(outHorizontal)">
                                      <p:cBhvr>
                                        <p:cTn id="10" dur="1000"/>
                                        <p:tgtEl>
                                          <p:spTgt spid="4120"/>
                                        </p:tgtEl>
                                      </p:cBhvr>
                                    </p:animEffect>
                                  </p:childTnLst>
                                </p:cTn>
                              </p:par>
                            </p:childTnLst>
                          </p:cTn>
                        </p:par>
                        <p:par>
                          <p:cTn id="11" fill="hold" nodeType="afterGroup">
                            <p:stCondLst>
                              <p:cond delay="1100"/>
                            </p:stCondLst>
                            <p:childTnLst>
                              <p:par>
                                <p:cTn id="12" presetID="2" presetClass="exit" presetSubtype="8" fill="hold" grpId="1" nodeType="afterEffect">
                                  <p:stCondLst>
                                    <p:cond delay="0"/>
                                  </p:stCondLst>
                                  <p:childTnLst>
                                    <p:anim calcmode="lin" valueType="num">
                                      <p:cBhvr additive="base">
                                        <p:cTn id="13" dur="1000"/>
                                        <p:tgtEl>
                                          <p:spTgt spid="4119"/>
                                        </p:tgtEl>
                                        <p:attrNameLst>
                                          <p:attrName>ppt_x</p:attrName>
                                        </p:attrNameLst>
                                      </p:cBhvr>
                                      <p:tavLst>
                                        <p:tav tm="0">
                                          <p:val>
                                            <p:strVal val="ppt_x"/>
                                          </p:val>
                                        </p:tav>
                                        <p:tav tm="100000">
                                          <p:val>
                                            <p:strVal val="0-ppt_w/2"/>
                                          </p:val>
                                        </p:tav>
                                      </p:tavLst>
                                    </p:anim>
                                    <p:anim calcmode="lin" valueType="num">
                                      <p:cBhvr additive="base">
                                        <p:cTn id="14" dur="1000"/>
                                        <p:tgtEl>
                                          <p:spTgt spid="4119"/>
                                        </p:tgtEl>
                                        <p:attrNameLst>
                                          <p:attrName>ppt_y</p:attrName>
                                        </p:attrNameLst>
                                      </p:cBhvr>
                                      <p:tavLst>
                                        <p:tav tm="0">
                                          <p:val>
                                            <p:strVal val="ppt_y"/>
                                          </p:val>
                                        </p:tav>
                                        <p:tav tm="100000">
                                          <p:val>
                                            <p:strVal val="ppt_y"/>
                                          </p:val>
                                        </p:tav>
                                      </p:tavLst>
                                    </p:anim>
                                    <p:set>
                                      <p:cBhvr>
                                        <p:cTn id="15" dur="1" fill="hold">
                                          <p:stCondLst>
                                            <p:cond delay="999"/>
                                          </p:stCondLst>
                                        </p:cTn>
                                        <p:tgtEl>
                                          <p:spTgt spid="4119"/>
                                        </p:tgtEl>
                                        <p:attrNameLst>
                                          <p:attrName>style.visibility</p:attrName>
                                        </p:attrNameLst>
                                      </p:cBhvr>
                                      <p:to>
                                        <p:strVal val="hidden"/>
                                      </p:to>
                                    </p:set>
                                  </p:childTnLst>
                                </p:cTn>
                              </p:par>
                              <p:par>
                                <p:cTn id="16" presetID="2" presetClass="exit" presetSubtype="2" fill="hold" grpId="1" nodeType="withEffect">
                                  <p:stCondLst>
                                    <p:cond delay="0"/>
                                  </p:stCondLst>
                                  <p:childTnLst>
                                    <p:anim calcmode="lin" valueType="num">
                                      <p:cBhvr additive="base">
                                        <p:cTn id="17" dur="1000"/>
                                        <p:tgtEl>
                                          <p:spTgt spid="4120"/>
                                        </p:tgtEl>
                                        <p:attrNameLst>
                                          <p:attrName>ppt_x</p:attrName>
                                        </p:attrNameLst>
                                      </p:cBhvr>
                                      <p:tavLst>
                                        <p:tav tm="0">
                                          <p:val>
                                            <p:strVal val="ppt_x"/>
                                          </p:val>
                                        </p:tav>
                                        <p:tav tm="100000">
                                          <p:val>
                                            <p:strVal val="1+ppt_w/2"/>
                                          </p:val>
                                        </p:tav>
                                      </p:tavLst>
                                    </p:anim>
                                    <p:anim calcmode="lin" valueType="num">
                                      <p:cBhvr additive="base">
                                        <p:cTn id="18" dur="1000"/>
                                        <p:tgtEl>
                                          <p:spTgt spid="4120"/>
                                        </p:tgtEl>
                                        <p:attrNameLst>
                                          <p:attrName>ppt_y</p:attrName>
                                        </p:attrNameLst>
                                      </p:cBhvr>
                                      <p:tavLst>
                                        <p:tav tm="0">
                                          <p:val>
                                            <p:strVal val="ppt_y"/>
                                          </p:val>
                                        </p:tav>
                                        <p:tav tm="100000">
                                          <p:val>
                                            <p:strVal val="ppt_y"/>
                                          </p:val>
                                        </p:tav>
                                      </p:tavLst>
                                    </p:anim>
                                    <p:set>
                                      <p:cBhvr>
                                        <p:cTn id="19" dur="1" fill="hold">
                                          <p:stCondLst>
                                            <p:cond delay="999"/>
                                          </p:stCondLst>
                                        </p:cTn>
                                        <p:tgtEl>
                                          <p:spTgt spid="4120"/>
                                        </p:tgtEl>
                                        <p:attrNameLst>
                                          <p:attrName>style.visibility</p:attrName>
                                        </p:attrNameLst>
                                      </p:cBhvr>
                                      <p:to>
                                        <p:strVal val="hidden"/>
                                      </p:to>
                                    </p:set>
                                  </p:childTnLst>
                                </p:cTn>
                              </p:par>
                              <p:par>
                                <p:cTn id="20" presetID="16" presetClass="entr" presetSubtype="37" fill="hold" grpId="0" nodeType="withEffect">
                                  <p:stCondLst>
                                    <p:cond delay="0"/>
                                  </p:stCondLst>
                                  <p:childTnLst>
                                    <p:set>
                                      <p:cBhvr>
                                        <p:cTn id="21" dur="1" fill="hold">
                                          <p:stCondLst>
                                            <p:cond delay="0"/>
                                          </p:stCondLst>
                                        </p:cTn>
                                        <p:tgtEl>
                                          <p:spTgt spid="4104"/>
                                        </p:tgtEl>
                                        <p:attrNameLst>
                                          <p:attrName>style.visibility</p:attrName>
                                        </p:attrNameLst>
                                      </p:cBhvr>
                                      <p:to>
                                        <p:strVal val="visible"/>
                                      </p:to>
                                    </p:set>
                                    <p:animEffect transition="in" filter="barn(outVertical)">
                                      <p:cBhvr>
                                        <p:cTn id="22" dur="1000"/>
                                        <p:tgtEl>
                                          <p:spTgt spid="4104"/>
                                        </p:tgtEl>
                                      </p:cBhvr>
                                    </p:animEffect>
                                  </p:childTnLst>
                                </p:cTn>
                              </p:par>
                            </p:childTnLst>
                          </p:cTn>
                        </p:par>
                        <p:par>
                          <p:cTn id="23" fill="hold" nodeType="afterGroup">
                            <p:stCondLst>
                              <p:cond delay="2100"/>
                            </p:stCondLst>
                            <p:childTnLst>
                              <p:par>
                                <p:cTn id="24" presetID="22" presetClass="entr" presetSubtype="8" fill="hold" grpId="0" nodeType="afterEffect">
                                  <p:stCondLst>
                                    <p:cond delay="0"/>
                                  </p:stCondLst>
                                  <p:childTnLst>
                                    <p:set>
                                      <p:cBhvr>
                                        <p:cTn id="25" dur="1" fill="hold">
                                          <p:stCondLst>
                                            <p:cond delay="0"/>
                                          </p:stCondLst>
                                        </p:cTn>
                                        <p:tgtEl>
                                          <p:spTgt spid="4121"/>
                                        </p:tgtEl>
                                        <p:attrNameLst>
                                          <p:attrName>style.visibility</p:attrName>
                                        </p:attrNameLst>
                                      </p:cBhvr>
                                      <p:to>
                                        <p:strVal val="visible"/>
                                      </p:to>
                                    </p:set>
                                    <p:animEffect transition="in" filter="wipe(left)">
                                      <p:cBhvr>
                                        <p:cTn id="26" dur="500"/>
                                        <p:tgtEl>
                                          <p:spTgt spid="4121"/>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4122"/>
                                        </p:tgtEl>
                                        <p:attrNameLst>
                                          <p:attrName>style.visibility</p:attrName>
                                        </p:attrNameLst>
                                      </p:cBhvr>
                                      <p:to>
                                        <p:strVal val="visible"/>
                                      </p:to>
                                    </p:set>
                                    <p:animEffect transition="in" filter="wipe(right)">
                                      <p:cBhvr>
                                        <p:cTn id="29" dur="500"/>
                                        <p:tgtEl>
                                          <p:spTgt spid="4122"/>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130"/>
                                        </p:tgtEl>
                                        <p:attrNameLst>
                                          <p:attrName>style.visibility</p:attrName>
                                        </p:attrNameLst>
                                      </p:cBhvr>
                                      <p:to>
                                        <p:strVal val="visible"/>
                                      </p:to>
                                    </p:set>
                                    <p:animEffect transition="in" filter="wipe(down)">
                                      <p:cBhvr>
                                        <p:cTn id="32" dur="500"/>
                                        <p:tgtEl>
                                          <p:spTgt spid="4130"/>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129"/>
                                        </p:tgtEl>
                                        <p:attrNameLst>
                                          <p:attrName>style.visibility</p:attrName>
                                        </p:attrNameLst>
                                      </p:cBhvr>
                                      <p:to>
                                        <p:strVal val="visible"/>
                                      </p:to>
                                    </p:set>
                                    <p:animEffect transition="in" filter="wipe(up)">
                                      <p:cBhvr>
                                        <p:cTn id="35" dur="500"/>
                                        <p:tgtEl>
                                          <p:spTgt spid="4129"/>
                                        </p:tgtEl>
                                      </p:cBhvr>
                                    </p:animEffect>
                                  </p:childTnLst>
                                </p:cTn>
                              </p:par>
                            </p:childTnLst>
                          </p:cTn>
                        </p:par>
                        <p:par>
                          <p:cTn id="36" fill="hold" nodeType="afterGroup">
                            <p:stCondLst>
                              <p:cond delay="2600"/>
                            </p:stCondLst>
                            <p:childTnLst>
                              <p:par>
                                <p:cTn id="37" presetID="22" presetClass="exit" presetSubtype="8" fill="hold" grpId="1" nodeType="afterEffect">
                                  <p:stCondLst>
                                    <p:cond delay="0"/>
                                  </p:stCondLst>
                                  <p:childTnLst>
                                    <p:animEffect transition="out" filter="wipe(left)">
                                      <p:cBhvr>
                                        <p:cTn id="38" dur="500"/>
                                        <p:tgtEl>
                                          <p:spTgt spid="4121"/>
                                        </p:tgtEl>
                                      </p:cBhvr>
                                    </p:animEffect>
                                    <p:set>
                                      <p:cBhvr>
                                        <p:cTn id="39" dur="1" fill="hold">
                                          <p:stCondLst>
                                            <p:cond delay="499"/>
                                          </p:stCondLst>
                                        </p:cTn>
                                        <p:tgtEl>
                                          <p:spTgt spid="4121"/>
                                        </p:tgtEl>
                                        <p:attrNameLst>
                                          <p:attrName>style.visibility</p:attrName>
                                        </p:attrNameLst>
                                      </p:cBhvr>
                                      <p:to>
                                        <p:strVal val="hidden"/>
                                      </p:to>
                                    </p:set>
                                  </p:childTnLst>
                                </p:cTn>
                              </p:par>
                              <p:par>
                                <p:cTn id="40" presetID="22" presetClass="exit" presetSubtype="2" fill="hold" grpId="1" nodeType="withEffect">
                                  <p:stCondLst>
                                    <p:cond delay="0"/>
                                  </p:stCondLst>
                                  <p:childTnLst>
                                    <p:animEffect transition="out" filter="wipe(right)">
                                      <p:cBhvr>
                                        <p:cTn id="41" dur="500"/>
                                        <p:tgtEl>
                                          <p:spTgt spid="4122"/>
                                        </p:tgtEl>
                                      </p:cBhvr>
                                    </p:animEffect>
                                    <p:set>
                                      <p:cBhvr>
                                        <p:cTn id="42" dur="1" fill="hold">
                                          <p:stCondLst>
                                            <p:cond delay="499"/>
                                          </p:stCondLst>
                                        </p:cTn>
                                        <p:tgtEl>
                                          <p:spTgt spid="4122"/>
                                        </p:tgtEl>
                                        <p:attrNameLst>
                                          <p:attrName>style.visibility</p:attrName>
                                        </p:attrNameLst>
                                      </p:cBhvr>
                                      <p:to>
                                        <p:strVal val="hidden"/>
                                      </p:to>
                                    </p:set>
                                  </p:childTnLst>
                                </p:cTn>
                              </p:par>
                              <p:par>
                                <p:cTn id="43" presetID="22" presetClass="exit" presetSubtype="4" fill="hold" grpId="1" nodeType="withEffect">
                                  <p:stCondLst>
                                    <p:cond delay="0"/>
                                  </p:stCondLst>
                                  <p:childTnLst>
                                    <p:animEffect transition="out" filter="wipe(down)">
                                      <p:cBhvr>
                                        <p:cTn id="44" dur="500"/>
                                        <p:tgtEl>
                                          <p:spTgt spid="4130"/>
                                        </p:tgtEl>
                                      </p:cBhvr>
                                    </p:animEffect>
                                    <p:set>
                                      <p:cBhvr>
                                        <p:cTn id="45" dur="1" fill="hold">
                                          <p:stCondLst>
                                            <p:cond delay="499"/>
                                          </p:stCondLst>
                                        </p:cTn>
                                        <p:tgtEl>
                                          <p:spTgt spid="4130"/>
                                        </p:tgtEl>
                                        <p:attrNameLst>
                                          <p:attrName>style.visibility</p:attrName>
                                        </p:attrNameLst>
                                      </p:cBhvr>
                                      <p:to>
                                        <p:strVal val="hidden"/>
                                      </p:to>
                                    </p:set>
                                  </p:childTnLst>
                                </p:cTn>
                              </p:par>
                              <p:par>
                                <p:cTn id="46" presetID="22" presetClass="exit" presetSubtype="1" fill="hold" grpId="1" nodeType="withEffect">
                                  <p:stCondLst>
                                    <p:cond delay="0"/>
                                  </p:stCondLst>
                                  <p:childTnLst>
                                    <p:animEffect transition="out" filter="wipe(up)">
                                      <p:cBhvr>
                                        <p:cTn id="47" dur="500"/>
                                        <p:tgtEl>
                                          <p:spTgt spid="4129"/>
                                        </p:tgtEl>
                                      </p:cBhvr>
                                    </p:animEffect>
                                    <p:set>
                                      <p:cBhvr>
                                        <p:cTn id="48" dur="1" fill="hold">
                                          <p:stCondLst>
                                            <p:cond delay="499"/>
                                          </p:stCondLst>
                                        </p:cTn>
                                        <p:tgtEl>
                                          <p:spTgt spid="4129"/>
                                        </p:tgtEl>
                                        <p:attrNameLst>
                                          <p:attrName>style.visibility</p:attrName>
                                        </p:attrNameLst>
                                      </p:cBhvr>
                                      <p:to>
                                        <p:strVal val="hidden"/>
                                      </p:to>
                                    </p:set>
                                  </p:childTnLst>
                                </p:cTn>
                              </p:par>
                              <p:par>
                                <p:cTn id="49" presetID="16" presetClass="entr" presetSubtype="21" fill="hold" grpId="0" nodeType="withEffect">
                                  <p:stCondLst>
                                    <p:cond delay="200"/>
                                  </p:stCondLst>
                                  <p:childTnLst>
                                    <p:set>
                                      <p:cBhvr>
                                        <p:cTn id="50" dur="1" fill="hold">
                                          <p:stCondLst>
                                            <p:cond delay="0"/>
                                          </p:stCondLst>
                                        </p:cTn>
                                        <p:tgtEl>
                                          <p:spTgt spid="4107"/>
                                        </p:tgtEl>
                                        <p:attrNameLst>
                                          <p:attrName>style.visibility</p:attrName>
                                        </p:attrNameLst>
                                      </p:cBhvr>
                                      <p:to>
                                        <p:strVal val="visible"/>
                                      </p:to>
                                    </p:set>
                                    <p:animEffect transition="in" filter="barn(inVertical)">
                                      <p:cBhvr>
                                        <p:cTn id="51" dur="500"/>
                                        <p:tgtEl>
                                          <p:spTgt spid="4107"/>
                                        </p:tgtEl>
                                      </p:cBhvr>
                                    </p:animEffect>
                                  </p:childTnLst>
                                </p:cTn>
                              </p:par>
                              <p:par>
                                <p:cTn id="52" presetID="53" presetClass="entr" presetSubtype="0" fill="hold" grpId="0" nodeType="withEffect">
                                  <p:stCondLst>
                                    <p:cond delay="300"/>
                                  </p:stCondLst>
                                  <p:childTnLst>
                                    <p:set>
                                      <p:cBhvr>
                                        <p:cTn id="53" dur="1" fill="hold">
                                          <p:stCondLst>
                                            <p:cond delay="0"/>
                                          </p:stCondLst>
                                        </p:cTn>
                                        <p:tgtEl>
                                          <p:spTgt spid="4126"/>
                                        </p:tgtEl>
                                        <p:attrNameLst>
                                          <p:attrName>style.visibility</p:attrName>
                                        </p:attrNameLst>
                                      </p:cBhvr>
                                      <p:to>
                                        <p:strVal val="visible"/>
                                      </p:to>
                                    </p:set>
                                    <p:anim calcmode="lin" valueType="num">
                                      <p:cBhvr>
                                        <p:cTn id="54" dur="1000" fill="hold"/>
                                        <p:tgtEl>
                                          <p:spTgt spid="4126"/>
                                        </p:tgtEl>
                                        <p:attrNameLst>
                                          <p:attrName>ppt_w</p:attrName>
                                        </p:attrNameLst>
                                      </p:cBhvr>
                                      <p:tavLst>
                                        <p:tav tm="0">
                                          <p:val>
                                            <p:fltVal val="0"/>
                                          </p:val>
                                        </p:tav>
                                        <p:tav tm="100000">
                                          <p:val>
                                            <p:strVal val="#ppt_w"/>
                                          </p:val>
                                        </p:tav>
                                      </p:tavLst>
                                    </p:anim>
                                    <p:anim calcmode="lin" valueType="num">
                                      <p:cBhvr>
                                        <p:cTn id="55" dur="1000" fill="hold"/>
                                        <p:tgtEl>
                                          <p:spTgt spid="4126"/>
                                        </p:tgtEl>
                                        <p:attrNameLst>
                                          <p:attrName>ppt_h</p:attrName>
                                        </p:attrNameLst>
                                      </p:cBhvr>
                                      <p:tavLst>
                                        <p:tav tm="0">
                                          <p:val>
                                            <p:fltVal val="0"/>
                                          </p:val>
                                        </p:tav>
                                        <p:tav tm="100000">
                                          <p:val>
                                            <p:strVal val="#ppt_h"/>
                                          </p:val>
                                        </p:tav>
                                      </p:tavLst>
                                    </p:anim>
                                    <p:animEffect transition="in" filter="fade">
                                      <p:cBhvr>
                                        <p:cTn id="56" dur="1000"/>
                                        <p:tgtEl>
                                          <p:spTgt spid="4126"/>
                                        </p:tgtEl>
                                      </p:cBhvr>
                                    </p:animEffect>
                                  </p:childTnLst>
                                </p:cTn>
                              </p:par>
                              <p:par>
                                <p:cTn id="57" presetID="53" presetClass="entr" presetSubtype="0" fill="hold" grpId="0" nodeType="withEffect">
                                  <p:stCondLst>
                                    <p:cond delay="300"/>
                                  </p:stCondLst>
                                  <p:childTnLst>
                                    <p:set>
                                      <p:cBhvr>
                                        <p:cTn id="58" dur="1" fill="hold">
                                          <p:stCondLst>
                                            <p:cond delay="0"/>
                                          </p:stCondLst>
                                        </p:cTn>
                                        <p:tgtEl>
                                          <p:spTgt spid="4127"/>
                                        </p:tgtEl>
                                        <p:attrNameLst>
                                          <p:attrName>style.visibility</p:attrName>
                                        </p:attrNameLst>
                                      </p:cBhvr>
                                      <p:to>
                                        <p:strVal val="visible"/>
                                      </p:to>
                                    </p:set>
                                    <p:anim calcmode="lin" valueType="num">
                                      <p:cBhvr>
                                        <p:cTn id="59" dur="1000" fill="hold"/>
                                        <p:tgtEl>
                                          <p:spTgt spid="4127"/>
                                        </p:tgtEl>
                                        <p:attrNameLst>
                                          <p:attrName>ppt_w</p:attrName>
                                        </p:attrNameLst>
                                      </p:cBhvr>
                                      <p:tavLst>
                                        <p:tav tm="0">
                                          <p:val>
                                            <p:fltVal val="0"/>
                                          </p:val>
                                        </p:tav>
                                        <p:tav tm="100000">
                                          <p:val>
                                            <p:strVal val="#ppt_w"/>
                                          </p:val>
                                        </p:tav>
                                      </p:tavLst>
                                    </p:anim>
                                    <p:anim calcmode="lin" valueType="num">
                                      <p:cBhvr>
                                        <p:cTn id="60" dur="1000" fill="hold"/>
                                        <p:tgtEl>
                                          <p:spTgt spid="4127"/>
                                        </p:tgtEl>
                                        <p:attrNameLst>
                                          <p:attrName>ppt_h</p:attrName>
                                        </p:attrNameLst>
                                      </p:cBhvr>
                                      <p:tavLst>
                                        <p:tav tm="0">
                                          <p:val>
                                            <p:fltVal val="0"/>
                                          </p:val>
                                        </p:tav>
                                        <p:tav tm="100000">
                                          <p:val>
                                            <p:strVal val="#ppt_h"/>
                                          </p:val>
                                        </p:tav>
                                      </p:tavLst>
                                    </p:anim>
                                    <p:animEffect transition="in" filter="fade">
                                      <p:cBhvr>
                                        <p:cTn id="61" dur="1000"/>
                                        <p:tgtEl>
                                          <p:spTgt spid="4127"/>
                                        </p:tgtEl>
                                      </p:cBhvr>
                                    </p:animEffect>
                                  </p:childTnLst>
                                </p:cTn>
                              </p:par>
                              <p:par>
                                <p:cTn id="62" presetID="53" presetClass="entr" presetSubtype="0" fill="hold" grpId="0" nodeType="withEffect">
                                  <p:stCondLst>
                                    <p:cond delay="300"/>
                                  </p:stCondLst>
                                  <p:childTnLst>
                                    <p:set>
                                      <p:cBhvr>
                                        <p:cTn id="63" dur="1" fill="hold">
                                          <p:stCondLst>
                                            <p:cond delay="0"/>
                                          </p:stCondLst>
                                        </p:cTn>
                                        <p:tgtEl>
                                          <p:spTgt spid="4128"/>
                                        </p:tgtEl>
                                        <p:attrNameLst>
                                          <p:attrName>style.visibility</p:attrName>
                                        </p:attrNameLst>
                                      </p:cBhvr>
                                      <p:to>
                                        <p:strVal val="visible"/>
                                      </p:to>
                                    </p:set>
                                    <p:anim calcmode="lin" valueType="num">
                                      <p:cBhvr>
                                        <p:cTn id="64" dur="1000" fill="hold"/>
                                        <p:tgtEl>
                                          <p:spTgt spid="4128"/>
                                        </p:tgtEl>
                                        <p:attrNameLst>
                                          <p:attrName>ppt_w</p:attrName>
                                        </p:attrNameLst>
                                      </p:cBhvr>
                                      <p:tavLst>
                                        <p:tav tm="0">
                                          <p:val>
                                            <p:fltVal val="0"/>
                                          </p:val>
                                        </p:tav>
                                        <p:tav tm="100000">
                                          <p:val>
                                            <p:strVal val="#ppt_w"/>
                                          </p:val>
                                        </p:tav>
                                      </p:tavLst>
                                    </p:anim>
                                    <p:anim calcmode="lin" valueType="num">
                                      <p:cBhvr>
                                        <p:cTn id="65" dur="1000" fill="hold"/>
                                        <p:tgtEl>
                                          <p:spTgt spid="4128"/>
                                        </p:tgtEl>
                                        <p:attrNameLst>
                                          <p:attrName>ppt_h</p:attrName>
                                        </p:attrNameLst>
                                      </p:cBhvr>
                                      <p:tavLst>
                                        <p:tav tm="0">
                                          <p:val>
                                            <p:fltVal val="0"/>
                                          </p:val>
                                        </p:tav>
                                        <p:tav tm="100000">
                                          <p:val>
                                            <p:strVal val="#ppt_h"/>
                                          </p:val>
                                        </p:tav>
                                      </p:tavLst>
                                    </p:anim>
                                    <p:animEffect transition="in" filter="fade">
                                      <p:cBhvr>
                                        <p:cTn id="66" dur="1000"/>
                                        <p:tgtEl>
                                          <p:spTgt spid="4128"/>
                                        </p:tgtEl>
                                      </p:cBhvr>
                                    </p:animEffect>
                                  </p:childTnLst>
                                </p:cTn>
                              </p:par>
                              <p:par>
                                <p:cTn id="67" presetID="10" presetClass="exit" presetSubtype="0" fill="hold" grpId="1" nodeType="withEffect">
                                  <p:stCondLst>
                                    <p:cond delay="300"/>
                                  </p:stCondLst>
                                  <p:childTnLst>
                                    <p:animEffect transition="out" filter="fade">
                                      <p:cBhvr>
                                        <p:cTn id="68" dur="2000"/>
                                        <p:tgtEl>
                                          <p:spTgt spid="4104"/>
                                        </p:tgtEl>
                                      </p:cBhvr>
                                    </p:animEffect>
                                    <p:set>
                                      <p:cBhvr>
                                        <p:cTn id="69" dur="1" fill="hold">
                                          <p:stCondLst>
                                            <p:cond delay="1999"/>
                                          </p:stCondLst>
                                        </p:cTn>
                                        <p:tgtEl>
                                          <p:spTgt spid="4104"/>
                                        </p:tgtEl>
                                        <p:attrNameLst>
                                          <p:attrName>style.visibility</p:attrName>
                                        </p:attrNameLst>
                                      </p:cBhvr>
                                      <p:to>
                                        <p:strVal val="hidden"/>
                                      </p:to>
                                    </p:set>
                                  </p:childTnLst>
                                </p:cTn>
                              </p:par>
                              <p:par>
                                <p:cTn id="70" presetID="10" presetClass="exit" presetSubtype="0" fill="hold" grpId="1" nodeType="withEffect">
                                  <p:stCondLst>
                                    <p:cond delay="300"/>
                                  </p:stCondLst>
                                  <p:childTnLst>
                                    <p:animEffect transition="out" filter="fade">
                                      <p:cBhvr>
                                        <p:cTn id="71" dur="2000"/>
                                        <p:tgtEl>
                                          <p:spTgt spid="4107"/>
                                        </p:tgtEl>
                                      </p:cBhvr>
                                    </p:animEffect>
                                    <p:set>
                                      <p:cBhvr>
                                        <p:cTn id="72" dur="1" fill="hold">
                                          <p:stCondLst>
                                            <p:cond delay="1999"/>
                                          </p:stCondLst>
                                        </p:cTn>
                                        <p:tgtEl>
                                          <p:spTgt spid="4107"/>
                                        </p:tgtEl>
                                        <p:attrNameLst>
                                          <p:attrName>style.visibility</p:attrName>
                                        </p:attrNameLst>
                                      </p:cBhvr>
                                      <p:to>
                                        <p:strVal val="hidden"/>
                                      </p:to>
                                    </p:set>
                                  </p:childTnLst>
                                </p:cTn>
                              </p:par>
                              <p:par>
                                <p:cTn id="73" presetID="0" presetClass="path" presetSubtype="0" accel="50000" decel="50000" fill="hold" grpId="1" nodeType="withEffect">
                                  <p:stCondLst>
                                    <p:cond delay="300"/>
                                  </p:stCondLst>
                                  <p:childTnLst>
                                    <p:animMotion origin="layout" path="M 0 0 L 0.3151 0 " pathEditMode="relative" ptsTypes="AA">
                                      <p:cBhvr>
                                        <p:cTn id="74" dur="3000" fill="hold"/>
                                        <p:tgtEl>
                                          <p:spTgt spid="4126"/>
                                        </p:tgtEl>
                                        <p:attrNameLst>
                                          <p:attrName>ppt_x</p:attrName>
                                          <p:attrName>ppt_y</p:attrName>
                                        </p:attrNameLst>
                                      </p:cBhvr>
                                    </p:animMotion>
                                  </p:childTnLst>
                                </p:cTn>
                              </p:par>
                              <p:par>
                                <p:cTn id="75" presetID="0" presetClass="path" presetSubtype="0" accel="50000" decel="50000" fill="hold" grpId="1" nodeType="withEffect">
                                  <p:stCondLst>
                                    <p:cond delay="300"/>
                                  </p:stCondLst>
                                  <p:childTnLst>
                                    <p:animMotion origin="layout" path="M 0 0 L 0.3151 0 " pathEditMode="relative" ptsTypes="AA">
                                      <p:cBhvr>
                                        <p:cTn id="76" dur="3000" fill="hold"/>
                                        <p:tgtEl>
                                          <p:spTgt spid="4127"/>
                                        </p:tgtEl>
                                        <p:attrNameLst>
                                          <p:attrName>ppt_x</p:attrName>
                                          <p:attrName>ppt_y</p:attrName>
                                        </p:attrNameLst>
                                      </p:cBhvr>
                                    </p:animMotion>
                                  </p:childTnLst>
                                </p:cTn>
                              </p:par>
                              <p:par>
                                <p:cTn id="77" presetID="0" presetClass="path" presetSubtype="0" accel="50000" decel="50000" fill="hold" grpId="1" nodeType="withEffect">
                                  <p:stCondLst>
                                    <p:cond delay="300"/>
                                  </p:stCondLst>
                                  <p:childTnLst>
                                    <p:animMotion origin="layout" path="M 0 0 L 0.3151 0 " pathEditMode="relative" rAng="0" ptsTypes="AA">
                                      <p:cBhvr>
                                        <p:cTn id="78" dur="3000" fill="hold"/>
                                        <p:tgtEl>
                                          <p:spTgt spid="4128"/>
                                        </p:tgtEl>
                                        <p:attrNameLst>
                                          <p:attrName>ppt_x</p:attrName>
                                          <p:attrName>ppt_y</p:attrName>
                                        </p:attrNameLst>
                                      </p:cBhvr>
                                      <p:rCtr x="0" y="0"/>
                                    </p:animMotion>
                                  </p:childTnLst>
                                </p:cTn>
                              </p:par>
                              <p:par>
                                <p:cTn id="79" presetID="8" presetClass="emph" presetSubtype="0" accel="50000" decel="50000" fill="hold" grpId="2" nodeType="withEffect">
                                  <p:stCondLst>
                                    <p:cond delay="500"/>
                                  </p:stCondLst>
                                  <p:childTnLst>
                                    <p:animRot by="-21600000">
                                      <p:cBhvr>
                                        <p:cTn id="80" dur="5000" fill="hold"/>
                                        <p:tgtEl>
                                          <p:spTgt spid="4126"/>
                                        </p:tgtEl>
                                        <p:attrNameLst>
                                          <p:attrName>r</p:attrName>
                                        </p:attrNameLst>
                                      </p:cBhvr>
                                    </p:animRot>
                                  </p:childTnLst>
                                </p:cTn>
                              </p:par>
                              <p:par>
                                <p:cTn id="81" presetID="8" presetClass="emph" presetSubtype="0" accel="50000" decel="50000" fill="hold" grpId="2" nodeType="withEffect">
                                  <p:stCondLst>
                                    <p:cond delay="500"/>
                                  </p:stCondLst>
                                  <p:childTnLst>
                                    <p:animRot by="21600000">
                                      <p:cBhvr>
                                        <p:cTn id="82" dur="5000" fill="hold"/>
                                        <p:tgtEl>
                                          <p:spTgt spid="4127"/>
                                        </p:tgtEl>
                                        <p:attrNameLst>
                                          <p:attrName>r</p:attrName>
                                        </p:attrNameLst>
                                      </p:cBhvr>
                                    </p:animRot>
                                  </p:childTnLst>
                                </p:cTn>
                              </p:par>
                              <p:par>
                                <p:cTn id="83" presetID="8" presetClass="emph" presetSubtype="0" accel="50000" decel="50000" fill="hold" grpId="2" nodeType="withEffect">
                                  <p:stCondLst>
                                    <p:cond delay="500"/>
                                  </p:stCondLst>
                                  <p:childTnLst>
                                    <p:animRot by="-21600000">
                                      <p:cBhvr>
                                        <p:cTn id="84" dur="5000" fill="hold"/>
                                        <p:tgtEl>
                                          <p:spTgt spid="4128"/>
                                        </p:tgtEl>
                                        <p:attrNameLst>
                                          <p:attrName>r</p:attrName>
                                        </p:attrNameLst>
                                      </p:cBhvr>
                                    </p:animRot>
                                  </p:childTnLst>
                                </p:cTn>
                              </p:par>
                              <p:par>
                                <p:cTn id="85" presetID="53" presetClass="exit" presetSubtype="0" fill="hold" grpId="3" nodeType="withEffect">
                                  <p:stCondLst>
                                    <p:cond delay="2000"/>
                                  </p:stCondLst>
                                  <p:childTnLst>
                                    <p:anim calcmode="lin" valueType="num">
                                      <p:cBhvr>
                                        <p:cTn id="86" dur="2000"/>
                                        <p:tgtEl>
                                          <p:spTgt spid="4126"/>
                                        </p:tgtEl>
                                        <p:attrNameLst>
                                          <p:attrName>ppt_w</p:attrName>
                                        </p:attrNameLst>
                                      </p:cBhvr>
                                      <p:tavLst>
                                        <p:tav tm="0">
                                          <p:val>
                                            <p:strVal val="ppt_w"/>
                                          </p:val>
                                        </p:tav>
                                        <p:tav tm="100000">
                                          <p:val>
                                            <p:fltVal val="0"/>
                                          </p:val>
                                        </p:tav>
                                      </p:tavLst>
                                    </p:anim>
                                    <p:anim calcmode="lin" valueType="num">
                                      <p:cBhvr>
                                        <p:cTn id="87" dur="2000"/>
                                        <p:tgtEl>
                                          <p:spTgt spid="4126"/>
                                        </p:tgtEl>
                                        <p:attrNameLst>
                                          <p:attrName>ppt_h</p:attrName>
                                        </p:attrNameLst>
                                      </p:cBhvr>
                                      <p:tavLst>
                                        <p:tav tm="0">
                                          <p:val>
                                            <p:strVal val="ppt_h"/>
                                          </p:val>
                                        </p:tav>
                                        <p:tav tm="100000">
                                          <p:val>
                                            <p:fltVal val="0"/>
                                          </p:val>
                                        </p:tav>
                                      </p:tavLst>
                                    </p:anim>
                                    <p:animEffect transition="out" filter="fade">
                                      <p:cBhvr>
                                        <p:cTn id="88" dur="2000"/>
                                        <p:tgtEl>
                                          <p:spTgt spid="4126"/>
                                        </p:tgtEl>
                                      </p:cBhvr>
                                    </p:animEffect>
                                    <p:set>
                                      <p:cBhvr>
                                        <p:cTn id="89" dur="1" fill="hold">
                                          <p:stCondLst>
                                            <p:cond delay="1999"/>
                                          </p:stCondLst>
                                        </p:cTn>
                                        <p:tgtEl>
                                          <p:spTgt spid="4126"/>
                                        </p:tgtEl>
                                        <p:attrNameLst>
                                          <p:attrName>style.visibility</p:attrName>
                                        </p:attrNameLst>
                                      </p:cBhvr>
                                      <p:to>
                                        <p:strVal val="hidden"/>
                                      </p:to>
                                    </p:set>
                                  </p:childTnLst>
                                </p:cTn>
                              </p:par>
                              <p:par>
                                <p:cTn id="90" presetID="53" presetClass="exit" presetSubtype="0" fill="hold" grpId="3" nodeType="withEffect">
                                  <p:stCondLst>
                                    <p:cond delay="2000"/>
                                  </p:stCondLst>
                                  <p:childTnLst>
                                    <p:anim calcmode="lin" valueType="num">
                                      <p:cBhvr>
                                        <p:cTn id="91" dur="2000"/>
                                        <p:tgtEl>
                                          <p:spTgt spid="4127"/>
                                        </p:tgtEl>
                                        <p:attrNameLst>
                                          <p:attrName>ppt_w</p:attrName>
                                        </p:attrNameLst>
                                      </p:cBhvr>
                                      <p:tavLst>
                                        <p:tav tm="0">
                                          <p:val>
                                            <p:strVal val="ppt_w"/>
                                          </p:val>
                                        </p:tav>
                                        <p:tav tm="100000">
                                          <p:val>
                                            <p:fltVal val="0"/>
                                          </p:val>
                                        </p:tav>
                                      </p:tavLst>
                                    </p:anim>
                                    <p:anim calcmode="lin" valueType="num">
                                      <p:cBhvr>
                                        <p:cTn id="92" dur="2000"/>
                                        <p:tgtEl>
                                          <p:spTgt spid="4127"/>
                                        </p:tgtEl>
                                        <p:attrNameLst>
                                          <p:attrName>ppt_h</p:attrName>
                                        </p:attrNameLst>
                                      </p:cBhvr>
                                      <p:tavLst>
                                        <p:tav tm="0">
                                          <p:val>
                                            <p:strVal val="ppt_h"/>
                                          </p:val>
                                        </p:tav>
                                        <p:tav tm="100000">
                                          <p:val>
                                            <p:fltVal val="0"/>
                                          </p:val>
                                        </p:tav>
                                      </p:tavLst>
                                    </p:anim>
                                    <p:animEffect transition="out" filter="fade">
                                      <p:cBhvr>
                                        <p:cTn id="93" dur="2000"/>
                                        <p:tgtEl>
                                          <p:spTgt spid="4127"/>
                                        </p:tgtEl>
                                      </p:cBhvr>
                                    </p:animEffect>
                                    <p:set>
                                      <p:cBhvr>
                                        <p:cTn id="94" dur="1" fill="hold">
                                          <p:stCondLst>
                                            <p:cond delay="1999"/>
                                          </p:stCondLst>
                                        </p:cTn>
                                        <p:tgtEl>
                                          <p:spTgt spid="4127"/>
                                        </p:tgtEl>
                                        <p:attrNameLst>
                                          <p:attrName>style.visibility</p:attrName>
                                        </p:attrNameLst>
                                      </p:cBhvr>
                                      <p:to>
                                        <p:strVal val="hidden"/>
                                      </p:to>
                                    </p:set>
                                  </p:childTnLst>
                                </p:cTn>
                              </p:par>
                              <p:par>
                                <p:cTn id="95" presetID="53" presetClass="exit" presetSubtype="0" fill="hold" grpId="3" nodeType="withEffect">
                                  <p:stCondLst>
                                    <p:cond delay="2000"/>
                                  </p:stCondLst>
                                  <p:childTnLst>
                                    <p:anim calcmode="lin" valueType="num">
                                      <p:cBhvr>
                                        <p:cTn id="96" dur="2000"/>
                                        <p:tgtEl>
                                          <p:spTgt spid="4128"/>
                                        </p:tgtEl>
                                        <p:attrNameLst>
                                          <p:attrName>ppt_w</p:attrName>
                                        </p:attrNameLst>
                                      </p:cBhvr>
                                      <p:tavLst>
                                        <p:tav tm="0">
                                          <p:val>
                                            <p:strVal val="ppt_w"/>
                                          </p:val>
                                        </p:tav>
                                        <p:tav tm="100000">
                                          <p:val>
                                            <p:fltVal val="0"/>
                                          </p:val>
                                        </p:tav>
                                      </p:tavLst>
                                    </p:anim>
                                    <p:anim calcmode="lin" valueType="num">
                                      <p:cBhvr>
                                        <p:cTn id="97" dur="2000"/>
                                        <p:tgtEl>
                                          <p:spTgt spid="4128"/>
                                        </p:tgtEl>
                                        <p:attrNameLst>
                                          <p:attrName>ppt_h</p:attrName>
                                        </p:attrNameLst>
                                      </p:cBhvr>
                                      <p:tavLst>
                                        <p:tav tm="0">
                                          <p:val>
                                            <p:strVal val="ppt_h"/>
                                          </p:val>
                                        </p:tav>
                                        <p:tav tm="100000">
                                          <p:val>
                                            <p:fltVal val="0"/>
                                          </p:val>
                                        </p:tav>
                                      </p:tavLst>
                                    </p:anim>
                                    <p:animEffect transition="out" filter="fade">
                                      <p:cBhvr>
                                        <p:cTn id="98" dur="2000"/>
                                        <p:tgtEl>
                                          <p:spTgt spid="4128"/>
                                        </p:tgtEl>
                                      </p:cBhvr>
                                    </p:animEffect>
                                    <p:set>
                                      <p:cBhvr>
                                        <p:cTn id="99" dur="1" fill="hold">
                                          <p:stCondLst>
                                            <p:cond delay="1999"/>
                                          </p:stCondLst>
                                        </p:cTn>
                                        <p:tgtEl>
                                          <p:spTgt spid="4128"/>
                                        </p:tgtEl>
                                        <p:attrNameLst>
                                          <p:attrName>style.visibility</p:attrName>
                                        </p:attrNameLst>
                                      </p:cBhvr>
                                      <p:to>
                                        <p:strVal val="hidden"/>
                                      </p:to>
                                    </p:set>
                                  </p:childTnLst>
                                </p:cTn>
                              </p:par>
                              <p:par>
                                <p:cTn id="100" presetID="53" presetClass="entr" presetSubtype="0" fill="hold" grpId="0" nodeType="withEffect">
                                  <p:stCondLst>
                                    <p:cond delay="3400"/>
                                  </p:stCondLst>
                                  <p:childTnLst>
                                    <p:set>
                                      <p:cBhvr>
                                        <p:cTn id="101" dur="1" fill="hold">
                                          <p:stCondLst>
                                            <p:cond delay="0"/>
                                          </p:stCondLst>
                                        </p:cTn>
                                        <p:tgtEl>
                                          <p:spTgt spid="4131"/>
                                        </p:tgtEl>
                                        <p:attrNameLst>
                                          <p:attrName>style.visibility</p:attrName>
                                        </p:attrNameLst>
                                      </p:cBhvr>
                                      <p:to>
                                        <p:strVal val="visible"/>
                                      </p:to>
                                    </p:set>
                                    <p:anim calcmode="lin" valueType="num">
                                      <p:cBhvr>
                                        <p:cTn id="102" dur="500" fill="hold"/>
                                        <p:tgtEl>
                                          <p:spTgt spid="4131"/>
                                        </p:tgtEl>
                                        <p:attrNameLst>
                                          <p:attrName>ppt_w</p:attrName>
                                        </p:attrNameLst>
                                      </p:cBhvr>
                                      <p:tavLst>
                                        <p:tav tm="0">
                                          <p:val>
                                            <p:fltVal val="0"/>
                                          </p:val>
                                        </p:tav>
                                        <p:tav tm="100000">
                                          <p:val>
                                            <p:strVal val="#ppt_w"/>
                                          </p:val>
                                        </p:tav>
                                      </p:tavLst>
                                    </p:anim>
                                    <p:anim calcmode="lin" valueType="num">
                                      <p:cBhvr>
                                        <p:cTn id="103" dur="500" fill="hold"/>
                                        <p:tgtEl>
                                          <p:spTgt spid="4131"/>
                                        </p:tgtEl>
                                        <p:attrNameLst>
                                          <p:attrName>ppt_h</p:attrName>
                                        </p:attrNameLst>
                                      </p:cBhvr>
                                      <p:tavLst>
                                        <p:tav tm="0">
                                          <p:val>
                                            <p:fltVal val="0"/>
                                          </p:val>
                                        </p:tav>
                                        <p:tav tm="100000">
                                          <p:val>
                                            <p:strVal val="#ppt_h"/>
                                          </p:val>
                                        </p:tav>
                                      </p:tavLst>
                                    </p:anim>
                                    <p:animEffect transition="in" filter="fade">
                                      <p:cBhvr>
                                        <p:cTn id="104" dur="500"/>
                                        <p:tgtEl>
                                          <p:spTgt spid="4131"/>
                                        </p:tgtEl>
                                      </p:cBhvr>
                                    </p:animEffect>
                                  </p:childTnLst>
                                </p:cTn>
                              </p:par>
                              <p:par>
                                <p:cTn id="105" presetID="53" presetClass="entr" presetSubtype="0" fill="hold" grpId="0" nodeType="withEffect">
                                  <p:stCondLst>
                                    <p:cond delay="3400"/>
                                  </p:stCondLst>
                                  <p:childTnLst>
                                    <p:set>
                                      <p:cBhvr>
                                        <p:cTn id="106" dur="1" fill="hold">
                                          <p:stCondLst>
                                            <p:cond delay="0"/>
                                          </p:stCondLst>
                                        </p:cTn>
                                        <p:tgtEl>
                                          <p:spTgt spid="4132"/>
                                        </p:tgtEl>
                                        <p:attrNameLst>
                                          <p:attrName>style.visibility</p:attrName>
                                        </p:attrNameLst>
                                      </p:cBhvr>
                                      <p:to>
                                        <p:strVal val="visible"/>
                                      </p:to>
                                    </p:set>
                                    <p:anim calcmode="lin" valueType="num">
                                      <p:cBhvr>
                                        <p:cTn id="107" dur="500" fill="hold"/>
                                        <p:tgtEl>
                                          <p:spTgt spid="4132"/>
                                        </p:tgtEl>
                                        <p:attrNameLst>
                                          <p:attrName>ppt_w</p:attrName>
                                        </p:attrNameLst>
                                      </p:cBhvr>
                                      <p:tavLst>
                                        <p:tav tm="0">
                                          <p:val>
                                            <p:fltVal val="0"/>
                                          </p:val>
                                        </p:tav>
                                        <p:tav tm="100000">
                                          <p:val>
                                            <p:strVal val="#ppt_w"/>
                                          </p:val>
                                        </p:tav>
                                      </p:tavLst>
                                    </p:anim>
                                    <p:anim calcmode="lin" valueType="num">
                                      <p:cBhvr>
                                        <p:cTn id="108" dur="500" fill="hold"/>
                                        <p:tgtEl>
                                          <p:spTgt spid="4132"/>
                                        </p:tgtEl>
                                        <p:attrNameLst>
                                          <p:attrName>ppt_h</p:attrName>
                                        </p:attrNameLst>
                                      </p:cBhvr>
                                      <p:tavLst>
                                        <p:tav tm="0">
                                          <p:val>
                                            <p:fltVal val="0"/>
                                          </p:val>
                                        </p:tav>
                                        <p:tav tm="100000">
                                          <p:val>
                                            <p:strVal val="#ppt_h"/>
                                          </p:val>
                                        </p:tav>
                                      </p:tavLst>
                                    </p:anim>
                                    <p:animEffect transition="in" filter="fade">
                                      <p:cBhvr>
                                        <p:cTn id="109" dur="500"/>
                                        <p:tgtEl>
                                          <p:spTgt spid="4132"/>
                                        </p:tgtEl>
                                      </p:cBhvr>
                                    </p:animEffect>
                                  </p:childTnLst>
                                </p:cTn>
                              </p:par>
                              <p:par>
                                <p:cTn id="110" presetID="8" presetClass="emph" presetSubtype="0" accel="50000" decel="50000" fill="hold" grpId="1" nodeType="withEffect">
                                  <p:stCondLst>
                                    <p:cond delay="3700"/>
                                  </p:stCondLst>
                                  <p:childTnLst>
                                    <p:animRot by="10800000">
                                      <p:cBhvr>
                                        <p:cTn id="111" dur="2000" fill="hold"/>
                                        <p:tgtEl>
                                          <p:spTgt spid="4131"/>
                                        </p:tgtEl>
                                        <p:attrNameLst>
                                          <p:attrName>r</p:attrName>
                                        </p:attrNameLst>
                                      </p:cBhvr>
                                    </p:animRot>
                                  </p:childTnLst>
                                </p:cTn>
                              </p:par>
                              <p:par>
                                <p:cTn id="112" presetID="8" presetClass="emph" presetSubtype="0" accel="50000" decel="50000" fill="hold" grpId="1" nodeType="withEffect">
                                  <p:stCondLst>
                                    <p:cond delay="3700"/>
                                  </p:stCondLst>
                                  <p:childTnLst>
                                    <p:animRot by="-10800000">
                                      <p:cBhvr>
                                        <p:cTn id="113" dur="2000" fill="hold"/>
                                        <p:tgtEl>
                                          <p:spTgt spid="4132"/>
                                        </p:tgtEl>
                                        <p:attrNameLst>
                                          <p:attrName>r</p:attrName>
                                        </p:attrNameLst>
                                      </p:cBhvr>
                                    </p:animRot>
                                  </p:childTnLst>
                                </p:cTn>
                              </p:par>
                              <p:par>
                                <p:cTn id="114" presetID="53" presetClass="exit" presetSubtype="0" fill="hold" grpId="2" nodeType="withEffect">
                                  <p:stCondLst>
                                    <p:cond delay="4100"/>
                                  </p:stCondLst>
                                  <p:childTnLst>
                                    <p:anim calcmode="lin" valueType="num">
                                      <p:cBhvr>
                                        <p:cTn id="115" dur="3000"/>
                                        <p:tgtEl>
                                          <p:spTgt spid="4131"/>
                                        </p:tgtEl>
                                        <p:attrNameLst>
                                          <p:attrName>ppt_w</p:attrName>
                                        </p:attrNameLst>
                                      </p:cBhvr>
                                      <p:tavLst>
                                        <p:tav tm="0">
                                          <p:val>
                                            <p:strVal val="ppt_w"/>
                                          </p:val>
                                        </p:tav>
                                        <p:tav tm="100000">
                                          <p:val>
                                            <p:fltVal val="0"/>
                                          </p:val>
                                        </p:tav>
                                      </p:tavLst>
                                    </p:anim>
                                    <p:anim calcmode="lin" valueType="num">
                                      <p:cBhvr>
                                        <p:cTn id="116" dur="3000"/>
                                        <p:tgtEl>
                                          <p:spTgt spid="4131"/>
                                        </p:tgtEl>
                                        <p:attrNameLst>
                                          <p:attrName>ppt_h</p:attrName>
                                        </p:attrNameLst>
                                      </p:cBhvr>
                                      <p:tavLst>
                                        <p:tav tm="0">
                                          <p:val>
                                            <p:strVal val="ppt_h"/>
                                          </p:val>
                                        </p:tav>
                                        <p:tav tm="100000">
                                          <p:val>
                                            <p:fltVal val="0"/>
                                          </p:val>
                                        </p:tav>
                                      </p:tavLst>
                                    </p:anim>
                                    <p:animEffect transition="out" filter="fade">
                                      <p:cBhvr>
                                        <p:cTn id="117" dur="3000"/>
                                        <p:tgtEl>
                                          <p:spTgt spid="4131"/>
                                        </p:tgtEl>
                                      </p:cBhvr>
                                    </p:animEffect>
                                    <p:set>
                                      <p:cBhvr>
                                        <p:cTn id="118" dur="1" fill="hold">
                                          <p:stCondLst>
                                            <p:cond delay="2999"/>
                                          </p:stCondLst>
                                        </p:cTn>
                                        <p:tgtEl>
                                          <p:spTgt spid="4131"/>
                                        </p:tgtEl>
                                        <p:attrNameLst>
                                          <p:attrName>style.visibility</p:attrName>
                                        </p:attrNameLst>
                                      </p:cBhvr>
                                      <p:to>
                                        <p:strVal val="hidden"/>
                                      </p:to>
                                    </p:set>
                                  </p:childTnLst>
                                </p:cTn>
                              </p:par>
                              <p:par>
                                <p:cTn id="119" presetID="53" presetClass="exit" presetSubtype="0" fill="hold" grpId="2" nodeType="withEffect">
                                  <p:stCondLst>
                                    <p:cond delay="4100"/>
                                  </p:stCondLst>
                                  <p:childTnLst>
                                    <p:anim calcmode="lin" valueType="num">
                                      <p:cBhvr>
                                        <p:cTn id="120" dur="3000"/>
                                        <p:tgtEl>
                                          <p:spTgt spid="4132"/>
                                        </p:tgtEl>
                                        <p:attrNameLst>
                                          <p:attrName>ppt_w</p:attrName>
                                        </p:attrNameLst>
                                      </p:cBhvr>
                                      <p:tavLst>
                                        <p:tav tm="0">
                                          <p:val>
                                            <p:strVal val="ppt_w"/>
                                          </p:val>
                                        </p:tav>
                                        <p:tav tm="100000">
                                          <p:val>
                                            <p:fltVal val="0"/>
                                          </p:val>
                                        </p:tav>
                                      </p:tavLst>
                                    </p:anim>
                                    <p:anim calcmode="lin" valueType="num">
                                      <p:cBhvr>
                                        <p:cTn id="121" dur="3000"/>
                                        <p:tgtEl>
                                          <p:spTgt spid="4132"/>
                                        </p:tgtEl>
                                        <p:attrNameLst>
                                          <p:attrName>ppt_h</p:attrName>
                                        </p:attrNameLst>
                                      </p:cBhvr>
                                      <p:tavLst>
                                        <p:tav tm="0">
                                          <p:val>
                                            <p:strVal val="ppt_h"/>
                                          </p:val>
                                        </p:tav>
                                        <p:tav tm="100000">
                                          <p:val>
                                            <p:fltVal val="0"/>
                                          </p:val>
                                        </p:tav>
                                      </p:tavLst>
                                    </p:anim>
                                    <p:animEffect transition="out" filter="fade">
                                      <p:cBhvr>
                                        <p:cTn id="122" dur="3000"/>
                                        <p:tgtEl>
                                          <p:spTgt spid="4132"/>
                                        </p:tgtEl>
                                      </p:cBhvr>
                                    </p:animEffect>
                                    <p:set>
                                      <p:cBhvr>
                                        <p:cTn id="123" dur="1" fill="hold">
                                          <p:stCondLst>
                                            <p:cond delay="2999"/>
                                          </p:stCondLst>
                                        </p:cTn>
                                        <p:tgtEl>
                                          <p:spTgt spid="41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animBg="1"/>
      <p:bldP spid="4104" grpId="1" animBg="1"/>
      <p:bldP spid="4107" grpId="0" animBg="1"/>
      <p:bldP spid="4107" grpId="1" animBg="1"/>
      <p:bldP spid="4119" grpId="0" animBg="1"/>
      <p:bldP spid="4119" grpId="1" animBg="1"/>
      <p:bldP spid="4121" grpId="0" animBg="1"/>
      <p:bldP spid="4121" grpId="1" animBg="1"/>
      <p:bldP spid="4122" grpId="0" animBg="1"/>
      <p:bldP spid="4122" grpId="1" animBg="1"/>
      <p:bldP spid="4126" grpId="0" animBg="1"/>
      <p:bldP spid="4126" grpId="1" animBg="1"/>
      <p:bldP spid="4126" grpId="2" animBg="1"/>
      <p:bldP spid="4126" grpId="3" animBg="1"/>
      <p:bldP spid="4127" grpId="0" animBg="1"/>
      <p:bldP spid="4127" grpId="1" animBg="1"/>
      <p:bldP spid="4127" grpId="2" animBg="1"/>
      <p:bldP spid="4127" grpId="3" animBg="1"/>
      <p:bldP spid="4128" grpId="0" animBg="1"/>
      <p:bldP spid="4128" grpId="1" animBg="1"/>
      <p:bldP spid="4128" grpId="2" animBg="1"/>
      <p:bldP spid="4128" grpId="3" animBg="1"/>
      <p:bldP spid="4129" grpId="0" animBg="1"/>
      <p:bldP spid="4129" grpId="1" animBg="1"/>
      <p:bldP spid="4130" grpId="0" animBg="1"/>
      <p:bldP spid="4130" grpId="1" animBg="1"/>
      <p:bldP spid="4131" grpId="0" animBg="1"/>
      <p:bldP spid="4131" grpId="1" animBg="1"/>
      <p:bldP spid="4131" grpId="2" animBg="1"/>
      <p:bldP spid="4132" grpId="0" animBg="1"/>
      <p:bldP spid="4132" grpId="1" animBg="1"/>
      <p:bldP spid="4132" grpId="2" animBg="1"/>
      <p:bldP spid="4120" grpId="0" animBg="1"/>
      <p:bldP spid="4120"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椭圆 20"/>
          <p:cNvSpPr/>
          <p:nvPr/>
        </p:nvSpPr>
        <p:spPr bwMode="auto">
          <a:xfrm>
            <a:off x="6643702" y="3429000"/>
            <a:ext cx="1285884" cy="500066"/>
          </a:xfrm>
          <a:prstGeom prst="ellipse">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1800" b="0" i="0" u="none" strike="noStrike" cap="none" normalizeH="0" baseline="0" smtClean="0">
              <a:ln>
                <a:noFill/>
              </a:ln>
              <a:solidFill>
                <a:schemeClr val="tx1"/>
              </a:solidFill>
              <a:effectLst/>
              <a:latin typeface="Arial" charset="0"/>
              <a:ea typeface="新細明體" pitchFamily="18" charset="-120"/>
            </a:endParaRPr>
          </a:p>
        </p:txBody>
      </p:sp>
      <p:sp>
        <p:nvSpPr>
          <p:cNvPr id="9218" name="Rectangle 2"/>
          <p:cNvSpPr>
            <a:spLocks noChangeArrowheads="1"/>
          </p:cNvSpPr>
          <p:nvPr/>
        </p:nvSpPr>
        <p:spPr bwMode="auto">
          <a:xfrm>
            <a:off x="-166688" y="171450"/>
            <a:ext cx="7518401" cy="393700"/>
          </a:xfrm>
          <a:prstGeom prst="rect">
            <a:avLst/>
          </a:prstGeom>
          <a:noFill/>
          <a:ln w="9525">
            <a:noFill/>
            <a:miter lim="800000"/>
            <a:headEnd/>
            <a:tailEnd/>
          </a:ln>
        </p:spPr>
        <p:txBody>
          <a:bodyPr anchor="ctr">
            <a:spAutoFit/>
          </a:bodyPr>
          <a:lstStyle/>
          <a:p>
            <a:pPr algn="ctr" eaLnBrk="1" hangingPunct="1"/>
            <a:endParaRPr lang="zh-CN" altLang="en-US"/>
          </a:p>
        </p:txBody>
      </p:sp>
      <p:sp>
        <p:nvSpPr>
          <p:cNvPr id="9220" name="Text Box 26"/>
          <p:cNvSpPr txBox="1">
            <a:spLocks noChangeArrowheads="1"/>
          </p:cNvSpPr>
          <p:nvPr/>
        </p:nvSpPr>
        <p:spPr bwMode="black">
          <a:xfrm>
            <a:off x="785786" y="1428736"/>
            <a:ext cx="7572428" cy="1368131"/>
          </a:xfrm>
          <a:prstGeom prst="rect">
            <a:avLst/>
          </a:prstGeom>
          <a:noFill/>
          <a:ln w="9525">
            <a:noFill/>
            <a:miter lim="800000"/>
            <a:headEnd/>
            <a:tailEnd/>
          </a:ln>
        </p:spPr>
        <p:txBody>
          <a:bodyPr wrap="square">
            <a:spAutoFit/>
          </a:bodyPr>
          <a:lstStyle/>
          <a:p>
            <a:pPr eaLnBrk="1" hangingPunct="1">
              <a:lnSpc>
                <a:spcPct val="150000"/>
              </a:lnSpc>
              <a:spcBef>
                <a:spcPct val="50000"/>
              </a:spcBef>
              <a:buClr>
                <a:srgbClr val="1C1C1C"/>
              </a:buClr>
            </a:pPr>
            <a:r>
              <a:rPr lang="zh-CN" altLang="en-US" sz="2000" dirty="0"/>
              <a:t>2</a:t>
            </a:r>
            <a:r>
              <a:rPr lang="en-US" altLang="zh-CN" sz="2000" dirty="0"/>
              <a:t>010</a:t>
            </a:r>
            <a:r>
              <a:rPr lang="zh-CN" altLang="en-US" sz="2000" dirty="0"/>
              <a:t>年</a:t>
            </a:r>
            <a:r>
              <a:rPr lang="en-US" altLang="zh-CN" sz="2000" dirty="0"/>
              <a:t>7</a:t>
            </a:r>
            <a:r>
              <a:rPr lang="zh-CN" altLang="en-US" sz="2000" dirty="0"/>
              <a:t>月，</a:t>
            </a:r>
            <a:r>
              <a:rPr lang="zh-CN" altLang="zh-CN" sz="2000" dirty="0"/>
              <a:t>党中央､国务院召开了新世纪第一次全国教育工作会议</a:t>
            </a:r>
            <a:r>
              <a:rPr lang="en-US" altLang="zh-CN" sz="2000" dirty="0" smtClean="0"/>
              <a:t>, </a:t>
            </a:r>
            <a:r>
              <a:rPr lang="zh-CN" altLang="zh-CN" sz="2000" dirty="0" smtClean="0"/>
              <a:t>发布</a:t>
            </a:r>
            <a:r>
              <a:rPr lang="zh-CN" altLang="zh-CN" sz="2000" dirty="0"/>
              <a:t>了《国家中长期教育改革和发展规划纲要</a:t>
            </a:r>
            <a:r>
              <a:rPr lang="en-US" altLang="zh-CN" sz="2000" dirty="0"/>
              <a:t>(2010-2020</a:t>
            </a:r>
            <a:r>
              <a:rPr lang="zh-CN" altLang="zh-CN" sz="2000" dirty="0"/>
              <a:t>年</a:t>
            </a:r>
            <a:r>
              <a:rPr lang="en-US" altLang="zh-CN" sz="2000" dirty="0"/>
              <a:t>)</a:t>
            </a:r>
            <a:r>
              <a:rPr lang="zh-CN" altLang="zh-CN" sz="2000" dirty="0" smtClean="0"/>
              <a:t>》</a:t>
            </a:r>
            <a:endParaRPr lang="en-US" altLang="zh-CN" sz="2000" dirty="0">
              <a:solidFill>
                <a:srgbClr val="333333"/>
              </a:solidFill>
            </a:endParaRPr>
          </a:p>
          <a:p>
            <a:pPr algn="ctr" eaLnBrk="1" hangingPunct="1">
              <a:lnSpc>
                <a:spcPct val="60000"/>
              </a:lnSpc>
              <a:spcBef>
                <a:spcPct val="50000"/>
              </a:spcBef>
              <a:buClr>
                <a:srgbClr val="1C1C1C"/>
              </a:buClr>
            </a:pPr>
            <a:endParaRPr lang="zh-CN" altLang="en-US" sz="2000" dirty="0">
              <a:solidFill>
                <a:srgbClr val="333333"/>
              </a:solidFill>
            </a:endParaRPr>
          </a:p>
        </p:txBody>
      </p:sp>
      <p:sp>
        <p:nvSpPr>
          <p:cNvPr id="9221" name="Freeform 18"/>
          <p:cNvSpPr>
            <a:spLocks/>
          </p:cNvSpPr>
          <p:nvPr/>
        </p:nvSpPr>
        <p:spPr bwMode="gray">
          <a:xfrm>
            <a:off x="9490075" y="1060450"/>
            <a:ext cx="898525" cy="395288"/>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hlink">
                  <a:alpha val="17998"/>
                </a:schemeClr>
              </a:gs>
            </a:gsLst>
            <a:lin ang="5400000" scaled="1"/>
          </a:gradFill>
          <a:ln w="9525">
            <a:noFill/>
            <a:miter lim="800000"/>
            <a:headEnd/>
            <a:tailEnd/>
          </a:ln>
        </p:spPr>
        <p:txBody>
          <a:bodyPr/>
          <a:lstStyle/>
          <a:p>
            <a:endParaRPr lang="zh-CN" altLang="en-US"/>
          </a:p>
        </p:txBody>
      </p:sp>
      <p:grpSp>
        <p:nvGrpSpPr>
          <p:cNvPr id="2" name="Group 29"/>
          <p:cNvGrpSpPr>
            <a:grpSpLocks/>
          </p:cNvGrpSpPr>
          <p:nvPr/>
        </p:nvGrpSpPr>
        <p:grpSpPr bwMode="auto">
          <a:xfrm rot="-1297425" flipH="1" flipV="1">
            <a:off x="8693150" y="2193925"/>
            <a:ext cx="1062038" cy="254000"/>
            <a:chOff x="2532" y="1051"/>
            <a:chExt cx="893" cy="246"/>
          </a:xfrm>
        </p:grpSpPr>
        <p:grpSp>
          <p:nvGrpSpPr>
            <p:cNvPr id="3" name="Group 30"/>
            <p:cNvGrpSpPr>
              <a:grpSpLocks/>
            </p:cNvGrpSpPr>
            <p:nvPr/>
          </p:nvGrpSpPr>
          <p:grpSpPr bwMode="auto">
            <a:xfrm>
              <a:off x="2532" y="1051"/>
              <a:ext cx="743" cy="185"/>
              <a:chOff x="1565" y="2568"/>
              <a:chExt cx="1118" cy="279"/>
            </a:xfrm>
          </p:grpSpPr>
          <p:sp>
            <p:nvSpPr>
              <p:cNvPr id="9233" name="AutoShape 31"/>
              <p:cNvSpPr>
                <a:spLocks noChangeArrowheads="1"/>
              </p:cNvSpPr>
              <p:nvPr/>
            </p:nvSpPr>
            <p:spPr bwMode="white">
              <a:xfrm rot="5263130">
                <a:off x="1859" y="2274"/>
                <a:ext cx="227" cy="816"/>
              </a:xfrm>
              <a:prstGeom prst="moon">
                <a:avLst>
                  <a:gd name="adj" fmla="val 49773"/>
                </a:avLst>
              </a:prstGeom>
              <a:solidFill>
                <a:schemeClr val="bg1">
                  <a:alpha val="3922"/>
                </a:schemeClr>
              </a:solidFill>
              <a:ln w="9525">
                <a:noFill/>
                <a:miter lim="800000"/>
                <a:headEnd/>
                <a:tailEnd/>
              </a:ln>
            </p:spPr>
            <p:txBody>
              <a:bodyPr wrap="none" anchor="ctr"/>
              <a:lstStyle/>
              <a:p>
                <a:pPr algn="ctr" eaLnBrk="1" hangingPunct="1"/>
                <a:endParaRPr lang="zh-CN" altLang="en-US"/>
              </a:p>
            </p:txBody>
          </p:sp>
          <p:sp>
            <p:nvSpPr>
              <p:cNvPr id="9234" name="AutoShape 32"/>
              <p:cNvSpPr>
                <a:spLocks noChangeArrowheads="1"/>
              </p:cNvSpPr>
              <p:nvPr/>
            </p:nvSpPr>
            <p:spPr bwMode="white">
              <a:xfrm rot="6078281">
                <a:off x="1995" y="2274"/>
                <a:ext cx="227" cy="816"/>
              </a:xfrm>
              <a:prstGeom prst="moon">
                <a:avLst>
                  <a:gd name="adj" fmla="val 49773"/>
                </a:avLst>
              </a:prstGeom>
              <a:solidFill>
                <a:schemeClr val="bg1">
                  <a:alpha val="3922"/>
                </a:schemeClr>
              </a:solidFill>
              <a:ln w="9525">
                <a:noFill/>
                <a:miter lim="800000"/>
                <a:headEnd/>
                <a:tailEnd/>
              </a:ln>
            </p:spPr>
            <p:txBody>
              <a:bodyPr wrap="none" anchor="ctr"/>
              <a:lstStyle/>
              <a:p>
                <a:pPr algn="ctr" eaLnBrk="1" hangingPunct="1"/>
                <a:endParaRPr lang="zh-CN" altLang="en-US"/>
              </a:p>
            </p:txBody>
          </p:sp>
          <p:sp>
            <p:nvSpPr>
              <p:cNvPr id="9235" name="AutoShape 33"/>
              <p:cNvSpPr>
                <a:spLocks noChangeArrowheads="1"/>
              </p:cNvSpPr>
              <p:nvPr/>
            </p:nvSpPr>
            <p:spPr bwMode="white">
              <a:xfrm rot="6373927">
                <a:off x="2071" y="2296"/>
                <a:ext cx="227" cy="816"/>
              </a:xfrm>
              <a:prstGeom prst="moon">
                <a:avLst>
                  <a:gd name="adj" fmla="val 49773"/>
                </a:avLst>
              </a:prstGeom>
              <a:solidFill>
                <a:schemeClr val="bg1">
                  <a:alpha val="3922"/>
                </a:schemeClr>
              </a:solidFill>
              <a:ln w="9525">
                <a:noFill/>
                <a:miter lim="800000"/>
                <a:headEnd/>
                <a:tailEnd/>
              </a:ln>
            </p:spPr>
            <p:txBody>
              <a:bodyPr wrap="none" anchor="ctr"/>
              <a:lstStyle/>
              <a:p>
                <a:pPr algn="ctr" eaLnBrk="1" hangingPunct="1"/>
                <a:endParaRPr lang="zh-CN" altLang="en-US"/>
              </a:p>
            </p:txBody>
          </p:sp>
          <p:sp>
            <p:nvSpPr>
              <p:cNvPr id="9236" name="AutoShape 34"/>
              <p:cNvSpPr>
                <a:spLocks noChangeArrowheads="1"/>
              </p:cNvSpPr>
              <p:nvPr/>
            </p:nvSpPr>
            <p:spPr bwMode="white">
              <a:xfrm rot="6906312">
                <a:off x="2161" y="2326"/>
                <a:ext cx="227" cy="816"/>
              </a:xfrm>
              <a:prstGeom prst="moon">
                <a:avLst>
                  <a:gd name="adj" fmla="val 49773"/>
                </a:avLst>
              </a:prstGeom>
              <a:solidFill>
                <a:schemeClr val="bg1">
                  <a:alpha val="3922"/>
                </a:schemeClr>
              </a:solidFill>
              <a:ln w="9525">
                <a:noFill/>
                <a:miter lim="800000"/>
                <a:headEnd/>
                <a:tailEnd/>
              </a:ln>
            </p:spPr>
            <p:txBody>
              <a:bodyPr wrap="none" anchor="ctr"/>
              <a:lstStyle/>
              <a:p>
                <a:pPr algn="ctr" eaLnBrk="1" hangingPunct="1"/>
                <a:endParaRPr lang="zh-CN" altLang="en-US"/>
              </a:p>
            </p:txBody>
          </p:sp>
        </p:grpSp>
        <p:grpSp>
          <p:nvGrpSpPr>
            <p:cNvPr id="4" name="Group 35"/>
            <p:cNvGrpSpPr>
              <a:grpSpLocks/>
            </p:cNvGrpSpPr>
            <p:nvPr/>
          </p:nvGrpSpPr>
          <p:grpSpPr bwMode="auto">
            <a:xfrm rot="1353540">
              <a:off x="2682" y="1111"/>
              <a:ext cx="743" cy="186"/>
              <a:chOff x="1565" y="2568"/>
              <a:chExt cx="1118" cy="279"/>
            </a:xfrm>
          </p:grpSpPr>
          <p:sp>
            <p:nvSpPr>
              <p:cNvPr id="9229" name="AutoShape 36"/>
              <p:cNvSpPr>
                <a:spLocks noChangeArrowheads="1"/>
              </p:cNvSpPr>
              <p:nvPr/>
            </p:nvSpPr>
            <p:spPr bwMode="white">
              <a:xfrm rot="5263130">
                <a:off x="1859" y="2274"/>
                <a:ext cx="227" cy="816"/>
              </a:xfrm>
              <a:prstGeom prst="moon">
                <a:avLst>
                  <a:gd name="adj" fmla="val 49773"/>
                </a:avLst>
              </a:prstGeom>
              <a:solidFill>
                <a:schemeClr val="bg1">
                  <a:alpha val="3922"/>
                </a:schemeClr>
              </a:solidFill>
              <a:ln w="9525">
                <a:noFill/>
                <a:miter lim="800000"/>
                <a:headEnd/>
                <a:tailEnd/>
              </a:ln>
            </p:spPr>
            <p:txBody>
              <a:bodyPr wrap="none" anchor="ctr"/>
              <a:lstStyle/>
              <a:p>
                <a:pPr algn="ctr" eaLnBrk="1" hangingPunct="1"/>
                <a:endParaRPr lang="zh-CN" altLang="en-US"/>
              </a:p>
            </p:txBody>
          </p:sp>
          <p:sp>
            <p:nvSpPr>
              <p:cNvPr id="9230" name="AutoShape 37"/>
              <p:cNvSpPr>
                <a:spLocks noChangeArrowheads="1"/>
              </p:cNvSpPr>
              <p:nvPr/>
            </p:nvSpPr>
            <p:spPr bwMode="white">
              <a:xfrm rot="6078281">
                <a:off x="1995" y="2274"/>
                <a:ext cx="227" cy="816"/>
              </a:xfrm>
              <a:prstGeom prst="moon">
                <a:avLst>
                  <a:gd name="adj" fmla="val 49773"/>
                </a:avLst>
              </a:prstGeom>
              <a:solidFill>
                <a:schemeClr val="bg1">
                  <a:alpha val="3922"/>
                </a:schemeClr>
              </a:solidFill>
              <a:ln w="9525">
                <a:noFill/>
                <a:miter lim="800000"/>
                <a:headEnd/>
                <a:tailEnd/>
              </a:ln>
            </p:spPr>
            <p:txBody>
              <a:bodyPr wrap="none" anchor="ctr"/>
              <a:lstStyle/>
              <a:p>
                <a:pPr algn="ctr" eaLnBrk="1" hangingPunct="1"/>
                <a:endParaRPr lang="zh-CN" altLang="en-US"/>
              </a:p>
            </p:txBody>
          </p:sp>
          <p:sp>
            <p:nvSpPr>
              <p:cNvPr id="9231" name="AutoShape 38"/>
              <p:cNvSpPr>
                <a:spLocks noChangeArrowheads="1"/>
              </p:cNvSpPr>
              <p:nvPr/>
            </p:nvSpPr>
            <p:spPr bwMode="white">
              <a:xfrm rot="6373927">
                <a:off x="2071" y="2296"/>
                <a:ext cx="227" cy="816"/>
              </a:xfrm>
              <a:prstGeom prst="moon">
                <a:avLst>
                  <a:gd name="adj" fmla="val 49773"/>
                </a:avLst>
              </a:prstGeom>
              <a:solidFill>
                <a:schemeClr val="bg1">
                  <a:alpha val="3922"/>
                </a:schemeClr>
              </a:solidFill>
              <a:ln w="9525">
                <a:noFill/>
                <a:miter lim="800000"/>
                <a:headEnd/>
                <a:tailEnd/>
              </a:ln>
            </p:spPr>
            <p:txBody>
              <a:bodyPr wrap="none" anchor="ctr"/>
              <a:lstStyle/>
              <a:p>
                <a:pPr algn="ctr" eaLnBrk="1" hangingPunct="1"/>
                <a:endParaRPr lang="zh-CN" altLang="en-US"/>
              </a:p>
            </p:txBody>
          </p:sp>
          <p:sp>
            <p:nvSpPr>
              <p:cNvPr id="9232" name="AutoShape 39"/>
              <p:cNvSpPr>
                <a:spLocks noChangeArrowheads="1"/>
              </p:cNvSpPr>
              <p:nvPr/>
            </p:nvSpPr>
            <p:spPr bwMode="white">
              <a:xfrm rot="6906312">
                <a:off x="2161" y="2326"/>
                <a:ext cx="227" cy="816"/>
              </a:xfrm>
              <a:prstGeom prst="moon">
                <a:avLst>
                  <a:gd name="adj" fmla="val 49773"/>
                </a:avLst>
              </a:prstGeom>
              <a:solidFill>
                <a:schemeClr val="bg1">
                  <a:alpha val="0"/>
                </a:schemeClr>
              </a:solidFill>
              <a:ln w="9525">
                <a:noFill/>
                <a:miter lim="800000"/>
                <a:headEnd/>
                <a:tailEnd/>
              </a:ln>
            </p:spPr>
            <p:txBody>
              <a:bodyPr wrap="none" anchor="ctr"/>
              <a:lstStyle/>
              <a:p>
                <a:pPr algn="ctr" eaLnBrk="1" hangingPunct="1"/>
                <a:endParaRPr lang="zh-CN" altLang="en-US"/>
              </a:p>
            </p:txBody>
          </p:sp>
        </p:grpSp>
      </p:grpSp>
      <p:sp>
        <p:nvSpPr>
          <p:cNvPr id="9223" name="矩形 1"/>
          <p:cNvSpPr>
            <a:spLocks noChangeArrowheads="1"/>
          </p:cNvSpPr>
          <p:nvPr/>
        </p:nvSpPr>
        <p:spPr bwMode="auto">
          <a:xfrm>
            <a:off x="714348" y="2571744"/>
            <a:ext cx="7256462" cy="495585"/>
          </a:xfrm>
          <a:prstGeom prst="rect">
            <a:avLst/>
          </a:prstGeom>
          <a:noFill/>
          <a:ln w="9525">
            <a:noFill/>
            <a:miter lim="800000"/>
            <a:headEnd/>
            <a:tailEnd/>
          </a:ln>
        </p:spPr>
        <p:txBody>
          <a:bodyPr>
            <a:spAutoFit/>
          </a:bodyPr>
          <a:lstStyle/>
          <a:p>
            <a:pPr indent="342900" eaLnBrk="1" hangingPunct="1">
              <a:lnSpc>
                <a:spcPct val="150000"/>
              </a:lnSpc>
            </a:pPr>
            <a:r>
              <a:rPr lang="zh-CN" altLang="zh-CN" dirty="0"/>
              <a:t>☆</a:t>
            </a:r>
            <a:r>
              <a:rPr lang="zh-CN" altLang="en-US" dirty="0"/>
              <a:t> </a:t>
            </a:r>
            <a:r>
              <a:rPr lang="zh-CN" altLang="en-US" sz="2000" dirty="0">
                <a:latin typeface="宋体" charset="-122"/>
              </a:rPr>
              <a:t>全面提高高等教育质量。</a:t>
            </a:r>
            <a:endParaRPr lang="zh-CN" altLang="zh-CN" dirty="0"/>
          </a:p>
        </p:txBody>
      </p:sp>
      <p:sp>
        <p:nvSpPr>
          <p:cNvPr id="25702" name="Rectangle 102"/>
          <p:cNvSpPr>
            <a:spLocks noChangeArrowheads="1"/>
          </p:cNvSpPr>
          <p:nvPr/>
        </p:nvSpPr>
        <p:spPr bwMode="auto">
          <a:xfrm>
            <a:off x="1071538" y="3429000"/>
            <a:ext cx="6870729" cy="869533"/>
          </a:xfrm>
          <a:prstGeom prst="rect">
            <a:avLst/>
          </a:prstGeom>
          <a:noFill/>
          <a:ln>
            <a:noFill/>
          </a:ln>
          <a:effectLst>
            <a:prstShdw prst="shdw17" dist="17961" dir="2700000">
              <a:schemeClr val="accent1">
                <a:gamma/>
                <a:shade val="60000"/>
                <a:invGamma/>
              </a:schemeClr>
            </a:prstShdw>
          </a:effectLst>
          <a:extLst/>
        </p:spPr>
        <p:txBody>
          <a:bodyPr wrap="square">
            <a:spAutoFit/>
          </a:bodyPr>
          <a:lstStyle/>
          <a:p>
            <a:pPr eaLnBrk="1" hangingPunct="1">
              <a:lnSpc>
                <a:spcPct val="150000"/>
              </a:lnSpc>
              <a:defRPr/>
            </a:pPr>
            <a:r>
              <a:rPr lang="zh-CN" altLang="zh-CN" dirty="0">
                <a:latin typeface="Arial" panose="020B0604020202020204" pitchFamily="34" charset="0"/>
                <a:ea typeface="宋体" panose="02010600030101010101" pitchFamily="2" charset="-122"/>
              </a:rPr>
              <a:t>☆</a:t>
            </a:r>
            <a:r>
              <a:rPr lang="zh-CN" altLang="en-US" dirty="0">
                <a:latin typeface="Arial" panose="020B0604020202020204" pitchFamily="34" charset="0"/>
                <a:ea typeface="宋体" panose="02010600030101010101" pitchFamily="2" charset="-122"/>
              </a:rPr>
              <a:t> 提高人才培养质量。加强实验室、校内外实习基地、</a:t>
            </a:r>
            <a:r>
              <a:rPr lang="zh-CN" altLang="en-US" b="0" dirty="0">
                <a:solidFill>
                  <a:srgbClr val="FF0000"/>
                </a:solidFill>
                <a:latin typeface="Arial" panose="020B0604020202020204" pitchFamily="34" charset="0"/>
                <a:ea typeface="宋体" panose="02010600030101010101" pitchFamily="2" charset="-122"/>
              </a:rPr>
              <a:t>课程教材</a:t>
            </a:r>
            <a:r>
              <a:rPr lang="zh-CN" altLang="en-US" dirty="0">
                <a:latin typeface="Arial" panose="020B0604020202020204" pitchFamily="34" charset="0"/>
                <a:ea typeface="宋体" panose="02010600030101010101" pitchFamily="2" charset="-122"/>
              </a:rPr>
              <a:t>等基本建设。</a:t>
            </a:r>
            <a:r>
              <a:rPr lang="zh-CN" altLang="zh-CN" dirty="0">
                <a:latin typeface="Arial" panose="020B0604020202020204" pitchFamily="34" charset="0"/>
                <a:ea typeface="宋体" panose="02010600030101010101" pitchFamily="2" charset="-122"/>
              </a:rPr>
              <a:t>制定教育质量国家标准</a:t>
            </a:r>
            <a:r>
              <a:rPr lang="zh-CN" altLang="en-US" dirty="0">
                <a:latin typeface="Arial" panose="020B0604020202020204" pitchFamily="34" charset="0"/>
                <a:ea typeface="宋体" panose="02010600030101010101" pitchFamily="2" charset="-122"/>
              </a:rPr>
              <a:t>，</a:t>
            </a:r>
            <a:r>
              <a:rPr lang="zh-CN" altLang="zh-CN" dirty="0">
                <a:latin typeface="Arial" panose="020B0604020202020204" pitchFamily="34" charset="0"/>
                <a:ea typeface="宋体" panose="02010600030101010101" pitchFamily="2" charset="-122"/>
              </a:rPr>
              <a:t>建立教育质量保障体系</a:t>
            </a:r>
            <a:r>
              <a:rPr lang="zh-CN" altLang="en-US" dirty="0">
                <a:latin typeface="Arial" panose="020B0604020202020204" pitchFamily="34" charset="0"/>
                <a:ea typeface="宋体" panose="02010600030101010101" pitchFamily="2" charset="-122"/>
              </a:rPr>
              <a:t>。</a:t>
            </a:r>
            <a:endParaRPr lang="zh-CN" altLang="zh-CN" dirty="0">
              <a:latin typeface="Arial" panose="020B0604020202020204" pitchFamily="34" charset="0"/>
              <a:ea typeface="宋体" panose="02010600030101010101" pitchFamily="2" charset="-122"/>
            </a:endParaRPr>
          </a:p>
        </p:txBody>
      </p:sp>
      <p:sp>
        <p:nvSpPr>
          <p:cNvPr id="25703" name="Rectangle 103"/>
          <p:cNvSpPr>
            <a:spLocks noChangeArrowheads="1"/>
          </p:cNvSpPr>
          <p:nvPr/>
        </p:nvSpPr>
        <p:spPr bwMode="auto">
          <a:xfrm>
            <a:off x="857224" y="4786322"/>
            <a:ext cx="4057650" cy="366713"/>
          </a:xfrm>
          <a:prstGeom prst="rect">
            <a:avLst/>
          </a:prstGeom>
          <a:noFill/>
          <a:ln>
            <a:noFill/>
          </a:ln>
          <a:effectLst>
            <a:prstShdw prst="shdw17" dist="17961" dir="2700000">
              <a:schemeClr val="accent1">
                <a:gamma/>
                <a:shade val="60000"/>
                <a:invGamma/>
              </a:schemeClr>
            </a:prstShdw>
          </a:effectLst>
          <a:extLst/>
        </p:spPr>
        <p:txBody>
          <a:bodyPr wrap="none" anchor="ctr">
            <a:spAutoFit/>
          </a:bodyPr>
          <a:lstStyle/>
          <a:p>
            <a:pPr algn="ctr" eaLnBrk="1" hangingPunct="1">
              <a:defRPr/>
            </a:pPr>
            <a:r>
              <a:rPr lang="zh-CN" altLang="en-US" dirty="0">
                <a:solidFill>
                  <a:srgbClr val="FF0000"/>
                </a:solidFill>
                <a:latin typeface="Arial" panose="020B0604020202020204" pitchFamily="34" charset="0"/>
                <a:ea typeface="宋体" panose="02010600030101010101" pitchFamily="2" charset="-122"/>
              </a:rPr>
              <a:t>　 </a:t>
            </a:r>
            <a:r>
              <a:rPr lang="zh-CN" altLang="zh-CN" dirty="0">
                <a:latin typeface="Arial" panose="020B0604020202020204" pitchFamily="34" charset="0"/>
                <a:ea typeface="宋体" panose="02010600030101010101" pitchFamily="2" charset="-122"/>
              </a:rPr>
              <a:t>☆</a:t>
            </a:r>
            <a:r>
              <a:rPr lang="zh-CN" altLang="en-US" dirty="0">
                <a:solidFill>
                  <a:srgbClr val="FF0000"/>
                </a:solidFill>
                <a:latin typeface="Arial" panose="020B0604020202020204" pitchFamily="34" charset="0"/>
                <a:ea typeface="宋体" panose="02010600030101010101" pitchFamily="2" charset="-122"/>
              </a:rPr>
              <a:t> </a:t>
            </a:r>
            <a:r>
              <a:rPr lang="zh-CN" altLang="en-US" dirty="0">
                <a:latin typeface="Arial" panose="020B0604020202020204" pitchFamily="34" charset="0"/>
                <a:ea typeface="宋体" panose="02010600030101010101" pitchFamily="2" charset="-122"/>
              </a:rPr>
              <a:t>加快建设一流大学和一流学科。 </a:t>
            </a:r>
          </a:p>
        </p:txBody>
      </p:sp>
      <p:sp>
        <p:nvSpPr>
          <p:cNvPr id="20" name="文本框 4"/>
          <p:cNvSpPr txBox="1">
            <a:spLocks noChangeArrowheads="1"/>
          </p:cNvSpPr>
          <p:nvPr/>
        </p:nvSpPr>
        <p:spPr bwMode="auto">
          <a:xfrm>
            <a:off x="0" y="262574"/>
            <a:ext cx="5234125" cy="523220"/>
          </a:xfrm>
          <a:prstGeom prst="rect">
            <a:avLst/>
          </a:prstGeom>
          <a:noFill/>
          <a:ln w="9525">
            <a:noFill/>
            <a:miter lim="800000"/>
            <a:headEnd/>
            <a:tailEnd/>
          </a:ln>
        </p:spPr>
        <p:txBody>
          <a:bodyPr wrap="none">
            <a:spAutoFit/>
          </a:bodyPr>
          <a:lstStyle/>
          <a:p>
            <a:pPr algn="ctr" eaLnBrk="1" hangingPunct="1"/>
            <a:r>
              <a:rPr lang="zh-CN" altLang="en-US" sz="2800" dirty="0">
                <a:solidFill>
                  <a:srgbClr val="003399"/>
                </a:solidFill>
                <a:latin typeface="宋体" charset="-122"/>
              </a:rPr>
              <a:t>高等教育改革的相关政策</a:t>
            </a:r>
            <a:r>
              <a:rPr lang="zh-CN" altLang="en-US" sz="2800" dirty="0" smtClean="0">
                <a:solidFill>
                  <a:srgbClr val="003399"/>
                </a:solidFill>
                <a:latin typeface="宋体" charset="-122"/>
              </a:rPr>
              <a:t>及要求</a:t>
            </a:r>
            <a:endParaRPr lang="zh-CN" altLang="en-US" sz="2800" dirty="0">
              <a:solidFill>
                <a:srgbClr val="003399"/>
              </a:solidFill>
              <a:latin typeface="宋体" charset="-122"/>
            </a:endParaRPr>
          </a:p>
        </p:txBody>
      </p:sp>
      <p:sp>
        <p:nvSpPr>
          <p:cNvPr id="23" name="动作按钮: 后退或前一项 22">
            <a:hlinkClick r:id="rId2" action="ppaction://hlinksldjump" highlightClick="1"/>
          </p:cNvPr>
          <p:cNvSpPr/>
          <p:nvPr/>
        </p:nvSpPr>
        <p:spPr bwMode="auto">
          <a:xfrm>
            <a:off x="7429520" y="5857892"/>
            <a:ext cx="357190" cy="285752"/>
          </a:xfrm>
          <a:prstGeom prst="actionButtonBackPrevio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1800" b="0" i="0" u="none" strike="noStrike" cap="none" normalizeH="0" baseline="0" smtClean="0">
              <a:ln>
                <a:noFill/>
              </a:ln>
              <a:solidFill>
                <a:schemeClr val="tx1"/>
              </a:solidFill>
              <a:effectLst/>
              <a:latin typeface="Arial" charset="0"/>
              <a:ea typeface="新細明體" pitchFamily="18" charset="-12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66688" y="171450"/>
            <a:ext cx="7518401" cy="393700"/>
          </a:xfrm>
          <a:prstGeom prst="rect">
            <a:avLst/>
          </a:prstGeom>
          <a:noFill/>
          <a:ln w="9525">
            <a:noFill/>
            <a:miter lim="800000"/>
            <a:headEnd/>
            <a:tailEnd/>
          </a:ln>
        </p:spPr>
        <p:txBody>
          <a:bodyPr anchor="ctr">
            <a:spAutoFit/>
          </a:bodyPr>
          <a:lstStyle/>
          <a:p>
            <a:pPr algn="ctr" eaLnBrk="1" hangingPunct="1"/>
            <a:endParaRPr lang="zh-CN" altLang="en-US"/>
          </a:p>
        </p:txBody>
      </p:sp>
      <p:sp>
        <p:nvSpPr>
          <p:cNvPr id="12292" name="Text Box 26"/>
          <p:cNvSpPr txBox="1">
            <a:spLocks noChangeArrowheads="1"/>
          </p:cNvSpPr>
          <p:nvPr/>
        </p:nvSpPr>
        <p:spPr bwMode="black">
          <a:xfrm>
            <a:off x="785786" y="1500174"/>
            <a:ext cx="7072361" cy="1321965"/>
          </a:xfrm>
          <a:prstGeom prst="rect">
            <a:avLst/>
          </a:prstGeom>
          <a:noFill/>
          <a:ln w="9525">
            <a:noFill/>
            <a:miter lim="800000"/>
            <a:headEnd/>
            <a:tailEnd/>
          </a:ln>
        </p:spPr>
        <p:txBody>
          <a:bodyPr wrap="square">
            <a:spAutoFit/>
          </a:bodyPr>
          <a:lstStyle/>
          <a:p>
            <a:pPr eaLnBrk="1" hangingPunct="1">
              <a:lnSpc>
                <a:spcPct val="150000"/>
              </a:lnSpc>
              <a:spcBef>
                <a:spcPct val="50000"/>
              </a:spcBef>
              <a:buClr>
                <a:srgbClr val="1C1C1C"/>
              </a:buClr>
            </a:pPr>
            <a:r>
              <a:rPr lang="zh-CN" altLang="en-US" sz="2000" dirty="0"/>
              <a:t>2</a:t>
            </a:r>
            <a:r>
              <a:rPr lang="en-US" altLang="zh-CN" sz="2000" dirty="0"/>
              <a:t>012</a:t>
            </a:r>
            <a:r>
              <a:rPr lang="zh-CN" altLang="en-US" sz="2000" dirty="0"/>
              <a:t>年</a:t>
            </a:r>
            <a:r>
              <a:rPr lang="en-US" altLang="zh-CN" sz="2000" dirty="0"/>
              <a:t>3</a:t>
            </a:r>
            <a:r>
              <a:rPr lang="zh-CN" altLang="en-US" sz="2000" dirty="0"/>
              <a:t>月，</a:t>
            </a:r>
            <a:r>
              <a:rPr lang="zh-CN" altLang="zh-CN" dirty="0"/>
              <a:t>教育部发布《教育部关于全面提高高等教育质量的若干意见》</a:t>
            </a:r>
            <a:r>
              <a:rPr lang="en-US" altLang="zh-CN" dirty="0"/>
              <a:t>(</a:t>
            </a:r>
            <a:r>
              <a:rPr lang="zh-CN" altLang="zh-CN" dirty="0"/>
              <a:t>教高</a:t>
            </a:r>
            <a:r>
              <a:rPr lang="en-US" altLang="zh-CN" dirty="0"/>
              <a:t>[2012]4</a:t>
            </a:r>
            <a:r>
              <a:rPr lang="zh-CN" altLang="zh-CN" dirty="0"/>
              <a:t>号</a:t>
            </a:r>
            <a:r>
              <a:rPr lang="en-US" altLang="zh-CN" dirty="0"/>
              <a:t>)</a:t>
            </a:r>
            <a:endParaRPr lang="en-US" altLang="zh-CN" dirty="0">
              <a:solidFill>
                <a:srgbClr val="333333"/>
              </a:solidFill>
            </a:endParaRPr>
          </a:p>
          <a:p>
            <a:pPr algn="ctr" eaLnBrk="1" hangingPunct="1">
              <a:lnSpc>
                <a:spcPct val="60000"/>
              </a:lnSpc>
              <a:spcBef>
                <a:spcPct val="50000"/>
              </a:spcBef>
              <a:buClr>
                <a:srgbClr val="1C1C1C"/>
              </a:buClr>
            </a:pPr>
            <a:endParaRPr lang="zh-CN" altLang="en-US" sz="2000" dirty="0">
              <a:solidFill>
                <a:srgbClr val="333333"/>
              </a:solidFill>
            </a:endParaRPr>
          </a:p>
        </p:txBody>
      </p:sp>
      <p:sp>
        <p:nvSpPr>
          <p:cNvPr id="12293" name="Freeform 18"/>
          <p:cNvSpPr>
            <a:spLocks/>
          </p:cNvSpPr>
          <p:nvPr/>
        </p:nvSpPr>
        <p:spPr bwMode="gray">
          <a:xfrm>
            <a:off x="9490075" y="1060450"/>
            <a:ext cx="898525" cy="395288"/>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hlink">
                  <a:alpha val="17998"/>
                </a:schemeClr>
              </a:gs>
            </a:gsLst>
            <a:lin ang="5400000" scaled="1"/>
          </a:gradFill>
          <a:ln w="9525">
            <a:noFill/>
            <a:miter lim="800000"/>
            <a:headEnd/>
            <a:tailEnd/>
          </a:ln>
        </p:spPr>
        <p:txBody>
          <a:bodyPr/>
          <a:lstStyle/>
          <a:p>
            <a:endParaRPr lang="zh-CN" altLang="en-US"/>
          </a:p>
        </p:txBody>
      </p:sp>
      <p:grpSp>
        <p:nvGrpSpPr>
          <p:cNvPr id="2" name="Group 29"/>
          <p:cNvGrpSpPr>
            <a:grpSpLocks/>
          </p:cNvGrpSpPr>
          <p:nvPr/>
        </p:nvGrpSpPr>
        <p:grpSpPr bwMode="auto">
          <a:xfrm rot="-1297425" flipH="1" flipV="1">
            <a:off x="8693150" y="2193925"/>
            <a:ext cx="1062038" cy="254000"/>
            <a:chOff x="2532" y="1051"/>
            <a:chExt cx="893" cy="246"/>
          </a:xfrm>
        </p:grpSpPr>
        <p:grpSp>
          <p:nvGrpSpPr>
            <p:cNvPr id="3" name="Group 30"/>
            <p:cNvGrpSpPr>
              <a:grpSpLocks/>
            </p:cNvGrpSpPr>
            <p:nvPr/>
          </p:nvGrpSpPr>
          <p:grpSpPr bwMode="auto">
            <a:xfrm>
              <a:off x="2532" y="1051"/>
              <a:ext cx="743" cy="185"/>
              <a:chOff x="1565" y="2568"/>
              <a:chExt cx="1118" cy="279"/>
            </a:xfrm>
          </p:grpSpPr>
          <p:sp>
            <p:nvSpPr>
              <p:cNvPr id="12305" name="AutoShape 31"/>
              <p:cNvSpPr>
                <a:spLocks noChangeArrowheads="1"/>
              </p:cNvSpPr>
              <p:nvPr/>
            </p:nvSpPr>
            <p:spPr bwMode="white">
              <a:xfrm rot="5263130">
                <a:off x="1859" y="2274"/>
                <a:ext cx="227" cy="816"/>
              </a:xfrm>
              <a:prstGeom prst="moon">
                <a:avLst>
                  <a:gd name="adj" fmla="val 49773"/>
                </a:avLst>
              </a:prstGeom>
              <a:solidFill>
                <a:schemeClr val="bg1">
                  <a:alpha val="3922"/>
                </a:schemeClr>
              </a:solidFill>
              <a:ln w="9525">
                <a:noFill/>
                <a:miter lim="800000"/>
                <a:headEnd/>
                <a:tailEnd/>
              </a:ln>
            </p:spPr>
            <p:txBody>
              <a:bodyPr wrap="none" anchor="ctr"/>
              <a:lstStyle/>
              <a:p>
                <a:pPr algn="ctr" eaLnBrk="1" hangingPunct="1"/>
                <a:endParaRPr lang="zh-CN" altLang="en-US"/>
              </a:p>
            </p:txBody>
          </p:sp>
          <p:sp>
            <p:nvSpPr>
              <p:cNvPr id="12306" name="AutoShape 32"/>
              <p:cNvSpPr>
                <a:spLocks noChangeArrowheads="1"/>
              </p:cNvSpPr>
              <p:nvPr/>
            </p:nvSpPr>
            <p:spPr bwMode="white">
              <a:xfrm rot="6078281">
                <a:off x="1995" y="2274"/>
                <a:ext cx="227" cy="816"/>
              </a:xfrm>
              <a:prstGeom prst="moon">
                <a:avLst>
                  <a:gd name="adj" fmla="val 49773"/>
                </a:avLst>
              </a:prstGeom>
              <a:solidFill>
                <a:schemeClr val="bg1">
                  <a:alpha val="3922"/>
                </a:schemeClr>
              </a:solidFill>
              <a:ln w="9525">
                <a:noFill/>
                <a:miter lim="800000"/>
                <a:headEnd/>
                <a:tailEnd/>
              </a:ln>
            </p:spPr>
            <p:txBody>
              <a:bodyPr wrap="none" anchor="ctr"/>
              <a:lstStyle/>
              <a:p>
                <a:pPr algn="ctr" eaLnBrk="1" hangingPunct="1"/>
                <a:endParaRPr lang="zh-CN" altLang="en-US"/>
              </a:p>
            </p:txBody>
          </p:sp>
          <p:sp>
            <p:nvSpPr>
              <p:cNvPr id="12307" name="AutoShape 33"/>
              <p:cNvSpPr>
                <a:spLocks noChangeArrowheads="1"/>
              </p:cNvSpPr>
              <p:nvPr/>
            </p:nvSpPr>
            <p:spPr bwMode="white">
              <a:xfrm rot="6373927">
                <a:off x="2071" y="2296"/>
                <a:ext cx="227" cy="816"/>
              </a:xfrm>
              <a:prstGeom prst="moon">
                <a:avLst>
                  <a:gd name="adj" fmla="val 49773"/>
                </a:avLst>
              </a:prstGeom>
              <a:solidFill>
                <a:schemeClr val="bg1">
                  <a:alpha val="3922"/>
                </a:schemeClr>
              </a:solidFill>
              <a:ln w="9525">
                <a:noFill/>
                <a:miter lim="800000"/>
                <a:headEnd/>
                <a:tailEnd/>
              </a:ln>
            </p:spPr>
            <p:txBody>
              <a:bodyPr wrap="none" anchor="ctr"/>
              <a:lstStyle/>
              <a:p>
                <a:pPr algn="ctr" eaLnBrk="1" hangingPunct="1"/>
                <a:endParaRPr lang="zh-CN" altLang="en-US"/>
              </a:p>
            </p:txBody>
          </p:sp>
          <p:sp>
            <p:nvSpPr>
              <p:cNvPr id="12308" name="AutoShape 34"/>
              <p:cNvSpPr>
                <a:spLocks noChangeArrowheads="1"/>
              </p:cNvSpPr>
              <p:nvPr/>
            </p:nvSpPr>
            <p:spPr bwMode="white">
              <a:xfrm rot="6906312">
                <a:off x="2161" y="2326"/>
                <a:ext cx="227" cy="816"/>
              </a:xfrm>
              <a:prstGeom prst="moon">
                <a:avLst>
                  <a:gd name="adj" fmla="val 49773"/>
                </a:avLst>
              </a:prstGeom>
              <a:solidFill>
                <a:schemeClr val="bg1">
                  <a:alpha val="3922"/>
                </a:schemeClr>
              </a:solidFill>
              <a:ln w="9525">
                <a:noFill/>
                <a:miter lim="800000"/>
                <a:headEnd/>
                <a:tailEnd/>
              </a:ln>
            </p:spPr>
            <p:txBody>
              <a:bodyPr wrap="none" anchor="ctr"/>
              <a:lstStyle/>
              <a:p>
                <a:pPr algn="ctr" eaLnBrk="1" hangingPunct="1"/>
                <a:endParaRPr lang="zh-CN" altLang="en-US"/>
              </a:p>
            </p:txBody>
          </p:sp>
        </p:grpSp>
        <p:grpSp>
          <p:nvGrpSpPr>
            <p:cNvPr id="4" name="Group 35"/>
            <p:cNvGrpSpPr>
              <a:grpSpLocks/>
            </p:cNvGrpSpPr>
            <p:nvPr/>
          </p:nvGrpSpPr>
          <p:grpSpPr bwMode="auto">
            <a:xfrm rot="1353540">
              <a:off x="2682" y="1111"/>
              <a:ext cx="743" cy="186"/>
              <a:chOff x="1565" y="2568"/>
              <a:chExt cx="1118" cy="279"/>
            </a:xfrm>
          </p:grpSpPr>
          <p:sp>
            <p:nvSpPr>
              <p:cNvPr id="12301" name="AutoShape 36"/>
              <p:cNvSpPr>
                <a:spLocks noChangeArrowheads="1"/>
              </p:cNvSpPr>
              <p:nvPr/>
            </p:nvSpPr>
            <p:spPr bwMode="white">
              <a:xfrm rot="5263130">
                <a:off x="1859" y="2274"/>
                <a:ext cx="227" cy="816"/>
              </a:xfrm>
              <a:prstGeom prst="moon">
                <a:avLst>
                  <a:gd name="adj" fmla="val 49773"/>
                </a:avLst>
              </a:prstGeom>
              <a:solidFill>
                <a:schemeClr val="bg1">
                  <a:alpha val="3922"/>
                </a:schemeClr>
              </a:solidFill>
              <a:ln w="9525">
                <a:noFill/>
                <a:miter lim="800000"/>
                <a:headEnd/>
                <a:tailEnd/>
              </a:ln>
            </p:spPr>
            <p:txBody>
              <a:bodyPr wrap="none" anchor="ctr"/>
              <a:lstStyle/>
              <a:p>
                <a:pPr algn="ctr" eaLnBrk="1" hangingPunct="1"/>
                <a:endParaRPr lang="zh-CN" altLang="en-US"/>
              </a:p>
            </p:txBody>
          </p:sp>
          <p:sp>
            <p:nvSpPr>
              <p:cNvPr id="12302" name="AutoShape 37"/>
              <p:cNvSpPr>
                <a:spLocks noChangeArrowheads="1"/>
              </p:cNvSpPr>
              <p:nvPr/>
            </p:nvSpPr>
            <p:spPr bwMode="white">
              <a:xfrm rot="6078281">
                <a:off x="1995" y="2274"/>
                <a:ext cx="227" cy="816"/>
              </a:xfrm>
              <a:prstGeom prst="moon">
                <a:avLst>
                  <a:gd name="adj" fmla="val 49773"/>
                </a:avLst>
              </a:prstGeom>
              <a:solidFill>
                <a:schemeClr val="bg1">
                  <a:alpha val="3922"/>
                </a:schemeClr>
              </a:solidFill>
              <a:ln w="9525">
                <a:noFill/>
                <a:miter lim="800000"/>
                <a:headEnd/>
                <a:tailEnd/>
              </a:ln>
            </p:spPr>
            <p:txBody>
              <a:bodyPr wrap="none" anchor="ctr"/>
              <a:lstStyle/>
              <a:p>
                <a:pPr algn="ctr" eaLnBrk="1" hangingPunct="1"/>
                <a:endParaRPr lang="zh-CN" altLang="en-US"/>
              </a:p>
            </p:txBody>
          </p:sp>
          <p:sp>
            <p:nvSpPr>
              <p:cNvPr id="12303" name="AutoShape 38"/>
              <p:cNvSpPr>
                <a:spLocks noChangeArrowheads="1"/>
              </p:cNvSpPr>
              <p:nvPr/>
            </p:nvSpPr>
            <p:spPr bwMode="white">
              <a:xfrm rot="6373927">
                <a:off x="2071" y="2296"/>
                <a:ext cx="227" cy="816"/>
              </a:xfrm>
              <a:prstGeom prst="moon">
                <a:avLst>
                  <a:gd name="adj" fmla="val 49773"/>
                </a:avLst>
              </a:prstGeom>
              <a:solidFill>
                <a:schemeClr val="bg1">
                  <a:alpha val="3922"/>
                </a:schemeClr>
              </a:solidFill>
              <a:ln w="9525">
                <a:noFill/>
                <a:miter lim="800000"/>
                <a:headEnd/>
                <a:tailEnd/>
              </a:ln>
            </p:spPr>
            <p:txBody>
              <a:bodyPr wrap="none" anchor="ctr"/>
              <a:lstStyle/>
              <a:p>
                <a:pPr algn="ctr" eaLnBrk="1" hangingPunct="1"/>
                <a:endParaRPr lang="zh-CN" altLang="en-US"/>
              </a:p>
            </p:txBody>
          </p:sp>
          <p:sp>
            <p:nvSpPr>
              <p:cNvPr id="12304" name="AutoShape 39"/>
              <p:cNvSpPr>
                <a:spLocks noChangeArrowheads="1"/>
              </p:cNvSpPr>
              <p:nvPr/>
            </p:nvSpPr>
            <p:spPr bwMode="white">
              <a:xfrm rot="6906312">
                <a:off x="2161" y="2326"/>
                <a:ext cx="227" cy="816"/>
              </a:xfrm>
              <a:prstGeom prst="moon">
                <a:avLst>
                  <a:gd name="adj" fmla="val 49773"/>
                </a:avLst>
              </a:prstGeom>
              <a:solidFill>
                <a:schemeClr val="bg1">
                  <a:alpha val="0"/>
                </a:schemeClr>
              </a:solidFill>
              <a:ln w="9525">
                <a:noFill/>
                <a:miter lim="800000"/>
                <a:headEnd/>
                <a:tailEnd/>
              </a:ln>
            </p:spPr>
            <p:txBody>
              <a:bodyPr wrap="none" anchor="ctr"/>
              <a:lstStyle/>
              <a:p>
                <a:pPr algn="ctr" eaLnBrk="1" hangingPunct="1"/>
                <a:endParaRPr lang="zh-CN" altLang="en-US"/>
              </a:p>
            </p:txBody>
          </p:sp>
        </p:grpSp>
      </p:grpSp>
      <p:sp>
        <p:nvSpPr>
          <p:cNvPr id="30742" name="Rectangle 22"/>
          <p:cNvSpPr>
            <a:spLocks noChangeArrowheads="1"/>
          </p:cNvSpPr>
          <p:nvPr/>
        </p:nvSpPr>
        <p:spPr bwMode="auto">
          <a:xfrm>
            <a:off x="1210469" y="4581128"/>
            <a:ext cx="6874669" cy="1754326"/>
          </a:xfrm>
          <a:prstGeom prst="rect">
            <a:avLst/>
          </a:prstGeom>
          <a:noFill/>
          <a:ln>
            <a:noFill/>
          </a:ln>
          <a:effectLst>
            <a:prstShdw prst="shdw17" dist="17961" dir="2700000">
              <a:schemeClr val="accent1">
                <a:gamma/>
                <a:shade val="60000"/>
                <a:invGamma/>
              </a:schemeClr>
            </a:prstShdw>
          </a:effectLst>
          <a:extLst/>
        </p:spPr>
        <p:txBody>
          <a:bodyPr wrap="square" anchor="ctr">
            <a:spAutoFit/>
          </a:bodyPr>
          <a:lstStyle/>
          <a:p>
            <a:pPr eaLnBrk="1" hangingPunct="1">
              <a:lnSpc>
                <a:spcPct val="120000"/>
              </a:lnSpc>
              <a:defRPr/>
            </a:pPr>
            <a:r>
              <a:rPr lang="zh-CN" altLang="en-US" dirty="0">
                <a:latin typeface="Arial" panose="020B0604020202020204" pitchFamily="34" charset="0"/>
                <a:ea typeface="宋体" panose="02010600030101010101" pitchFamily="2" charset="-122"/>
              </a:rPr>
              <a:t>☆ </a:t>
            </a:r>
            <a:r>
              <a:rPr lang="zh-CN" altLang="en-US" dirty="0">
                <a:solidFill>
                  <a:srgbClr val="FF0000"/>
                </a:solidFill>
                <a:latin typeface="Arial" panose="020B0604020202020204" pitchFamily="34" charset="0"/>
                <a:ea typeface="宋体" panose="02010600030101010101" pitchFamily="2" charset="-122"/>
              </a:rPr>
              <a:t>强化实践育人环节。</a:t>
            </a:r>
            <a:r>
              <a:rPr lang="zh-CN" altLang="en-US" b="0" dirty="0">
                <a:latin typeface="Arial" panose="020B0604020202020204" pitchFamily="34" charset="0"/>
                <a:ea typeface="宋体" panose="02010600030101010101" pitchFamily="2" charset="-122"/>
              </a:rPr>
              <a:t>结合专业特点和人才培养要求，分类制订实践教学标准 。配齐配强实验室人员，提升实验教学水平。</a:t>
            </a:r>
            <a:r>
              <a:rPr lang="zh-CN" altLang="en-US" dirty="0">
                <a:solidFill>
                  <a:srgbClr val="FF0000"/>
                </a:solidFill>
                <a:latin typeface="Arial" panose="020B0604020202020204" pitchFamily="34" charset="0"/>
                <a:ea typeface="宋体" panose="02010600030101010101" pitchFamily="2" charset="-122"/>
              </a:rPr>
              <a:t>组织编写一批优秀实验教材。</a:t>
            </a:r>
          </a:p>
          <a:p>
            <a:pPr eaLnBrk="1" hangingPunct="1">
              <a:lnSpc>
                <a:spcPct val="120000"/>
              </a:lnSpc>
              <a:defRPr/>
            </a:pPr>
            <a:endParaRPr lang="zh-CN" altLang="en-US" dirty="0">
              <a:solidFill>
                <a:srgbClr val="FF0000"/>
              </a:solidFill>
              <a:latin typeface="Arial" panose="020B0604020202020204" pitchFamily="34" charset="0"/>
              <a:ea typeface="宋体" panose="02010600030101010101" pitchFamily="2" charset="-122"/>
            </a:endParaRPr>
          </a:p>
          <a:p>
            <a:pPr eaLnBrk="1" hangingPunct="1">
              <a:lnSpc>
                <a:spcPct val="120000"/>
              </a:lnSpc>
              <a:defRPr/>
            </a:pPr>
            <a:endParaRPr lang="zh-CN" altLang="en-US" dirty="0">
              <a:solidFill>
                <a:srgbClr val="FF0000"/>
              </a:solidFill>
              <a:latin typeface="Arial" panose="020B0604020202020204" pitchFamily="34" charset="0"/>
              <a:ea typeface="宋体" panose="02010600030101010101" pitchFamily="2" charset="-122"/>
            </a:endParaRPr>
          </a:p>
        </p:txBody>
      </p:sp>
      <p:sp>
        <p:nvSpPr>
          <p:cNvPr id="30743" name="Rectangle 23"/>
          <p:cNvSpPr>
            <a:spLocks noChangeArrowheads="1"/>
          </p:cNvSpPr>
          <p:nvPr/>
        </p:nvSpPr>
        <p:spPr bwMode="auto">
          <a:xfrm>
            <a:off x="1258888" y="5594350"/>
            <a:ext cx="6826250" cy="366713"/>
          </a:xfrm>
          <a:prstGeom prst="rect">
            <a:avLst/>
          </a:prstGeom>
          <a:noFill/>
          <a:ln>
            <a:noFill/>
          </a:ln>
          <a:effectLst>
            <a:prstShdw prst="shdw17" dist="17961" dir="2700000">
              <a:schemeClr val="accent1">
                <a:gamma/>
                <a:shade val="60000"/>
                <a:invGamma/>
              </a:schemeClr>
            </a:prstShdw>
          </a:effectLst>
          <a:extLst/>
        </p:spPr>
        <p:txBody>
          <a:bodyPr anchor="ctr">
            <a:spAutoFit/>
          </a:bodyPr>
          <a:lstStyle/>
          <a:p>
            <a:pPr eaLnBrk="1" hangingPunct="1">
              <a:defRPr/>
            </a:pPr>
            <a:r>
              <a:rPr lang="zh-CN" altLang="en-US"/>
              <a:t> </a:t>
            </a:r>
          </a:p>
        </p:txBody>
      </p:sp>
      <p:sp>
        <p:nvSpPr>
          <p:cNvPr id="21" name="文本框 4"/>
          <p:cNvSpPr txBox="1">
            <a:spLocks noChangeArrowheads="1"/>
          </p:cNvSpPr>
          <p:nvPr/>
        </p:nvSpPr>
        <p:spPr bwMode="auto">
          <a:xfrm>
            <a:off x="0" y="262574"/>
            <a:ext cx="5234125" cy="523220"/>
          </a:xfrm>
          <a:prstGeom prst="rect">
            <a:avLst/>
          </a:prstGeom>
          <a:noFill/>
          <a:ln w="9525">
            <a:noFill/>
            <a:miter lim="800000"/>
            <a:headEnd/>
            <a:tailEnd/>
          </a:ln>
        </p:spPr>
        <p:txBody>
          <a:bodyPr wrap="none">
            <a:spAutoFit/>
          </a:bodyPr>
          <a:lstStyle/>
          <a:p>
            <a:pPr algn="ctr" eaLnBrk="1" hangingPunct="1"/>
            <a:r>
              <a:rPr lang="zh-CN" altLang="en-US" sz="2800" dirty="0">
                <a:solidFill>
                  <a:srgbClr val="003399"/>
                </a:solidFill>
                <a:latin typeface="宋体" charset="-122"/>
              </a:rPr>
              <a:t>高等教育改革的相关政策</a:t>
            </a:r>
            <a:r>
              <a:rPr lang="zh-CN" altLang="en-US" sz="2800" dirty="0" smtClean="0">
                <a:solidFill>
                  <a:srgbClr val="003399"/>
                </a:solidFill>
                <a:latin typeface="宋体" charset="-122"/>
              </a:rPr>
              <a:t>及要求</a:t>
            </a:r>
            <a:endParaRPr lang="zh-CN" altLang="en-US" sz="2800" dirty="0">
              <a:solidFill>
                <a:srgbClr val="003399"/>
              </a:solidFill>
              <a:latin typeface="宋体" charset="-122"/>
            </a:endParaRPr>
          </a:p>
        </p:txBody>
      </p:sp>
      <p:sp>
        <p:nvSpPr>
          <p:cNvPr id="22" name="Rectangle 18"/>
          <p:cNvSpPr>
            <a:spLocks noChangeArrowheads="1"/>
          </p:cNvSpPr>
          <p:nvPr/>
        </p:nvSpPr>
        <p:spPr bwMode="auto">
          <a:xfrm>
            <a:off x="1258888" y="2852936"/>
            <a:ext cx="6826250" cy="1089529"/>
          </a:xfrm>
          <a:prstGeom prst="rect">
            <a:avLst/>
          </a:prstGeom>
          <a:noFill/>
          <a:ln>
            <a:noFill/>
          </a:ln>
          <a:effectLst>
            <a:prstShdw prst="shdw17" dist="17961" dir="2700000">
              <a:schemeClr val="accent1">
                <a:gamma/>
                <a:shade val="60000"/>
                <a:invGamma/>
              </a:schemeClr>
            </a:prstShdw>
          </a:effectLst>
          <a:extLst/>
        </p:spPr>
        <p:txBody>
          <a:bodyPr wrap="square" anchor="ctr">
            <a:spAutoFit/>
          </a:bodyPr>
          <a:lstStyle/>
          <a:p>
            <a:pPr eaLnBrk="1" hangingPunct="1">
              <a:lnSpc>
                <a:spcPct val="120000"/>
              </a:lnSpc>
              <a:defRPr/>
            </a:pPr>
            <a:r>
              <a:rPr lang="zh-CN" altLang="zh-CN" dirty="0">
                <a:latin typeface="Arial" panose="020B0604020202020204" pitchFamily="34" charset="0"/>
                <a:ea typeface="宋体" panose="02010600030101010101" pitchFamily="2" charset="-122"/>
              </a:rPr>
              <a:t>☆</a:t>
            </a:r>
            <a:r>
              <a:rPr lang="zh-CN" altLang="en-US" dirty="0">
                <a:latin typeface="Arial" panose="020B0604020202020204" pitchFamily="34" charset="0"/>
                <a:ea typeface="宋体" panose="02010600030101010101" pitchFamily="2" charset="-122"/>
              </a:rPr>
              <a:t> </a:t>
            </a:r>
            <a:r>
              <a:rPr lang="zh-CN" altLang="en-US" b="0" dirty="0">
                <a:latin typeface="Arial" panose="020B0604020202020204" pitchFamily="34" charset="0"/>
                <a:ea typeface="宋体" panose="02010600030101010101" pitchFamily="2" charset="-122"/>
              </a:rPr>
              <a:t>繁荣发展高校哲学社会科学。实施新一轮高校哲学社会科学繁荣计划。</a:t>
            </a:r>
            <a:r>
              <a:rPr lang="zh-CN" altLang="en-US" dirty="0">
                <a:solidFill>
                  <a:srgbClr val="FF0000"/>
                </a:solidFill>
                <a:latin typeface="Arial" panose="020B0604020202020204" pitchFamily="34" charset="0"/>
                <a:ea typeface="宋体" panose="02010600030101010101" pitchFamily="2" charset="-122"/>
              </a:rPr>
              <a:t>做好重点教材编写和使用工作 ，形成全面反映马克思主义中国化最新成果的哲学社会科学学科体系和教材体系</a:t>
            </a:r>
            <a:r>
              <a:rPr lang="zh-CN" altLang="en-US" dirty="0" smtClean="0">
                <a:solidFill>
                  <a:srgbClr val="FF0000"/>
                </a:solidFill>
                <a:latin typeface="Arial" panose="020B0604020202020204" pitchFamily="34" charset="0"/>
                <a:ea typeface="宋体" panose="02010600030101010101" pitchFamily="2" charset="-122"/>
              </a:rPr>
              <a:t>。</a:t>
            </a:r>
            <a:endParaRPr lang="zh-CN" altLang="en-US" dirty="0">
              <a:latin typeface="Arial" panose="020B0604020202020204" pitchFamily="34" charset="0"/>
              <a:ea typeface="宋体" panose="02010600030101010101" pitchFamily="2" charset="-122"/>
            </a:endParaRPr>
          </a:p>
        </p:txBody>
      </p:sp>
      <p:sp>
        <p:nvSpPr>
          <p:cNvPr id="23" name="动作按钮: 后退或前一项 22">
            <a:hlinkClick r:id="rId2" action="ppaction://hlinksldjump" highlightClick="1"/>
          </p:cNvPr>
          <p:cNvSpPr/>
          <p:nvPr/>
        </p:nvSpPr>
        <p:spPr bwMode="auto">
          <a:xfrm>
            <a:off x="8143900" y="6286520"/>
            <a:ext cx="357190" cy="285752"/>
          </a:xfrm>
          <a:prstGeom prst="actionButtonBackPrevio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1800" b="0" i="0" u="none" strike="noStrike" cap="none" normalizeH="0" baseline="0" smtClean="0">
              <a:ln>
                <a:noFill/>
              </a:ln>
              <a:solidFill>
                <a:schemeClr val="tx1"/>
              </a:solidFill>
              <a:effectLst/>
              <a:latin typeface="Arial" charset="0"/>
              <a:ea typeface="新細明體" pitchFamily="18" charset="-12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365014" y="939526"/>
            <a:ext cx="7143800" cy="761747"/>
          </a:xfrm>
          <a:prstGeom prst="rect">
            <a:avLst/>
          </a:prstGeom>
        </p:spPr>
        <p:txBody>
          <a:bodyPr wrap="square">
            <a:spAutoFit/>
          </a:bodyPr>
          <a:lstStyle/>
          <a:p>
            <a:pPr algn="r">
              <a:lnSpc>
                <a:spcPct val="150000"/>
              </a:lnSpc>
            </a:pPr>
            <a:endParaRPr lang="en-US" altLang="zh-CN" sz="1100" dirty="0" smtClean="0"/>
          </a:p>
          <a:p>
            <a:pPr algn="r">
              <a:lnSpc>
                <a:spcPct val="150000"/>
              </a:lnSpc>
            </a:pPr>
            <a:r>
              <a:rPr lang="en-US" altLang="zh-CN" dirty="0" smtClean="0">
                <a:solidFill>
                  <a:srgbClr val="333333"/>
                </a:solidFill>
                <a:latin typeface="Arial" panose="020B0604020202020204" pitchFamily="34" charset="0"/>
              </a:rPr>
              <a:t>《</a:t>
            </a:r>
            <a:r>
              <a:rPr lang="zh-CN" altLang="en-US" dirty="0" smtClean="0">
                <a:solidFill>
                  <a:srgbClr val="333333"/>
                </a:solidFill>
                <a:latin typeface="Arial" panose="020B0604020202020204" pitchFamily="34" charset="0"/>
              </a:rPr>
              <a:t>关于</a:t>
            </a:r>
            <a:r>
              <a:rPr lang="zh-CN" altLang="en-US" dirty="0">
                <a:solidFill>
                  <a:srgbClr val="CC0000"/>
                </a:solidFill>
                <a:latin typeface="Arial" panose="020B0604020202020204" pitchFamily="34" charset="0"/>
              </a:rPr>
              <a:t>深化高等学校创新创业教育改革的实施</a:t>
            </a:r>
            <a:r>
              <a:rPr lang="zh-CN" altLang="en-US" dirty="0" smtClean="0">
                <a:solidFill>
                  <a:srgbClr val="333333"/>
                </a:solidFill>
                <a:latin typeface="Arial" panose="020B0604020202020204" pitchFamily="34" charset="0"/>
              </a:rPr>
              <a:t>意见</a:t>
            </a:r>
            <a:r>
              <a:rPr lang="en-US" altLang="zh-CN" dirty="0" smtClean="0"/>
              <a:t> </a:t>
            </a:r>
            <a:r>
              <a:rPr lang="en-US" altLang="zh-CN" dirty="0" smtClean="0">
                <a:solidFill>
                  <a:srgbClr val="333333"/>
                </a:solidFill>
                <a:latin typeface="Arial" panose="020B0604020202020204" pitchFamily="34" charset="0"/>
              </a:rPr>
              <a:t>》</a:t>
            </a:r>
            <a:r>
              <a:rPr lang="en-US" altLang="zh-CN" dirty="0" smtClean="0"/>
              <a:t>〔2015〕36</a:t>
            </a:r>
            <a:r>
              <a:rPr lang="zh-CN" altLang="en-US" dirty="0" smtClean="0"/>
              <a:t>号 </a:t>
            </a:r>
            <a:endParaRPr lang="zh-CN" altLang="en-US" dirty="0"/>
          </a:p>
        </p:txBody>
      </p:sp>
      <p:sp>
        <p:nvSpPr>
          <p:cNvPr id="19" name="矩形 18"/>
          <p:cNvSpPr/>
          <p:nvPr/>
        </p:nvSpPr>
        <p:spPr>
          <a:xfrm>
            <a:off x="1000100" y="2820054"/>
            <a:ext cx="7786742" cy="523220"/>
          </a:xfrm>
          <a:prstGeom prst="rect">
            <a:avLst/>
          </a:prstGeom>
        </p:spPr>
        <p:txBody>
          <a:bodyPr wrap="square">
            <a:spAutoFit/>
          </a:bodyPr>
          <a:lstStyle/>
          <a:p>
            <a:r>
              <a:rPr lang="zh-CN" altLang="en-US" sz="1400" dirty="0" smtClean="0"/>
              <a:t>不同层次、类型、区域高校要结合办学定位、服务面向和创新创业教育目标要求，制订专业教学质量标准，修订人才培养方案。</a:t>
            </a:r>
            <a:endParaRPr lang="zh-CN" altLang="en-US" sz="1400" dirty="0"/>
          </a:p>
        </p:txBody>
      </p:sp>
      <p:sp>
        <p:nvSpPr>
          <p:cNvPr id="20" name="矩形 19"/>
          <p:cNvSpPr/>
          <p:nvPr/>
        </p:nvSpPr>
        <p:spPr>
          <a:xfrm>
            <a:off x="857225" y="2391426"/>
            <a:ext cx="3079689" cy="338554"/>
          </a:xfrm>
          <a:prstGeom prst="rect">
            <a:avLst/>
          </a:prstGeom>
        </p:spPr>
        <p:txBody>
          <a:bodyPr wrap="none">
            <a:spAutoFit/>
          </a:bodyPr>
          <a:lstStyle/>
          <a:p>
            <a:r>
              <a:rPr lang="zh-CN" altLang="en-US" sz="1600" b="1" dirty="0" smtClean="0">
                <a:solidFill>
                  <a:schemeClr val="accent5"/>
                </a:solidFill>
              </a:rPr>
              <a:t>（一）完善人才培养质量标准。</a:t>
            </a:r>
            <a:endParaRPr lang="zh-CN" altLang="en-US" sz="1600" b="1" dirty="0">
              <a:solidFill>
                <a:schemeClr val="accent5"/>
              </a:solidFill>
            </a:endParaRPr>
          </a:p>
        </p:txBody>
      </p:sp>
      <p:sp>
        <p:nvSpPr>
          <p:cNvPr id="21" name="矩形 20"/>
          <p:cNvSpPr/>
          <p:nvPr/>
        </p:nvSpPr>
        <p:spPr>
          <a:xfrm>
            <a:off x="785786" y="3420133"/>
            <a:ext cx="2666114" cy="338554"/>
          </a:xfrm>
          <a:prstGeom prst="rect">
            <a:avLst/>
          </a:prstGeom>
        </p:spPr>
        <p:txBody>
          <a:bodyPr wrap="none">
            <a:spAutoFit/>
          </a:bodyPr>
          <a:lstStyle/>
          <a:p>
            <a:r>
              <a:rPr lang="zh-CN" altLang="en-US" sz="1600" b="1" dirty="0" smtClean="0">
                <a:solidFill>
                  <a:srgbClr val="C00000"/>
                </a:solidFill>
              </a:rPr>
              <a:t>（</a:t>
            </a:r>
            <a:r>
              <a:rPr lang="zh-CN" altLang="en-US" sz="1600" dirty="0" smtClean="0">
                <a:solidFill>
                  <a:schemeClr val="accent5"/>
                </a:solidFill>
              </a:rPr>
              <a:t>二）创新人才培养机制。</a:t>
            </a:r>
            <a:endParaRPr lang="zh-CN" altLang="en-US" sz="1600" dirty="0">
              <a:solidFill>
                <a:schemeClr val="accent5"/>
              </a:solidFill>
            </a:endParaRPr>
          </a:p>
        </p:txBody>
      </p:sp>
      <p:sp>
        <p:nvSpPr>
          <p:cNvPr id="22" name="矩形 21"/>
          <p:cNvSpPr/>
          <p:nvPr/>
        </p:nvSpPr>
        <p:spPr>
          <a:xfrm>
            <a:off x="1000068" y="3848761"/>
            <a:ext cx="7929650" cy="523220"/>
          </a:xfrm>
          <a:prstGeom prst="rect">
            <a:avLst/>
          </a:prstGeom>
        </p:spPr>
        <p:txBody>
          <a:bodyPr wrap="square">
            <a:spAutoFit/>
          </a:bodyPr>
          <a:lstStyle/>
          <a:p>
            <a:r>
              <a:rPr lang="zh-CN" altLang="en-US" sz="1400" dirty="0" smtClean="0"/>
              <a:t>开设跨学科专业的交叉课程，探索建立跨院系、跨学科、跨专业交叉培养创新创业人才的新机制，促进人才培养由学科专业单一型向多学科融合型转变。</a:t>
            </a:r>
            <a:endParaRPr lang="zh-CN" altLang="en-US" sz="1400" dirty="0"/>
          </a:p>
        </p:txBody>
      </p:sp>
      <p:sp>
        <p:nvSpPr>
          <p:cNvPr id="23" name="矩形 22"/>
          <p:cNvSpPr/>
          <p:nvPr/>
        </p:nvSpPr>
        <p:spPr>
          <a:xfrm>
            <a:off x="785786" y="4448840"/>
            <a:ext cx="3493264" cy="338554"/>
          </a:xfrm>
          <a:prstGeom prst="rect">
            <a:avLst/>
          </a:prstGeom>
        </p:spPr>
        <p:txBody>
          <a:bodyPr wrap="none">
            <a:spAutoFit/>
          </a:bodyPr>
          <a:lstStyle/>
          <a:p>
            <a:r>
              <a:rPr lang="zh-CN" altLang="en-US" sz="1600" b="1" dirty="0" smtClean="0">
                <a:solidFill>
                  <a:srgbClr val="C00000"/>
                </a:solidFill>
              </a:rPr>
              <a:t>（三）</a:t>
            </a:r>
            <a:r>
              <a:rPr lang="zh-CN" altLang="en-US" sz="1600" dirty="0" smtClean="0">
                <a:solidFill>
                  <a:srgbClr val="C00000"/>
                </a:solidFill>
              </a:rPr>
              <a:t>健全创新创业教育课程体系。</a:t>
            </a:r>
            <a:endParaRPr lang="zh-CN" altLang="en-US" sz="1600" dirty="0">
              <a:solidFill>
                <a:srgbClr val="C00000"/>
              </a:solidFill>
            </a:endParaRPr>
          </a:p>
        </p:txBody>
      </p:sp>
      <p:sp>
        <p:nvSpPr>
          <p:cNvPr id="31" name="矩形 30"/>
          <p:cNvSpPr/>
          <p:nvPr/>
        </p:nvSpPr>
        <p:spPr>
          <a:xfrm>
            <a:off x="1071538" y="4877468"/>
            <a:ext cx="7786742" cy="523220"/>
          </a:xfrm>
          <a:prstGeom prst="rect">
            <a:avLst/>
          </a:prstGeom>
        </p:spPr>
        <p:txBody>
          <a:bodyPr wrap="square">
            <a:spAutoFit/>
          </a:bodyPr>
          <a:lstStyle/>
          <a:p>
            <a:r>
              <a:rPr lang="zh-CN" altLang="en-US" sz="1400" b="0" dirty="0" smtClean="0"/>
              <a:t>建立在线开放课程学习认证和学分认定制度。组织学科带头人、行业企业优秀人才，</a:t>
            </a:r>
            <a:r>
              <a:rPr lang="zh-CN" altLang="en-US" sz="1400" dirty="0" smtClean="0">
                <a:solidFill>
                  <a:srgbClr val="C00000"/>
                </a:solidFill>
              </a:rPr>
              <a:t>联合编写具有科学性、先进性、适用性的创新创业教育重点教材。</a:t>
            </a:r>
            <a:endParaRPr lang="zh-CN" altLang="en-US" sz="1400" dirty="0">
              <a:solidFill>
                <a:srgbClr val="C00000"/>
              </a:solidFill>
            </a:endParaRPr>
          </a:p>
        </p:txBody>
      </p:sp>
      <p:sp>
        <p:nvSpPr>
          <p:cNvPr id="32" name="矩形 31"/>
          <p:cNvSpPr/>
          <p:nvPr/>
        </p:nvSpPr>
        <p:spPr>
          <a:xfrm>
            <a:off x="785786" y="5499911"/>
            <a:ext cx="3286477" cy="338554"/>
          </a:xfrm>
          <a:prstGeom prst="rect">
            <a:avLst/>
          </a:prstGeom>
        </p:spPr>
        <p:txBody>
          <a:bodyPr wrap="none">
            <a:spAutoFit/>
          </a:bodyPr>
          <a:lstStyle/>
          <a:p>
            <a:r>
              <a:rPr lang="zh-CN" altLang="en-US" sz="1600" b="1" dirty="0" smtClean="0">
                <a:solidFill>
                  <a:srgbClr val="C00000"/>
                </a:solidFill>
              </a:rPr>
              <a:t>（四）改革教学方法和考核方式。</a:t>
            </a:r>
            <a:endParaRPr lang="zh-CN" altLang="en-US" sz="1600" b="1" dirty="0">
              <a:solidFill>
                <a:srgbClr val="C00000"/>
              </a:solidFill>
            </a:endParaRPr>
          </a:p>
        </p:txBody>
      </p:sp>
      <p:sp>
        <p:nvSpPr>
          <p:cNvPr id="33" name="矩形 32"/>
          <p:cNvSpPr/>
          <p:nvPr/>
        </p:nvSpPr>
        <p:spPr>
          <a:xfrm>
            <a:off x="1000100" y="5906176"/>
            <a:ext cx="8001056" cy="523220"/>
          </a:xfrm>
          <a:prstGeom prst="rect">
            <a:avLst/>
          </a:prstGeom>
        </p:spPr>
        <p:txBody>
          <a:bodyPr wrap="square">
            <a:spAutoFit/>
          </a:bodyPr>
          <a:lstStyle/>
          <a:p>
            <a:r>
              <a:rPr lang="zh-CN" altLang="en-US" sz="1400" dirty="0" smtClean="0"/>
              <a:t>改革考试考核内容和方式，注重考查学生运用知识分析、解决问题的能力，探索非标准答案考试，破除“高分低能”积弊。</a:t>
            </a:r>
            <a:endParaRPr lang="zh-CN" altLang="en-US" sz="1400" dirty="0"/>
          </a:p>
        </p:txBody>
      </p:sp>
      <p:sp>
        <p:nvSpPr>
          <p:cNvPr id="34" name="TextBox 33"/>
          <p:cNvSpPr txBox="1"/>
          <p:nvPr/>
        </p:nvSpPr>
        <p:spPr>
          <a:xfrm>
            <a:off x="857224" y="1928802"/>
            <a:ext cx="1811714" cy="369332"/>
          </a:xfrm>
          <a:prstGeom prst="rect">
            <a:avLst/>
          </a:prstGeom>
          <a:noFill/>
        </p:spPr>
        <p:txBody>
          <a:bodyPr wrap="none" rtlCol="0">
            <a:spAutoFit/>
          </a:bodyPr>
          <a:lstStyle/>
          <a:p>
            <a:r>
              <a:rPr lang="zh-CN" altLang="en-US" b="1" dirty="0" smtClean="0"/>
              <a:t>主要任务和措施</a:t>
            </a:r>
            <a:endParaRPr lang="zh-CN" altLang="en-US" b="1" dirty="0"/>
          </a:p>
        </p:txBody>
      </p:sp>
      <p:sp>
        <p:nvSpPr>
          <p:cNvPr id="12" name="文本框 4"/>
          <p:cNvSpPr txBox="1">
            <a:spLocks noChangeArrowheads="1"/>
          </p:cNvSpPr>
          <p:nvPr/>
        </p:nvSpPr>
        <p:spPr bwMode="auto">
          <a:xfrm>
            <a:off x="0" y="262574"/>
            <a:ext cx="5234125" cy="523220"/>
          </a:xfrm>
          <a:prstGeom prst="rect">
            <a:avLst/>
          </a:prstGeom>
          <a:noFill/>
          <a:ln w="9525">
            <a:noFill/>
            <a:miter lim="800000"/>
            <a:headEnd/>
            <a:tailEnd/>
          </a:ln>
        </p:spPr>
        <p:txBody>
          <a:bodyPr wrap="none">
            <a:spAutoFit/>
          </a:bodyPr>
          <a:lstStyle/>
          <a:p>
            <a:pPr algn="ctr" eaLnBrk="1" hangingPunct="1"/>
            <a:r>
              <a:rPr lang="zh-CN" altLang="en-US" sz="2800" dirty="0">
                <a:solidFill>
                  <a:srgbClr val="003399"/>
                </a:solidFill>
                <a:latin typeface="宋体" charset="-122"/>
              </a:rPr>
              <a:t>高等教育改革的相关政策</a:t>
            </a:r>
            <a:r>
              <a:rPr lang="zh-CN" altLang="en-US" sz="2800" dirty="0" smtClean="0">
                <a:solidFill>
                  <a:srgbClr val="003399"/>
                </a:solidFill>
                <a:latin typeface="宋体" charset="-122"/>
              </a:rPr>
              <a:t>及要求</a:t>
            </a:r>
            <a:endParaRPr lang="zh-CN" altLang="en-US" sz="2800" dirty="0">
              <a:solidFill>
                <a:srgbClr val="003399"/>
              </a:solidFill>
              <a:latin typeface="宋体" charset="-122"/>
            </a:endParaRPr>
          </a:p>
        </p:txBody>
      </p:sp>
      <p:sp>
        <p:nvSpPr>
          <p:cNvPr id="13" name="动作按钮: 后退或前一项 12">
            <a:hlinkClick r:id="rId2" action="ppaction://hlinksldjump" highlightClick="1"/>
          </p:cNvPr>
          <p:cNvSpPr/>
          <p:nvPr/>
        </p:nvSpPr>
        <p:spPr bwMode="auto">
          <a:xfrm>
            <a:off x="8143900" y="6286520"/>
            <a:ext cx="357190" cy="285752"/>
          </a:xfrm>
          <a:prstGeom prst="actionButtonBackPrevio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1800" b="0" i="0" u="none" strike="noStrike" cap="none" normalizeH="0" baseline="0" smtClean="0">
              <a:ln>
                <a:noFill/>
              </a:ln>
              <a:solidFill>
                <a:schemeClr val="tx1"/>
              </a:solidFill>
              <a:effectLst/>
              <a:latin typeface="Arial" charset="0"/>
              <a:ea typeface="新細明體" pitchFamily="18" charset="-120"/>
            </a:endParaRPr>
          </a:p>
        </p:txBody>
      </p:sp>
    </p:spTree>
    <p:extLst>
      <p:ext uri="{BB962C8B-B14F-4D97-AF65-F5344CB8AC3E}">
        <p14:creationId xmlns="" xmlns:p14="http://schemas.microsoft.com/office/powerpoint/2010/main" val="2751419951"/>
      </p:ext>
    </p:extLst>
  </p:cSld>
  <p:clrMapOvr>
    <a:masterClrMapping/>
  </p:clrMapOvr>
  <p:transition spd="slow">
    <p:push/>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4"/>
          <p:cNvSpPr txBox="1">
            <a:spLocks noChangeArrowheads="1"/>
          </p:cNvSpPr>
          <p:nvPr/>
        </p:nvSpPr>
        <p:spPr bwMode="auto">
          <a:xfrm>
            <a:off x="0" y="262574"/>
            <a:ext cx="5234125" cy="523220"/>
          </a:xfrm>
          <a:prstGeom prst="rect">
            <a:avLst/>
          </a:prstGeom>
          <a:noFill/>
          <a:ln w="9525">
            <a:noFill/>
            <a:miter lim="800000"/>
            <a:headEnd/>
            <a:tailEnd/>
          </a:ln>
        </p:spPr>
        <p:txBody>
          <a:bodyPr wrap="none">
            <a:spAutoFit/>
          </a:bodyPr>
          <a:lstStyle/>
          <a:p>
            <a:pPr algn="ctr" eaLnBrk="1" hangingPunct="1"/>
            <a:r>
              <a:rPr lang="zh-CN" altLang="en-US" sz="2800" dirty="0">
                <a:solidFill>
                  <a:srgbClr val="003399"/>
                </a:solidFill>
                <a:latin typeface="宋体" charset="-122"/>
              </a:rPr>
              <a:t>高等教育改革的相关政策</a:t>
            </a:r>
            <a:r>
              <a:rPr lang="zh-CN" altLang="en-US" sz="2800" dirty="0" smtClean="0">
                <a:solidFill>
                  <a:srgbClr val="003399"/>
                </a:solidFill>
                <a:latin typeface="宋体" charset="-122"/>
              </a:rPr>
              <a:t>及要求</a:t>
            </a:r>
            <a:endParaRPr lang="zh-CN" altLang="en-US" sz="2800" dirty="0">
              <a:solidFill>
                <a:srgbClr val="003399"/>
              </a:solidFill>
              <a:latin typeface="宋体" charset="-122"/>
            </a:endParaRPr>
          </a:p>
        </p:txBody>
      </p:sp>
      <p:sp>
        <p:nvSpPr>
          <p:cNvPr id="21" name="矩形 20"/>
          <p:cNvSpPr/>
          <p:nvPr/>
        </p:nvSpPr>
        <p:spPr>
          <a:xfrm>
            <a:off x="251520" y="1844824"/>
            <a:ext cx="8358246" cy="369332"/>
          </a:xfrm>
          <a:prstGeom prst="rect">
            <a:avLst/>
          </a:prstGeom>
        </p:spPr>
        <p:txBody>
          <a:bodyPr wrap="square">
            <a:spAutoFit/>
          </a:bodyPr>
          <a:lstStyle/>
          <a:p>
            <a:r>
              <a:rPr lang="en-US" altLang="zh-CN" dirty="0" smtClean="0"/>
              <a:t>《</a:t>
            </a:r>
            <a:r>
              <a:rPr lang="zh-CN" altLang="en-US" dirty="0" smtClean="0"/>
              <a:t>关于深化本科教育教学改革  全面提高人才培养质量的意见</a:t>
            </a:r>
            <a:r>
              <a:rPr lang="en-US" altLang="zh-CN" dirty="0" smtClean="0"/>
              <a:t>》</a:t>
            </a:r>
            <a:r>
              <a:rPr lang="zh-CN" altLang="en-US" dirty="0" smtClean="0"/>
              <a:t>教高</a:t>
            </a:r>
            <a:r>
              <a:rPr lang="en-US" altLang="zh-CN" dirty="0" smtClean="0"/>
              <a:t>〔2019〕6</a:t>
            </a:r>
            <a:r>
              <a:rPr lang="zh-CN" altLang="en-US" dirty="0" smtClean="0"/>
              <a:t>号</a:t>
            </a:r>
            <a:endParaRPr lang="zh-CN" altLang="en-US" dirty="0"/>
          </a:p>
        </p:txBody>
      </p:sp>
      <p:sp>
        <p:nvSpPr>
          <p:cNvPr id="23" name="矩形 22"/>
          <p:cNvSpPr/>
          <p:nvPr/>
        </p:nvSpPr>
        <p:spPr>
          <a:xfrm>
            <a:off x="832902" y="2708920"/>
            <a:ext cx="7776864" cy="2169825"/>
          </a:xfrm>
          <a:prstGeom prst="rect">
            <a:avLst/>
          </a:prstGeom>
        </p:spPr>
        <p:txBody>
          <a:bodyPr wrap="square">
            <a:spAutoFit/>
          </a:bodyPr>
          <a:lstStyle/>
          <a:p>
            <a:pPr>
              <a:lnSpc>
                <a:spcPct val="150000"/>
              </a:lnSpc>
            </a:pPr>
            <a:r>
              <a:rPr lang="zh-CN" altLang="zh-CN" dirty="0" smtClean="0">
                <a:latin typeface="Arial" panose="020B0604020202020204" pitchFamily="34" charset="0"/>
                <a:ea typeface="宋体" panose="02010600030101010101" pitchFamily="2" charset="-122"/>
              </a:rPr>
              <a:t>☆</a:t>
            </a:r>
            <a:r>
              <a:rPr lang="zh-CN" altLang="en-US" b="0" dirty="0" smtClean="0"/>
              <a:t>推动高水平</a:t>
            </a:r>
            <a:r>
              <a:rPr lang="zh-CN" altLang="en-US" b="0" dirty="0" smtClean="0">
                <a:solidFill>
                  <a:srgbClr val="FF0000"/>
                </a:solidFill>
              </a:rPr>
              <a:t>教材编写</a:t>
            </a:r>
            <a:r>
              <a:rPr lang="zh-CN" altLang="en-US" b="0" dirty="0" smtClean="0"/>
              <a:t>使用。高校党委要高度重视</a:t>
            </a:r>
            <a:r>
              <a:rPr lang="zh-CN" altLang="en-US" b="0" dirty="0" smtClean="0">
                <a:solidFill>
                  <a:srgbClr val="FF0000"/>
                </a:solidFill>
              </a:rPr>
              <a:t>教材建设</a:t>
            </a:r>
            <a:r>
              <a:rPr lang="zh-CN" altLang="en-US" b="0" dirty="0" smtClean="0"/>
              <a:t>，落实高校在教材建设中的主体责任，健全教材管理体制机制，明确教材工作部门。做好马克思主义理论研究和建设工程重点教材统一使用工作，推动教材体系向教学体系转化。</a:t>
            </a:r>
            <a:r>
              <a:rPr lang="zh-CN" altLang="en-US" b="0" dirty="0" smtClean="0">
                <a:solidFill>
                  <a:srgbClr val="FF0000"/>
                </a:solidFill>
              </a:rPr>
              <a:t>鼓励支持高水平专家学者编写</a:t>
            </a:r>
            <a:r>
              <a:rPr lang="zh-CN" altLang="en-US" b="0" dirty="0" smtClean="0"/>
              <a:t>既符合国家需要又体现个人学术专长的</a:t>
            </a:r>
            <a:r>
              <a:rPr lang="zh-CN" altLang="en-US" b="0" dirty="0" smtClean="0">
                <a:solidFill>
                  <a:srgbClr val="FF0000"/>
                </a:solidFill>
              </a:rPr>
              <a:t>高水平教材</a:t>
            </a:r>
            <a:r>
              <a:rPr lang="zh-CN" altLang="en-US" b="0" dirty="0" smtClean="0"/>
              <a:t>，充分发挥</a:t>
            </a:r>
            <a:r>
              <a:rPr lang="zh-CN" altLang="en-US" b="0" dirty="0" smtClean="0">
                <a:solidFill>
                  <a:srgbClr val="FF0000"/>
                </a:solidFill>
              </a:rPr>
              <a:t>教材育人功能</a:t>
            </a:r>
            <a:r>
              <a:rPr lang="zh-CN" altLang="en-US" b="0" dirty="0" smtClean="0"/>
              <a:t>。</a:t>
            </a:r>
            <a:endParaRPr lang="zh-CN" altLang="en-US" dirty="0"/>
          </a:p>
        </p:txBody>
      </p:sp>
      <p:sp>
        <p:nvSpPr>
          <p:cNvPr id="6" name="动作按钮: 后退或前一项 5">
            <a:hlinkClick r:id="rId2" action="ppaction://hlinksldjump" highlightClick="1"/>
          </p:cNvPr>
          <p:cNvSpPr/>
          <p:nvPr/>
        </p:nvSpPr>
        <p:spPr bwMode="auto">
          <a:xfrm>
            <a:off x="7929586" y="6000768"/>
            <a:ext cx="357190" cy="285752"/>
          </a:xfrm>
          <a:prstGeom prst="actionButtonBackPrevio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1800" b="0" i="0" u="none" strike="noStrike" cap="none" normalizeH="0" baseline="0" smtClean="0">
              <a:ln>
                <a:noFill/>
              </a:ln>
              <a:solidFill>
                <a:schemeClr val="tx1"/>
              </a:solidFill>
              <a:effectLst/>
              <a:latin typeface="Arial" charset="0"/>
              <a:ea typeface="新細明體" pitchFamily="18" charset="-12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4"/>
          <p:cNvSpPr txBox="1">
            <a:spLocks noChangeArrowheads="1"/>
          </p:cNvSpPr>
          <p:nvPr/>
        </p:nvSpPr>
        <p:spPr bwMode="auto">
          <a:xfrm>
            <a:off x="0" y="262574"/>
            <a:ext cx="5234125" cy="523220"/>
          </a:xfrm>
          <a:prstGeom prst="rect">
            <a:avLst/>
          </a:prstGeom>
          <a:noFill/>
          <a:ln w="9525">
            <a:noFill/>
            <a:miter lim="800000"/>
            <a:headEnd/>
            <a:tailEnd/>
          </a:ln>
        </p:spPr>
        <p:txBody>
          <a:bodyPr wrap="none">
            <a:spAutoFit/>
          </a:bodyPr>
          <a:lstStyle/>
          <a:p>
            <a:pPr algn="ctr" eaLnBrk="1" hangingPunct="1"/>
            <a:r>
              <a:rPr lang="zh-CN" altLang="en-US" sz="2800" dirty="0">
                <a:solidFill>
                  <a:srgbClr val="003399"/>
                </a:solidFill>
                <a:latin typeface="宋体" charset="-122"/>
              </a:rPr>
              <a:t>高等教育改革的相关政策</a:t>
            </a:r>
            <a:r>
              <a:rPr lang="zh-CN" altLang="en-US" sz="2800" dirty="0" smtClean="0">
                <a:solidFill>
                  <a:srgbClr val="003399"/>
                </a:solidFill>
                <a:latin typeface="宋体" charset="-122"/>
              </a:rPr>
              <a:t>及要求</a:t>
            </a:r>
            <a:endParaRPr lang="zh-CN" altLang="en-US" sz="2800" dirty="0">
              <a:solidFill>
                <a:srgbClr val="003399"/>
              </a:solidFill>
              <a:latin typeface="宋体" charset="-122"/>
            </a:endParaRPr>
          </a:p>
        </p:txBody>
      </p:sp>
      <p:sp>
        <p:nvSpPr>
          <p:cNvPr id="24" name="矩形 23"/>
          <p:cNvSpPr/>
          <p:nvPr/>
        </p:nvSpPr>
        <p:spPr>
          <a:xfrm>
            <a:off x="395536" y="1700808"/>
            <a:ext cx="7286676" cy="369332"/>
          </a:xfrm>
          <a:prstGeom prst="rect">
            <a:avLst/>
          </a:prstGeom>
        </p:spPr>
        <p:txBody>
          <a:bodyPr wrap="square">
            <a:spAutoFit/>
          </a:bodyPr>
          <a:lstStyle/>
          <a:p>
            <a:r>
              <a:rPr lang="zh-CN" altLang="en-US" dirty="0" smtClean="0"/>
              <a:t>国务院印发</a:t>
            </a:r>
            <a:r>
              <a:rPr lang="en-US" altLang="zh-CN" dirty="0" smtClean="0"/>
              <a:t>《</a:t>
            </a:r>
            <a:r>
              <a:rPr lang="zh-CN" altLang="en-US" dirty="0" smtClean="0"/>
              <a:t>深化新时代教育评价改革总体方案</a:t>
            </a:r>
            <a:r>
              <a:rPr lang="en-US" altLang="zh-CN" dirty="0" smtClean="0"/>
              <a:t>》</a:t>
            </a:r>
            <a:endParaRPr lang="en-US" altLang="zh-CN" dirty="0"/>
          </a:p>
        </p:txBody>
      </p:sp>
      <p:sp>
        <p:nvSpPr>
          <p:cNvPr id="25" name="矩形 24"/>
          <p:cNvSpPr/>
          <p:nvPr/>
        </p:nvSpPr>
        <p:spPr>
          <a:xfrm>
            <a:off x="755576" y="2564904"/>
            <a:ext cx="7845152" cy="2169825"/>
          </a:xfrm>
          <a:prstGeom prst="rect">
            <a:avLst/>
          </a:prstGeom>
        </p:spPr>
        <p:txBody>
          <a:bodyPr wrap="square">
            <a:spAutoFit/>
          </a:bodyPr>
          <a:lstStyle/>
          <a:p>
            <a:pPr>
              <a:lnSpc>
                <a:spcPct val="150000"/>
              </a:lnSpc>
            </a:pPr>
            <a:r>
              <a:rPr lang="zh-CN" altLang="zh-CN" dirty="0" smtClean="0">
                <a:latin typeface="Arial" panose="020B0604020202020204" pitchFamily="34" charset="0"/>
                <a:ea typeface="宋体" panose="02010600030101010101" pitchFamily="2" charset="-122"/>
              </a:rPr>
              <a:t>☆</a:t>
            </a:r>
            <a:r>
              <a:rPr lang="zh-CN" altLang="en-US" b="0" dirty="0" smtClean="0"/>
              <a:t>突出教育教学实绩。把参与教研活动，</a:t>
            </a:r>
            <a:r>
              <a:rPr lang="zh-CN" altLang="en-US" dirty="0" smtClean="0">
                <a:solidFill>
                  <a:srgbClr val="FF0000"/>
                </a:solidFill>
              </a:rPr>
              <a:t>编写教材</a:t>
            </a:r>
            <a:r>
              <a:rPr lang="zh-CN" altLang="en-US" b="0" dirty="0" smtClean="0">
                <a:solidFill>
                  <a:srgbClr val="FF0000"/>
                </a:solidFill>
              </a:rPr>
              <a:t>、</a:t>
            </a:r>
            <a:r>
              <a:rPr lang="zh-CN" altLang="en-US" b="0" dirty="0" smtClean="0"/>
              <a:t>案例，指导学生毕业设计、就业、创新创业、社会实践、社团活动、竞赛展演等计入工作量。</a:t>
            </a:r>
            <a:r>
              <a:rPr lang="en-US" altLang="zh-CN" b="0" dirty="0" smtClean="0"/>
              <a:t>……</a:t>
            </a:r>
            <a:r>
              <a:rPr lang="zh-CN" altLang="en-US" b="0" dirty="0" smtClean="0"/>
              <a:t>完善</a:t>
            </a:r>
            <a:r>
              <a:rPr lang="zh-CN" altLang="en-US" dirty="0" smtClean="0">
                <a:solidFill>
                  <a:srgbClr val="FF0000"/>
                </a:solidFill>
              </a:rPr>
              <a:t>教材质量监控和评价机制</a:t>
            </a:r>
            <a:r>
              <a:rPr lang="zh-CN" altLang="en-US" dirty="0" smtClean="0"/>
              <a:t>，</a:t>
            </a:r>
            <a:r>
              <a:rPr lang="zh-CN" altLang="en-US" dirty="0" smtClean="0">
                <a:solidFill>
                  <a:srgbClr val="FF0000"/>
                </a:solidFill>
              </a:rPr>
              <a:t>实施教材建设国家奖励制度</a:t>
            </a:r>
            <a:r>
              <a:rPr lang="zh-CN" altLang="en-US" b="0" dirty="0" smtClean="0"/>
              <a:t>，每四年评选一次，对作出突出贡献的教师按规定进行表彰奖励。完善国家教学成果奖评选制度，优化获奖种类和入选名额分配。</a:t>
            </a:r>
            <a:endParaRPr lang="zh-CN" altLang="en-US" dirty="0"/>
          </a:p>
        </p:txBody>
      </p:sp>
      <p:sp>
        <p:nvSpPr>
          <p:cNvPr id="5" name="动作按钮: 后退或前一项 4">
            <a:hlinkClick r:id="rId2" action="ppaction://hlinksldjump" highlightClick="1"/>
          </p:cNvPr>
          <p:cNvSpPr/>
          <p:nvPr/>
        </p:nvSpPr>
        <p:spPr bwMode="auto">
          <a:xfrm>
            <a:off x="7715272" y="5857892"/>
            <a:ext cx="357190" cy="285752"/>
          </a:xfrm>
          <a:prstGeom prst="actionButtonBackPrevio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1800" b="0" i="0" u="none" strike="noStrike" cap="none" normalizeH="0" baseline="0" smtClean="0">
              <a:ln>
                <a:noFill/>
              </a:ln>
              <a:solidFill>
                <a:schemeClr val="tx1"/>
              </a:solidFill>
              <a:effectLst/>
              <a:latin typeface="Arial" charset="0"/>
              <a:ea typeface="新細明體" pitchFamily="18" charset="-120"/>
            </a:endParaRPr>
          </a:p>
        </p:txBody>
      </p:sp>
    </p:spTree>
    <p:extLst>
      <p:ext uri="{BB962C8B-B14F-4D97-AF65-F5344CB8AC3E}">
        <p14:creationId xmlns="" xmlns:p14="http://schemas.microsoft.com/office/powerpoint/2010/main" val="3102851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67544" y="1844824"/>
            <a:ext cx="8176992" cy="3526090"/>
          </a:xfrm>
          <a:prstGeom prst="rect">
            <a:avLst/>
          </a:prstGeom>
          <a:noFill/>
          <a:ln w="9525">
            <a:noFill/>
            <a:miter lim="800000"/>
            <a:headEnd/>
            <a:tailEnd/>
          </a:ln>
          <a:effectLst/>
        </p:spPr>
      </p:pic>
      <p:sp>
        <p:nvSpPr>
          <p:cNvPr id="4" name="文本框 4"/>
          <p:cNvSpPr txBox="1">
            <a:spLocks noChangeArrowheads="1"/>
          </p:cNvSpPr>
          <p:nvPr/>
        </p:nvSpPr>
        <p:spPr bwMode="auto">
          <a:xfrm>
            <a:off x="-87969" y="285728"/>
            <a:ext cx="6316153" cy="523220"/>
          </a:xfrm>
          <a:prstGeom prst="rect">
            <a:avLst/>
          </a:prstGeom>
          <a:noFill/>
          <a:ln w="9525">
            <a:noFill/>
            <a:miter lim="800000"/>
            <a:headEnd/>
            <a:tailEnd/>
          </a:ln>
        </p:spPr>
        <p:txBody>
          <a:bodyPr wrap="none">
            <a:spAutoFit/>
          </a:bodyPr>
          <a:lstStyle/>
          <a:p>
            <a:pPr algn="ctr" eaLnBrk="1" hangingPunct="1"/>
            <a:r>
              <a:rPr lang="zh-CN" altLang="en-US" sz="2800" dirty="0" smtClean="0">
                <a:solidFill>
                  <a:srgbClr val="003399"/>
                </a:solidFill>
                <a:latin typeface="宋体" charset="-122"/>
              </a:rPr>
              <a:t>一、中国高等教育发展概览</a:t>
            </a:r>
            <a:r>
              <a:rPr lang="en-US" altLang="zh-CN" sz="2800" dirty="0" smtClean="0">
                <a:solidFill>
                  <a:srgbClr val="003399"/>
                </a:solidFill>
                <a:latin typeface="宋体" charset="-122"/>
              </a:rPr>
              <a:t>——</a:t>
            </a:r>
            <a:r>
              <a:rPr lang="zh-CN" altLang="en-US" sz="2800" dirty="0" smtClean="0">
                <a:solidFill>
                  <a:srgbClr val="003399"/>
                </a:solidFill>
                <a:latin typeface="宋体" charset="-122"/>
              </a:rPr>
              <a:t>新变化</a:t>
            </a:r>
            <a:endParaRPr lang="zh-CN" altLang="en-US" sz="2800" dirty="0">
              <a:solidFill>
                <a:srgbClr val="003399"/>
              </a:solidFill>
              <a:latin typeface="宋体"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42844" y="2245234"/>
            <a:ext cx="500066" cy="357494"/>
          </a:xfrm>
          <a:prstGeom prst="rect">
            <a:avLst/>
          </a:prstGeom>
          <a:noFill/>
          <a:ln w="9525">
            <a:noFill/>
            <a:miter lim="800000"/>
            <a:headEnd/>
            <a:tailEnd/>
          </a:ln>
          <a:effectLst/>
        </p:spPr>
      </p:pic>
      <p:pic>
        <p:nvPicPr>
          <p:cNvPr id="7" name="Picture 3"/>
          <p:cNvPicPr>
            <a:picLocks noChangeAspect="1" noChangeArrowheads="1"/>
          </p:cNvPicPr>
          <p:nvPr/>
        </p:nvPicPr>
        <p:blipFill>
          <a:blip r:embed="rId3" cstate="print"/>
          <a:srcRect/>
          <a:stretch>
            <a:fillRect/>
          </a:stretch>
        </p:blipFill>
        <p:spPr bwMode="auto">
          <a:xfrm>
            <a:off x="170908" y="2857496"/>
            <a:ext cx="472002" cy="337431"/>
          </a:xfrm>
          <a:prstGeom prst="rect">
            <a:avLst/>
          </a:prstGeom>
          <a:noFill/>
          <a:ln w="9525">
            <a:noFill/>
            <a:miter lim="800000"/>
            <a:headEnd/>
            <a:tailEnd/>
          </a:ln>
          <a:effectLst/>
        </p:spPr>
      </p:pic>
      <p:sp>
        <p:nvSpPr>
          <p:cNvPr id="8" name="TextBox 7"/>
          <p:cNvSpPr txBox="1"/>
          <p:nvPr/>
        </p:nvSpPr>
        <p:spPr>
          <a:xfrm>
            <a:off x="714348" y="2000240"/>
            <a:ext cx="4185761" cy="576248"/>
          </a:xfrm>
          <a:prstGeom prst="rect">
            <a:avLst/>
          </a:prstGeom>
          <a:noFill/>
        </p:spPr>
        <p:txBody>
          <a:bodyPr wrap="none" rtlCol="0">
            <a:spAutoFit/>
          </a:bodyPr>
          <a:lstStyle/>
          <a:p>
            <a:pPr>
              <a:lnSpc>
                <a:spcPct val="150000"/>
              </a:lnSpc>
            </a:pPr>
            <a:r>
              <a:rPr lang="zh-CN" altLang="en-US" sz="2400" b="0" dirty="0" smtClean="0">
                <a:solidFill>
                  <a:srgbClr val="003399"/>
                </a:solidFill>
                <a:latin typeface="黑体" pitchFamily="49" charset="-122"/>
                <a:ea typeface="黑体" pitchFamily="49" charset="-122"/>
              </a:rPr>
              <a:t>在学总人数</a:t>
            </a:r>
            <a:r>
              <a:rPr lang="en-US" altLang="zh-CN" sz="2400" b="0" dirty="0" smtClean="0">
                <a:solidFill>
                  <a:srgbClr val="003399"/>
                </a:solidFill>
                <a:latin typeface="黑体" pitchFamily="49" charset="-122"/>
                <a:ea typeface="黑体" pitchFamily="49" charset="-122"/>
              </a:rPr>
              <a:t>4002</a:t>
            </a:r>
            <a:r>
              <a:rPr lang="zh-CN" altLang="en-US" sz="2400" b="0" dirty="0" smtClean="0">
                <a:solidFill>
                  <a:srgbClr val="003399"/>
                </a:solidFill>
                <a:latin typeface="黑体" pitchFamily="49" charset="-122"/>
                <a:ea typeface="黑体" pitchFamily="49" charset="-122"/>
              </a:rPr>
              <a:t>万，世界第一</a:t>
            </a:r>
          </a:p>
        </p:txBody>
      </p:sp>
      <p:sp>
        <p:nvSpPr>
          <p:cNvPr id="9" name="TextBox 8"/>
          <p:cNvSpPr txBox="1"/>
          <p:nvPr/>
        </p:nvSpPr>
        <p:spPr>
          <a:xfrm>
            <a:off x="714348" y="2643182"/>
            <a:ext cx="4339650" cy="646331"/>
          </a:xfrm>
          <a:prstGeom prst="rect">
            <a:avLst/>
          </a:prstGeom>
          <a:noFill/>
        </p:spPr>
        <p:txBody>
          <a:bodyPr wrap="none" rtlCol="0">
            <a:spAutoFit/>
          </a:bodyPr>
          <a:lstStyle/>
          <a:p>
            <a:pPr>
              <a:lnSpc>
                <a:spcPct val="150000"/>
              </a:lnSpc>
            </a:pPr>
            <a:r>
              <a:rPr lang="en-US" altLang="zh-CN" sz="2400" b="0" dirty="0" smtClean="0">
                <a:solidFill>
                  <a:srgbClr val="003399"/>
                </a:solidFill>
                <a:latin typeface="黑体" pitchFamily="49" charset="-122"/>
                <a:ea typeface="黑体" pitchFamily="49" charset="-122"/>
              </a:rPr>
              <a:t>STEM</a:t>
            </a:r>
            <a:r>
              <a:rPr lang="zh-CN" altLang="en-US" sz="2400" b="0" dirty="0" smtClean="0">
                <a:solidFill>
                  <a:srgbClr val="003399"/>
                </a:solidFill>
                <a:latin typeface="黑体" pitchFamily="49" charset="-122"/>
                <a:ea typeface="黑体" pitchFamily="49" charset="-122"/>
              </a:rPr>
              <a:t>毕业生人数是美国的</a:t>
            </a:r>
            <a:r>
              <a:rPr lang="en-US" altLang="zh-CN" sz="2400" b="0" dirty="0" smtClean="0">
                <a:solidFill>
                  <a:srgbClr val="003399"/>
                </a:solidFill>
                <a:latin typeface="黑体" pitchFamily="49" charset="-122"/>
                <a:ea typeface="黑体" pitchFamily="49" charset="-122"/>
              </a:rPr>
              <a:t>6-8</a:t>
            </a:r>
            <a:r>
              <a:rPr lang="zh-CN" altLang="en-US" sz="2400" b="0" dirty="0" smtClean="0">
                <a:solidFill>
                  <a:srgbClr val="003399"/>
                </a:solidFill>
                <a:latin typeface="黑体" pitchFamily="49" charset="-122"/>
                <a:ea typeface="黑体" pitchFamily="49" charset="-122"/>
              </a:rPr>
              <a:t>倍</a:t>
            </a:r>
          </a:p>
        </p:txBody>
      </p:sp>
      <p:sp>
        <p:nvSpPr>
          <p:cNvPr id="13" name="矩形 12"/>
          <p:cNvSpPr/>
          <p:nvPr/>
        </p:nvSpPr>
        <p:spPr bwMode="auto">
          <a:xfrm>
            <a:off x="428596" y="1428736"/>
            <a:ext cx="1285884" cy="428628"/>
          </a:xfrm>
          <a:prstGeom prst="rect">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1800" b="0" i="0" u="none" strike="noStrike" cap="none" normalizeH="0" baseline="0" smtClean="0">
              <a:ln>
                <a:noFill/>
              </a:ln>
              <a:solidFill>
                <a:schemeClr val="tx1"/>
              </a:solidFill>
              <a:effectLst/>
              <a:latin typeface="Arial" charset="0"/>
              <a:ea typeface="新細明體" pitchFamily="18" charset="-120"/>
            </a:endParaRPr>
          </a:p>
        </p:txBody>
      </p:sp>
      <p:sp>
        <p:nvSpPr>
          <p:cNvPr id="14" name="TextBox 13"/>
          <p:cNvSpPr txBox="1"/>
          <p:nvPr/>
        </p:nvSpPr>
        <p:spPr>
          <a:xfrm>
            <a:off x="642910" y="1285860"/>
            <a:ext cx="803425" cy="559769"/>
          </a:xfrm>
          <a:prstGeom prst="rect">
            <a:avLst/>
          </a:prstGeom>
          <a:noFill/>
        </p:spPr>
        <p:txBody>
          <a:bodyPr wrap="none" rtlCol="0">
            <a:spAutoFit/>
          </a:bodyPr>
          <a:lstStyle/>
          <a:p>
            <a:pPr>
              <a:lnSpc>
                <a:spcPct val="150000"/>
              </a:lnSpc>
            </a:pPr>
            <a:r>
              <a:rPr lang="zh-CN" altLang="en-US" sz="2400" dirty="0" smtClean="0">
                <a:solidFill>
                  <a:schemeClr val="bg1"/>
                </a:solidFill>
                <a:latin typeface="黑体" pitchFamily="49" charset="-122"/>
                <a:ea typeface="黑体" pitchFamily="49" charset="-122"/>
              </a:rPr>
              <a:t>规模</a:t>
            </a:r>
          </a:p>
        </p:txBody>
      </p:sp>
      <p:sp>
        <p:nvSpPr>
          <p:cNvPr id="15" name="矩形 14"/>
          <p:cNvSpPr/>
          <p:nvPr/>
        </p:nvSpPr>
        <p:spPr bwMode="auto">
          <a:xfrm>
            <a:off x="5715008" y="1428736"/>
            <a:ext cx="1285884" cy="428628"/>
          </a:xfrm>
          <a:prstGeom prst="rect">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1800" b="0" i="0" u="none" strike="noStrike" cap="none" normalizeH="0" baseline="0" smtClean="0">
              <a:ln>
                <a:noFill/>
              </a:ln>
              <a:solidFill>
                <a:schemeClr val="tx1"/>
              </a:solidFill>
              <a:effectLst/>
              <a:latin typeface="Arial" charset="0"/>
              <a:ea typeface="新細明體" pitchFamily="18" charset="-120"/>
            </a:endParaRPr>
          </a:p>
        </p:txBody>
      </p:sp>
      <p:sp>
        <p:nvSpPr>
          <p:cNvPr id="16" name="TextBox 15"/>
          <p:cNvSpPr txBox="1"/>
          <p:nvPr/>
        </p:nvSpPr>
        <p:spPr>
          <a:xfrm>
            <a:off x="5929322" y="1285860"/>
            <a:ext cx="803425" cy="559769"/>
          </a:xfrm>
          <a:prstGeom prst="rect">
            <a:avLst/>
          </a:prstGeom>
          <a:noFill/>
        </p:spPr>
        <p:txBody>
          <a:bodyPr wrap="none" rtlCol="0">
            <a:spAutoFit/>
          </a:bodyPr>
          <a:lstStyle/>
          <a:p>
            <a:pPr>
              <a:lnSpc>
                <a:spcPct val="150000"/>
              </a:lnSpc>
            </a:pPr>
            <a:r>
              <a:rPr lang="zh-CN" altLang="en-US" sz="2400" dirty="0" smtClean="0">
                <a:solidFill>
                  <a:schemeClr val="bg1"/>
                </a:solidFill>
                <a:latin typeface="黑体" pitchFamily="49" charset="-122"/>
                <a:ea typeface="黑体" pitchFamily="49" charset="-122"/>
              </a:rPr>
              <a:t>质量</a:t>
            </a:r>
          </a:p>
        </p:txBody>
      </p:sp>
      <p:sp>
        <p:nvSpPr>
          <p:cNvPr id="18" name="TextBox 17"/>
          <p:cNvSpPr txBox="1"/>
          <p:nvPr/>
        </p:nvSpPr>
        <p:spPr>
          <a:xfrm>
            <a:off x="5572132" y="2029482"/>
            <a:ext cx="4214842" cy="1200329"/>
          </a:xfrm>
          <a:prstGeom prst="rect">
            <a:avLst/>
          </a:prstGeom>
          <a:noFill/>
        </p:spPr>
        <p:txBody>
          <a:bodyPr wrap="square" rtlCol="0">
            <a:spAutoFit/>
          </a:bodyPr>
          <a:lstStyle/>
          <a:p>
            <a:pPr>
              <a:lnSpc>
                <a:spcPct val="150000"/>
              </a:lnSpc>
            </a:pPr>
            <a:r>
              <a:rPr lang="zh-CN" altLang="en-US" sz="2400" b="0" dirty="0" smtClean="0">
                <a:solidFill>
                  <a:srgbClr val="003399"/>
                </a:solidFill>
                <a:latin typeface="黑体" pitchFamily="49" charset="-122"/>
                <a:ea typeface="黑体" pitchFamily="49" charset="-122"/>
              </a:rPr>
              <a:t>高等教育系统实力（</a:t>
            </a:r>
            <a:r>
              <a:rPr lang="en-US" altLang="zh-CN" sz="2400" b="0" dirty="0" smtClean="0">
                <a:solidFill>
                  <a:srgbClr val="003399"/>
                </a:solidFill>
                <a:latin typeface="黑体" pitchFamily="49" charset="-122"/>
                <a:ea typeface="黑体" pitchFamily="49" charset="-122"/>
              </a:rPr>
              <a:t>2018</a:t>
            </a:r>
            <a:r>
              <a:rPr lang="zh-CN" altLang="en-US" sz="2400" b="0" dirty="0" smtClean="0">
                <a:solidFill>
                  <a:srgbClr val="003399"/>
                </a:solidFill>
                <a:latin typeface="黑体" pitchFamily="49" charset="-122"/>
                <a:ea typeface="黑体" pitchFamily="49" charset="-122"/>
              </a:rPr>
              <a:t>）</a:t>
            </a:r>
            <a:endParaRPr lang="en-US" altLang="zh-CN" sz="2400" b="0" dirty="0" smtClean="0">
              <a:solidFill>
                <a:srgbClr val="003399"/>
              </a:solidFill>
              <a:latin typeface="黑体" pitchFamily="49" charset="-122"/>
              <a:ea typeface="黑体" pitchFamily="49" charset="-122"/>
            </a:endParaRPr>
          </a:p>
          <a:p>
            <a:pPr>
              <a:lnSpc>
                <a:spcPct val="150000"/>
              </a:lnSpc>
            </a:pPr>
            <a:r>
              <a:rPr lang="zh-CN" altLang="en-US" sz="2400" b="0" dirty="0" smtClean="0">
                <a:solidFill>
                  <a:srgbClr val="003399"/>
                </a:solidFill>
                <a:latin typeface="黑体" pitchFamily="49" charset="-122"/>
                <a:ea typeface="黑体" pitchFamily="49" charset="-122"/>
              </a:rPr>
              <a:t>世界第八、亚洲第一</a:t>
            </a:r>
          </a:p>
        </p:txBody>
      </p:sp>
      <p:pic>
        <p:nvPicPr>
          <p:cNvPr id="2050" name="Picture 2"/>
          <p:cNvPicPr>
            <a:picLocks noChangeAspect="1" noChangeArrowheads="1"/>
          </p:cNvPicPr>
          <p:nvPr/>
        </p:nvPicPr>
        <p:blipFill>
          <a:blip r:embed="rId4" cstate="print"/>
          <a:srcRect/>
          <a:stretch>
            <a:fillRect/>
          </a:stretch>
        </p:blipFill>
        <p:spPr bwMode="auto">
          <a:xfrm>
            <a:off x="5715008" y="3571876"/>
            <a:ext cx="3357586" cy="2212563"/>
          </a:xfrm>
          <a:prstGeom prst="rect">
            <a:avLst/>
          </a:prstGeom>
          <a:noFill/>
          <a:ln w="9525">
            <a:noFill/>
            <a:miter lim="800000"/>
            <a:headEnd/>
            <a:tailEnd/>
          </a:ln>
          <a:effectLst/>
        </p:spPr>
      </p:pic>
      <p:grpSp>
        <p:nvGrpSpPr>
          <p:cNvPr id="3" name="组合 2"/>
          <p:cNvGrpSpPr/>
          <p:nvPr/>
        </p:nvGrpSpPr>
        <p:grpSpPr>
          <a:xfrm>
            <a:off x="285720" y="3357562"/>
            <a:ext cx="4497224" cy="1703306"/>
            <a:chOff x="285720" y="3357562"/>
            <a:chExt cx="4497224" cy="1703306"/>
          </a:xfrm>
        </p:grpSpPr>
        <p:cxnSp>
          <p:nvCxnSpPr>
            <p:cNvPr id="19" name="直接箭头连接符 18"/>
            <p:cNvCxnSpPr/>
            <p:nvPr/>
          </p:nvCxnSpPr>
          <p:spPr bwMode="auto">
            <a:xfrm>
              <a:off x="3143240" y="3929066"/>
              <a:ext cx="785818" cy="1588"/>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cxnSp>
          <p:nvCxnSpPr>
            <p:cNvPr id="21" name="直接箭头连接符 20"/>
            <p:cNvCxnSpPr/>
            <p:nvPr/>
          </p:nvCxnSpPr>
          <p:spPr bwMode="auto">
            <a:xfrm>
              <a:off x="1643042" y="3929066"/>
              <a:ext cx="1643074" cy="1588"/>
            </a:xfrm>
            <a:prstGeom prst="straightConnector1">
              <a:avLst/>
            </a:prstGeom>
            <a:solidFill>
              <a:schemeClr val="accent1"/>
            </a:solidFill>
            <a:ln w="22225" cap="flat" cmpd="sng" algn="ctr">
              <a:solidFill>
                <a:schemeClr val="accent5"/>
              </a:solidFill>
              <a:prstDash val="solid"/>
              <a:round/>
              <a:headEnd type="arrow"/>
              <a:tailEnd type="arrow"/>
            </a:ln>
            <a:effectLst/>
          </p:spPr>
        </p:cxnSp>
        <p:cxnSp>
          <p:nvCxnSpPr>
            <p:cNvPr id="24" name="直接连接符 23"/>
            <p:cNvCxnSpPr/>
            <p:nvPr/>
          </p:nvCxnSpPr>
          <p:spPr bwMode="auto">
            <a:xfrm rot="5400000">
              <a:off x="1108051" y="4106867"/>
              <a:ext cx="1071570" cy="1588"/>
            </a:xfrm>
            <a:prstGeom prst="line">
              <a:avLst/>
            </a:prstGeom>
            <a:solidFill>
              <a:schemeClr val="accent1"/>
            </a:solidFill>
            <a:ln w="22225" cap="flat" cmpd="sng" algn="ctr">
              <a:solidFill>
                <a:schemeClr val="tx1"/>
              </a:solidFill>
              <a:prstDash val="sysDash"/>
              <a:round/>
              <a:headEnd type="none" w="med" len="med"/>
              <a:tailEnd type="none" w="med" len="med"/>
            </a:ln>
            <a:effectLst/>
          </p:spPr>
        </p:cxnSp>
        <p:cxnSp>
          <p:nvCxnSpPr>
            <p:cNvPr id="26" name="直接箭头连接符 25"/>
            <p:cNvCxnSpPr/>
            <p:nvPr/>
          </p:nvCxnSpPr>
          <p:spPr bwMode="auto">
            <a:xfrm>
              <a:off x="785786" y="4643446"/>
              <a:ext cx="3214710" cy="1588"/>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cxnSp>
          <p:nvCxnSpPr>
            <p:cNvPr id="29" name="直接箭头连接符 28"/>
            <p:cNvCxnSpPr/>
            <p:nvPr/>
          </p:nvCxnSpPr>
          <p:spPr bwMode="auto">
            <a:xfrm>
              <a:off x="1071538" y="3929066"/>
              <a:ext cx="571504" cy="1588"/>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cxnSp>
          <p:nvCxnSpPr>
            <p:cNvPr id="30" name="直接连接符 29"/>
            <p:cNvCxnSpPr/>
            <p:nvPr/>
          </p:nvCxnSpPr>
          <p:spPr bwMode="auto">
            <a:xfrm rot="5400000">
              <a:off x="2751125" y="4106867"/>
              <a:ext cx="1071570" cy="1588"/>
            </a:xfrm>
            <a:prstGeom prst="line">
              <a:avLst/>
            </a:prstGeom>
            <a:solidFill>
              <a:schemeClr val="accent1"/>
            </a:solidFill>
            <a:ln w="22225" cap="flat" cmpd="sng" algn="ctr">
              <a:solidFill>
                <a:schemeClr val="tx1"/>
              </a:solidFill>
              <a:prstDash val="sysDash"/>
              <a:round/>
              <a:headEnd type="none" w="med" len="med"/>
              <a:tailEnd type="none" w="med" len="med"/>
            </a:ln>
            <a:effectLst/>
          </p:spPr>
        </p:cxnSp>
        <p:sp>
          <p:nvSpPr>
            <p:cNvPr id="32" name="十字星 31"/>
            <p:cNvSpPr/>
            <p:nvPr/>
          </p:nvSpPr>
          <p:spPr bwMode="auto">
            <a:xfrm>
              <a:off x="3143240" y="4071942"/>
              <a:ext cx="285752" cy="285752"/>
            </a:xfrm>
            <a:prstGeom prst="star4">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1800" b="0" i="0" u="none" strike="noStrike" cap="none" normalizeH="0" baseline="0" smtClean="0">
                <a:ln>
                  <a:noFill/>
                </a:ln>
                <a:solidFill>
                  <a:schemeClr val="tx1"/>
                </a:solidFill>
                <a:effectLst/>
                <a:latin typeface="Arial" charset="0"/>
                <a:ea typeface="新細明體" pitchFamily="18" charset="-120"/>
              </a:endParaRPr>
            </a:p>
          </p:txBody>
        </p:sp>
        <p:sp>
          <p:nvSpPr>
            <p:cNvPr id="33" name="TextBox 32"/>
            <p:cNvSpPr txBox="1"/>
            <p:nvPr/>
          </p:nvSpPr>
          <p:spPr>
            <a:xfrm>
              <a:off x="3357554" y="4000504"/>
              <a:ext cx="1011815" cy="584775"/>
            </a:xfrm>
            <a:prstGeom prst="rect">
              <a:avLst/>
            </a:prstGeom>
            <a:noFill/>
          </p:spPr>
          <p:txBody>
            <a:bodyPr wrap="none" rtlCol="0">
              <a:spAutoFit/>
            </a:bodyPr>
            <a:lstStyle/>
            <a:p>
              <a:r>
                <a:rPr lang="zh-CN" altLang="en-US" sz="1600" dirty="0" smtClean="0">
                  <a:solidFill>
                    <a:srgbClr val="003399"/>
                  </a:solidFill>
                </a:rPr>
                <a:t>毛入学率</a:t>
              </a:r>
              <a:endParaRPr lang="en-US" altLang="zh-CN" sz="1600" dirty="0" smtClean="0">
                <a:solidFill>
                  <a:srgbClr val="003399"/>
                </a:solidFill>
              </a:endParaRPr>
            </a:p>
            <a:p>
              <a:r>
                <a:rPr lang="en-US" altLang="zh-CN" sz="1600" dirty="0" smtClean="0">
                  <a:solidFill>
                    <a:srgbClr val="FF0000"/>
                  </a:solidFill>
                </a:rPr>
                <a:t>51.6%</a:t>
              </a:r>
              <a:endParaRPr lang="zh-CN" altLang="en-US" sz="1600" dirty="0" smtClean="0">
                <a:solidFill>
                  <a:srgbClr val="FF0000"/>
                </a:solidFill>
              </a:endParaRPr>
            </a:p>
          </p:txBody>
        </p:sp>
        <p:sp>
          <p:nvSpPr>
            <p:cNvPr id="34" name="TextBox 33"/>
            <p:cNvSpPr txBox="1"/>
            <p:nvPr/>
          </p:nvSpPr>
          <p:spPr>
            <a:xfrm>
              <a:off x="3000364" y="4643446"/>
              <a:ext cx="595035" cy="417422"/>
            </a:xfrm>
            <a:prstGeom prst="rect">
              <a:avLst/>
            </a:prstGeom>
            <a:noFill/>
          </p:spPr>
          <p:txBody>
            <a:bodyPr wrap="none" rtlCol="0">
              <a:spAutoFit/>
            </a:bodyPr>
            <a:lstStyle/>
            <a:p>
              <a:pPr>
                <a:lnSpc>
                  <a:spcPct val="150000"/>
                </a:lnSpc>
              </a:pPr>
              <a:r>
                <a:rPr lang="en-US" altLang="zh-CN" sz="1600" dirty="0" smtClean="0">
                  <a:solidFill>
                    <a:srgbClr val="FF0000"/>
                  </a:solidFill>
                </a:rPr>
                <a:t>50%</a:t>
              </a:r>
              <a:endParaRPr lang="zh-CN" altLang="en-US" sz="1600" dirty="0" smtClean="0">
                <a:solidFill>
                  <a:srgbClr val="FF0000"/>
                </a:solidFill>
              </a:endParaRPr>
            </a:p>
          </p:txBody>
        </p:sp>
        <p:sp>
          <p:nvSpPr>
            <p:cNvPr id="35" name="TextBox 34"/>
            <p:cNvSpPr txBox="1"/>
            <p:nvPr/>
          </p:nvSpPr>
          <p:spPr>
            <a:xfrm>
              <a:off x="1333759" y="4643446"/>
              <a:ext cx="595035" cy="417422"/>
            </a:xfrm>
            <a:prstGeom prst="rect">
              <a:avLst/>
            </a:prstGeom>
            <a:noFill/>
          </p:spPr>
          <p:txBody>
            <a:bodyPr wrap="none" rtlCol="0">
              <a:spAutoFit/>
            </a:bodyPr>
            <a:lstStyle/>
            <a:p>
              <a:pPr>
                <a:lnSpc>
                  <a:spcPct val="150000"/>
                </a:lnSpc>
              </a:pPr>
              <a:r>
                <a:rPr lang="en-US" altLang="zh-CN" sz="1600" dirty="0" smtClean="0">
                  <a:solidFill>
                    <a:srgbClr val="FF0000"/>
                  </a:solidFill>
                </a:rPr>
                <a:t>15%</a:t>
              </a:r>
              <a:endParaRPr lang="zh-CN" altLang="en-US" sz="1600" dirty="0" smtClean="0">
                <a:solidFill>
                  <a:srgbClr val="FF0000"/>
                </a:solidFill>
              </a:endParaRPr>
            </a:p>
          </p:txBody>
        </p:sp>
        <p:sp>
          <p:nvSpPr>
            <p:cNvPr id="36" name="TextBox 35"/>
            <p:cNvSpPr txBox="1"/>
            <p:nvPr/>
          </p:nvSpPr>
          <p:spPr>
            <a:xfrm>
              <a:off x="571472" y="3380276"/>
              <a:ext cx="1011815" cy="552780"/>
            </a:xfrm>
            <a:prstGeom prst="rect">
              <a:avLst/>
            </a:prstGeom>
            <a:noFill/>
          </p:spPr>
          <p:txBody>
            <a:bodyPr wrap="none" rtlCol="0">
              <a:spAutoFit/>
            </a:bodyPr>
            <a:lstStyle/>
            <a:p>
              <a:pPr algn="ctr" eaLnBrk="1" hangingPunct="1">
                <a:lnSpc>
                  <a:spcPts val="1300"/>
                </a:lnSpc>
                <a:spcBef>
                  <a:spcPct val="50000"/>
                </a:spcBef>
              </a:pPr>
              <a:r>
                <a:rPr lang="zh-CN" altLang="en-US" sz="1600" dirty="0" smtClean="0">
                  <a:solidFill>
                    <a:srgbClr val="003399"/>
                  </a:solidFill>
                </a:rPr>
                <a:t>招生规模</a:t>
              </a:r>
              <a:endParaRPr lang="en-US" altLang="zh-CN" sz="1600" dirty="0" smtClean="0">
                <a:solidFill>
                  <a:srgbClr val="003399"/>
                </a:solidFill>
              </a:endParaRPr>
            </a:p>
            <a:p>
              <a:pPr algn="ctr" eaLnBrk="1" hangingPunct="1">
                <a:lnSpc>
                  <a:spcPts val="1300"/>
                </a:lnSpc>
                <a:spcBef>
                  <a:spcPct val="50000"/>
                </a:spcBef>
              </a:pPr>
              <a:r>
                <a:rPr lang="zh-CN" altLang="en-US" sz="1600" dirty="0" smtClean="0">
                  <a:solidFill>
                    <a:srgbClr val="003399"/>
                  </a:solidFill>
                </a:rPr>
                <a:t>急剧扩大</a:t>
              </a:r>
              <a:endParaRPr lang="en-US" altLang="zh-CN" sz="1600" dirty="0" smtClean="0">
                <a:solidFill>
                  <a:srgbClr val="003399"/>
                </a:solidFill>
              </a:endParaRPr>
            </a:p>
          </p:txBody>
        </p:sp>
        <p:sp>
          <p:nvSpPr>
            <p:cNvPr id="37" name="TextBox 36"/>
            <p:cNvSpPr txBox="1"/>
            <p:nvPr/>
          </p:nvSpPr>
          <p:spPr>
            <a:xfrm>
              <a:off x="1857356" y="3357562"/>
              <a:ext cx="1218602" cy="552780"/>
            </a:xfrm>
            <a:prstGeom prst="rect">
              <a:avLst/>
            </a:prstGeom>
            <a:noFill/>
          </p:spPr>
          <p:txBody>
            <a:bodyPr wrap="none" rtlCol="0">
              <a:spAutoFit/>
            </a:bodyPr>
            <a:lstStyle/>
            <a:p>
              <a:pPr algn="ctr">
                <a:lnSpc>
                  <a:spcPts val="1300"/>
                </a:lnSpc>
                <a:spcBef>
                  <a:spcPct val="50000"/>
                </a:spcBef>
              </a:pPr>
              <a:r>
                <a:rPr lang="zh-CN" altLang="en-US" sz="1600" dirty="0" smtClean="0">
                  <a:solidFill>
                    <a:srgbClr val="003399"/>
                  </a:solidFill>
                </a:rPr>
                <a:t>高等教育</a:t>
              </a:r>
              <a:endParaRPr lang="en-US" altLang="zh-CN" sz="1600" dirty="0" smtClean="0">
                <a:solidFill>
                  <a:srgbClr val="003399"/>
                </a:solidFill>
              </a:endParaRPr>
            </a:p>
            <a:p>
              <a:pPr algn="ctr">
                <a:lnSpc>
                  <a:spcPts val="1300"/>
                </a:lnSpc>
                <a:spcBef>
                  <a:spcPct val="50000"/>
                </a:spcBef>
              </a:pPr>
              <a:r>
                <a:rPr lang="zh-CN" altLang="zh-CN" sz="1600" dirty="0" smtClean="0">
                  <a:solidFill>
                    <a:srgbClr val="003399"/>
                  </a:solidFill>
                </a:rPr>
                <a:t>规模</a:t>
              </a:r>
              <a:r>
                <a:rPr lang="zh-CN" altLang="en-US" sz="1600" dirty="0" smtClean="0">
                  <a:solidFill>
                    <a:srgbClr val="003399"/>
                  </a:solidFill>
                </a:rPr>
                <a:t>化</a:t>
              </a:r>
              <a:r>
                <a:rPr lang="zh-CN" altLang="zh-CN" sz="1600" dirty="0" smtClean="0">
                  <a:solidFill>
                    <a:srgbClr val="003399"/>
                  </a:solidFill>
                </a:rPr>
                <a:t>发展</a:t>
              </a:r>
              <a:endParaRPr lang="en-US" altLang="zh-CN" sz="1600" dirty="0" smtClean="0">
                <a:solidFill>
                  <a:srgbClr val="003399"/>
                </a:solidFill>
              </a:endParaRPr>
            </a:p>
          </p:txBody>
        </p:sp>
        <p:sp>
          <p:nvSpPr>
            <p:cNvPr id="38" name="TextBox 37"/>
            <p:cNvSpPr txBox="1"/>
            <p:nvPr/>
          </p:nvSpPr>
          <p:spPr>
            <a:xfrm>
              <a:off x="3357554" y="3357562"/>
              <a:ext cx="1425390" cy="552780"/>
            </a:xfrm>
            <a:prstGeom prst="rect">
              <a:avLst/>
            </a:prstGeom>
            <a:noFill/>
          </p:spPr>
          <p:txBody>
            <a:bodyPr wrap="none" rtlCol="0">
              <a:spAutoFit/>
            </a:bodyPr>
            <a:lstStyle/>
            <a:p>
              <a:pPr algn="ctr">
                <a:lnSpc>
                  <a:spcPts val="1300"/>
                </a:lnSpc>
                <a:spcBef>
                  <a:spcPct val="50000"/>
                </a:spcBef>
              </a:pPr>
              <a:r>
                <a:rPr lang="zh-CN" altLang="en-US" sz="1600" dirty="0" smtClean="0">
                  <a:solidFill>
                    <a:srgbClr val="003399"/>
                  </a:solidFill>
                </a:rPr>
                <a:t>以质量为核心</a:t>
              </a:r>
              <a:endParaRPr lang="en-US" altLang="zh-CN" sz="1600" dirty="0" smtClean="0">
                <a:solidFill>
                  <a:srgbClr val="003399"/>
                </a:solidFill>
              </a:endParaRPr>
            </a:p>
            <a:p>
              <a:pPr algn="ctr">
                <a:lnSpc>
                  <a:spcPts val="1300"/>
                </a:lnSpc>
                <a:spcBef>
                  <a:spcPct val="50000"/>
                </a:spcBef>
              </a:pPr>
              <a:r>
                <a:rPr lang="zh-CN" altLang="en-US" sz="1600" dirty="0" smtClean="0">
                  <a:solidFill>
                    <a:srgbClr val="003399"/>
                  </a:solidFill>
                </a:rPr>
                <a:t>的内涵式发展</a:t>
              </a:r>
              <a:endParaRPr lang="en-US" altLang="zh-CN" sz="1600" dirty="0" smtClean="0">
                <a:solidFill>
                  <a:srgbClr val="003399"/>
                </a:solidFill>
              </a:endParaRPr>
            </a:p>
          </p:txBody>
        </p:sp>
        <p:sp>
          <p:nvSpPr>
            <p:cNvPr id="39" name="TextBox 38"/>
            <p:cNvSpPr txBox="1"/>
            <p:nvPr/>
          </p:nvSpPr>
          <p:spPr>
            <a:xfrm>
              <a:off x="285720" y="4214818"/>
              <a:ext cx="492443" cy="830997"/>
            </a:xfrm>
            <a:prstGeom prst="rect">
              <a:avLst/>
            </a:prstGeom>
            <a:noFill/>
          </p:spPr>
          <p:txBody>
            <a:bodyPr wrap="none" rtlCol="0">
              <a:spAutoFit/>
            </a:bodyPr>
            <a:lstStyle/>
            <a:p>
              <a:r>
                <a:rPr lang="zh-CN" altLang="en-US" sz="1200" dirty="0" smtClean="0">
                  <a:solidFill>
                    <a:srgbClr val="003399"/>
                  </a:solidFill>
                </a:rPr>
                <a:t>高等</a:t>
              </a:r>
              <a:endParaRPr lang="en-US" altLang="zh-CN" sz="1200" dirty="0" smtClean="0">
                <a:solidFill>
                  <a:srgbClr val="003399"/>
                </a:solidFill>
              </a:endParaRPr>
            </a:p>
            <a:p>
              <a:r>
                <a:rPr lang="zh-CN" altLang="en-US" sz="1200" dirty="0" smtClean="0">
                  <a:solidFill>
                    <a:srgbClr val="003399"/>
                  </a:solidFill>
                </a:rPr>
                <a:t>教育</a:t>
              </a:r>
              <a:endParaRPr lang="en-US" altLang="zh-CN" sz="1200" dirty="0" smtClean="0">
                <a:solidFill>
                  <a:srgbClr val="003399"/>
                </a:solidFill>
              </a:endParaRPr>
            </a:p>
            <a:p>
              <a:r>
                <a:rPr lang="zh-CN" altLang="en-US" sz="1200" dirty="0" smtClean="0">
                  <a:solidFill>
                    <a:srgbClr val="003399"/>
                  </a:solidFill>
                </a:rPr>
                <a:t>毛入</a:t>
              </a:r>
              <a:endParaRPr lang="en-US" altLang="zh-CN" sz="1200" dirty="0" smtClean="0">
                <a:solidFill>
                  <a:srgbClr val="003399"/>
                </a:solidFill>
              </a:endParaRPr>
            </a:p>
            <a:p>
              <a:r>
                <a:rPr lang="zh-CN" altLang="en-US" sz="1200" dirty="0" smtClean="0">
                  <a:solidFill>
                    <a:srgbClr val="003399"/>
                  </a:solidFill>
                </a:rPr>
                <a:t>学率</a:t>
              </a:r>
            </a:p>
          </p:txBody>
        </p:sp>
      </p:grpSp>
      <p:grpSp>
        <p:nvGrpSpPr>
          <p:cNvPr id="4" name="组合 44"/>
          <p:cNvGrpSpPr/>
          <p:nvPr/>
        </p:nvGrpSpPr>
        <p:grpSpPr>
          <a:xfrm>
            <a:off x="285720" y="5172030"/>
            <a:ext cx="4156691" cy="471548"/>
            <a:chOff x="214282" y="5643578"/>
            <a:chExt cx="4156691" cy="471548"/>
          </a:xfrm>
        </p:grpSpPr>
        <p:sp>
          <p:nvSpPr>
            <p:cNvPr id="40" name="Rectangle 22"/>
            <p:cNvSpPr>
              <a:spLocks noChangeArrowheads="1"/>
            </p:cNvSpPr>
            <p:nvPr/>
          </p:nvSpPr>
          <p:spPr bwMode="auto">
            <a:xfrm>
              <a:off x="214282" y="5643578"/>
              <a:ext cx="642942" cy="461665"/>
            </a:xfrm>
            <a:prstGeom prst="rect">
              <a:avLst/>
            </a:prstGeom>
            <a:noFill/>
            <a:ln>
              <a:noFill/>
            </a:ln>
            <a:effectLst>
              <a:prstShdw prst="shdw17" dist="17961" dir="2700000">
                <a:schemeClr val="accent1">
                  <a:gamma/>
                  <a:shade val="60000"/>
                  <a:invGamma/>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p>
              <a:pPr eaLnBrk="1" hangingPunct="1">
                <a:defRPr/>
              </a:pPr>
              <a:r>
                <a:rPr lang="zh-CN" altLang="en-US" sz="1200" dirty="0" smtClean="0">
                  <a:solidFill>
                    <a:srgbClr val="003399"/>
                  </a:solidFill>
                </a:rPr>
                <a:t>普通</a:t>
              </a:r>
              <a:endParaRPr lang="en-US" altLang="zh-CN" sz="1200" dirty="0" smtClean="0">
                <a:solidFill>
                  <a:srgbClr val="003399"/>
                </a:solidFill>
              </a:endParaRPr>
            </a:p>
            <a:p>
              <a:pPr eaLnBrk="1" hangingPunct="1">
                <a:defRPr/>
              </a:pPr>
              <a:r>
                <a:rPr lang="zh-CN" altLang="en-US" sz="1200" dirty="0" smtClean="0">
                  <a:solidFill>
                    <a:srgbClr val="003399"/>
                  </a:solidFill>
                </a:rPr>
                <a:t>高校</a:t>
              </a:r>
              <a:endParaRPr lang="zh-CN" altLang="en-US" sz="1200" dirty="0">
                <a:solidFill>
                  <a:srgbClr val="003399"/>
                </a:solidFill>
              </a:endParaRPr>
            </a:p>
          </p:txBody>
        </p:sp>
        <p:sp>
          <p:nvSpPr>
            <p:cNvPr id="41" name="右箭头 40"/>
            <p:cNvSpPr/>
            <p:nvPr/>
          </p:nvSpPr>
          <p:spPr bwMode="auto">
            <a:xfrm>
              <a:off x="2143108" y="5786454"/>
              <a:ext cx="1000132" cy="285752"/>
            </a:xfrm>
            <a:prstGeom prst="rightArrow">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1800" b="0" i="0" u="none" strike="noStrike" cap="none" normalizeH="0" baseline="0" smtClean="0">
                <a:ln>
                  <a:noFill/>
                </a:ln>
                <a:solidFill>
                  <a:schemeClr val="tx1"/>
                </a:solidFill>
                <a:effectLst/>
                <a:latin typeface="Arial" charset="0"/>
                <a:ea typeface="新細明體" pitchFamily="18" charset="-120"/>
              </a:endParaRPr>
            </a:p>
          </p:txBody>
        </p:sp>
        <p:sp>
          <p:nvSpPr>
            <p:cNvPr id="42" name="Rectangle 24"/>
            <p:cNvSpPr>
              <a:spLocks noChangeArrowheads="1"/>
            </p:cNvSpPr>
            <p:nvPr/>
          </p:nvSpPr>
          <p:spPr bwMode="auto">
            <a:xfrm>
              <a:off x="3357554" y="5715016"/>
              <a:ext cx="1013419" cy="400110"/>
            </a:xfrm>
            <a:prstGeom prst="rect">
              <a:avLst/>
            </a:prstGeom>
            <a:noFill/>
            <a:ln>
              <a:noFill/>
            </a:ln>
            <a:effectLst>
              <a:prstShdw prst="shdw17" dist="17961" dir="2700000">
                <a:schemeClr val="accent1">
                  <a:gamma/>
                  <a:shade val="60000"/>
                  <a:invGamma/>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eaLnBrk="1" hangingPunct="1">
                <a:defRPr/>
              </a:pPr>
              <a:r>
                <a:rPr lang="en-US" altLang="zh-CN" sz="2000" dirty="0" smtClean="0">
                  <a:solidFill>
                    <a:srgbClr val="FF0000"/>
                  </a:solidFill>
                  <a:latin typeface="Arial" panose="020B0604020202020204" pitchFamily="34" charset="0"/>
                  <a:ea typeface="宋体" panose="02010600030101010101" pitchFamily="2" charset="-122"/>
                </a:rPr>
                <a:t>2663</a:t>
              </a:r>
              <a:r>
                <a:rPr lang="zh-CN" altLang="en-US" sz="2000" dirty="0" smtClean="0">
                  <a:solidFill>
                    <a:srgbClr val="FF0000"/>
                  </a:solidFill>
                  <a:latin typeface="Arial" panose="020B0604020202020204" pitchFamily="34" charset="0"/>
                  <a:ea typeface="宋体" panose="02010600030101010101" pitchFamily="2" charset="-122"/>
                </a:rPr>
                <a:t>所</a:t>
              </a:r>
              <a:endParaRPr lang="zh-CN" altLang="en-US" sz="2000" dirty="0">
                <a:solidFill>
                  <a:srgbClr val="FF0000"/>
                </a:solidFill>
                <a:latin typeface="Arial" panose="020B0604020202020204" pitchFamily="34" charset="0"/>
                <a:ea typeface="宋体" panose="02010600030101010101" pitchFamily="2" charset="-122"/>
              </a:endParaRPr>
            </a:p>
          </p:txBody>
        </p:sp>
        <p:sp>
          <p:nvSpPr>
            <p:cNvPr id="43" name="矩形 42"/>
            <p:cNvSpPr/>
            <p:nvPr/>
          </p:nvSpPr>
          <p:spPr>
            <a:xfrm>
              <a:off x="857224" y="5715016"/>
              <a:ext cx="1013419" cy="400110"/>
            </a:xfrm>
            <a:prstGeom prst="rect">
              <a:avLst/>
            </a:prstGeom>
          </p:spPr>
          <p:txBody>
            <a:bodyPr wrap="none">
              <a:spAutoFit/>
            </a:bodyPr>
            <a:lstStyle/>
            <a:p>
              <a:pPr lvl="0">
                <a:defRPr/>
              </a:pPr>
              <a:r>
                <a:rPr lang="en-US" altLang="zh-CN" sz="2000" dirty="0" smtClean="0">
                  <a:solidFill>
                    <a:srgbClr val="FF0000"/>
                  </a:solidFill>
                  <a:latin typeface="Arial" panose="020B0604020202020204" pitchFamily="34" charset="0"/>
                  <a:ea typeface="宋体" panose="02010600030101010101" pitchFamily="2" charset="-122"/>
                </a:rPr>
                <a:t>1071</a:t>
              </a:r>
              <a:r>
                <a:rPr lang="zh-CN" altLang="en-US" sz="2000" dirty="0" smtClean="0">
                  <a:solidFill>
                    <a:srgbClr val="FF0000"/>
                  </a:solidFill>
                  <a:latin typeface="Arial" panose="020B0604020202020204" pitchFamily="34" charset="0"/>
                  <a:ea typeface="宋体" panose="02010600030101010101" pitchFamily="2" charset="-122"/>
                </a:rPr>
                <a:t>所</a:t>
              </a:r>
            </a:p>
          </p:txBody>
        </p:sp>
      </p:grpSp>
      <p:pic>
        <p:nvPicPr>
          <p:cNvPr id="4098" name="Picture 2"/>
          <p:cNvPicPr>
            <a:picLocks noChangeAspect="1" noChangeArrowheads="1"/>
          </p:cNvPicPr>
          <p:nvPr/>
        </p:nvPicPr>
        <p:blipFill>
          <a:blip r:embed="rId5" cstate="print"/>
          <a:srcRect/>
          <a:stretch>
            <a:fillRect/>
          </a:stretch>
        </p:blipFill>
        <p:spPr bwMode="auto">
          <a:xfrm>
            <a:off x="1714480" y="6000768"/>
            <a:ext cx="5929354" cy="388628"/>
          </a:xfrm>
          <a:prstGeom prst="rect">
            <a:avLst/>
          </a:prstGeom>
          <a:noFill/>
          <a:ln w="9525">
            <a:noFill/>
            <a:miter lim="800000"/>
            <a:headEnd/>
            <a:tailEnd/>
          </a:ln>
          <a:effectLst/>
        </p:spPr>
      </p:pic>
      <p:sp>
        <p:nvSpPr>
          <p:cNvPr id="44" name="文本框 4"/>
          <p:cNvSpPr txBox="1">
            <a:spLocks noChangeArrowheads="1"/>
          </p:cNvSpPr>
          <p:nvPr/>
        </p:nvSpPr>
        <p:spPr bwMode="auto">
          <a:xfrm>
            <a:off x="-82120" y="309870"/>
            <a:ext cx="6316153" cy="523220"/>
          </a:xfrm>
          <a:prstGeom prst="rect">
            <a:avLst/>
          </a:prstGeom>
          <a:noFill/>
          <a:ln w="9525">
            <a:noFill/>
            <a:miter lim="800000"/>
            <a:headEnd/>
            <a:tailEnd/>
          </a:ln>
        </p:spPr>
        <p:txBody>
          <a:bodyPr wrap="none">
            <a:spAutoFit/>
          </a:bodyPr>
          <a:lstStyle/>
          <a:p>
            <a:pPr algn="ctr" eaLnBrk="1" hangingPunct="1"/>
            <a:r>
              <a:rPr lang="zh-CN" altLang="en-US" sz="2800" dirty="0" smtClean="0">
                <a:solidFill>
                  <a:srgbClr val="003399"/>
                </a:solidFill>
                <a:latin typeface="宋体" charset="-122"/>
              </a:rPr>
              <a:t>一、中国高等教育发展概览</a:t>
            </a:r>
            <a:r>
              <a:rPr lang="en-US" altLang="zh-CN" sz="2800" dirty="0" smtClean="0">
                <a:solidFill>
                  <a:srgbClr val="003399"/>
                </a:solidFill>
                <a:latin typeface="宋体" charset="-122"/>
              </a:rPr>
              <a:t>——</a:t>
            </a:r>
            <a:r>
              <a:rPr lang="zh-CN" altLang="en-US" sz="2800" dirty="0" smtClean="0">
                <a:solidFill>
                  <a:srgbClr val="003399"/>
                </a:solidFill>
                <a:latin typeface="宋体" charset="-122"/>
              </a:rPr>
              <a:t>新阶段</a:t>
            </a:r>
            <a:endParaRPr lang="zh-CN" altLang="en-US" sz="2800" dirty="0">
              <a:solidFill>
                <a:srgbClr val="003399"/>
              </a:solidFill>
              <a:latin typeface="宋体"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4"/>
          <p:cNvSpPr txBox="1">
            <a:spLocks noChangeArrowheads="1"/>
          </p:cNvSpPr>
          <p:nvPr/>
        </p:nvSpPr>
        <p:spPr bwMode="auto">
          <a:xfrm>
            <a:off x="-1" y="260648"/>
            <a:ext cx="6316153" cy="523220"/>
          </a:xfrm>
          <a:prstGeom prst="rect">
            <a:avLst/>
          </a:prstGeom>
          <a:noFill/>
          <a:ln w="9525">
            <a:noFill/>
            <a:miter lim="800000"/>
            <a:headEnd/>
            <a:tailEnd/>
          </a:ln>
        </p:spPr>
        <p:txBody>
          <a:bodyPr wrap="none">
            <a:spAutoFit/>
          </a:bodyPr>
          <a:lstStyle/>
          <a:p>
            <a:pPr algn="ctr" eaLnBrk="1" hangingPunct="1"/>
            <a:r>
              <a:rPr lang="zh-CN" altLang="en-US" sz="2800" dirty="0" smtClean="0">
                <a:solidFill>
                  <a:srgbClr val="003399"/>
                </a:solidFill>
                <a:latin typeface="宋体" charset="-122"/>
              </a:rPr>
              <a:t>一、中国高等教育发展概览</a:t>
            </a:r>
            <a:r>
              <a:rPr lang="en-US" altLang="zh-CN" sz="2800" dirty="0" smtClean="0">
                <a:solidFill>
                  <a:srgbClr val="003399"/>
                </a:solidFill>
                <a:latin typeface="宋体" charset="-122"/>
              </a:rPr>
              <a:t>——</a:t>
            </a:r>
            <a:r>
              <a:rPr lang="zh-CN" altLang="en-US" sz="2800" dirty="0" smtClean="0">
                <a:solidFill>
                  <a:srgbClr val="003399"/>
                </a:solidFill>
                <a:latin typeface="宋体" charset="-122"/>
              </a:rPr>
              <a:t>新特征</a:t>
            </a:r>
            <a:endParaRPr lang="zh-CN" altLang="en-US" sz="2800" dirty="0">
              <a:solidFill>
                <a:srgbClr val="003399"/>
              </a:solidFill>
              <a:latin typeface="宋体" charset="-122"/>
            </a:endParaRPr>
          </a:p>
        </p:txBody>
      </p:sp>
      <p:pic>
        <p:nvPicPr>
          <p:cNvPr id="5122" name="Picture 2"/>
          <p:cNvPicPr>
            <a:picLocks noChangeAspect="1" noChangeArrowheads="1"/>
          </p:cNvPicPr>
          <p:nvPr/>
        </p:nvPicPr>
        <p:blipFill>
          <a:blip r:embed="rId2" cstate="print"/>
          <a:srcRect/>
          <a:stretch>
            <a:fillRect/>
          </a:stretch>
        </p:blipFill>
        <p:spPr bwMode="auto">
          <a:xfrm>
            <a:off x="717282" y="1844824"/>
            <a:ext cx="8052762" cy="315581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4"/>
          <p:cNvSpPr txBox="1">
            <a:spLocks noChangeArrowheads="1"/>
          </p:cNvSpPr>
          <p:nvPr/>
        </p:nvSpPr>
        <p:spPr bwMode="auto">
          <a:xfrm>
            <a:off x="-108520" y="260648"/>
            <a:ext cx="6316153" cy="523220"/>
          </a:xfrm>
          <a:prstGeom prst="rect">
            <a:avLst/>
          </a:prstGeom>
          <a:noFill/>
          <a:ln w="9525">
            <a:noFill/>
            <a:miter lim="800000"/>
            <a:headEnd/>
            <a:tailEnd/>
          </a:ln>
        </p:spPr>
        <p:txBody>
          <a:bodyPr wrap="none">
            <a:spAutoFit/>
          </a:bodyPr>
          <a:lstStyle/>
          <a:p>
            <a:pPr algn="ctr" eaLnBrk="1" hangingPunct="1"/>
            <a:r>
              <a:rPr lang="zh-CN" altLang="en-US" sz="2800" dirty="0" smtClean="0">
                <a:solidFill>
                  <a:srgbClr val="003399"/>
                </a:solidFill>
                <a:latin typeface="宋体" charset="-122"/>
              </a:rPr>
              <a:t>一、中国高等教育发展概览</a:t>
            </a:r>
            <a:r>
              <a:rPr lang="en-US" altLang="zh-CN" sz="2800" dirty="0" smtClean="0">
                <a:solidFill>
                  <a:srgbClr val="003399"/>
                </a:solidFill>
                <a:latin typeface="宋体" charset="-122"/>
              </a:rPr>
              <a:t>——</a:t>
            </a:r>
            <a:r>
              <a:rPr lang="zh-CN" altLang="en-US" sz="2800" dirty="0" smtClean="0">
                <a:solidFill>
                  <a:srgbClr val="003399"/>
                </a:solidFill>
                <a:latin typeface="宋体" charset="-122"/>
              </a:rPr>
              <a:t>新考验</a:t>
            </a:r>
            <a:endParaRPr lang="zh-CN" altLang="en-US" sz="2800" dirty="0">
              <a:solidFill>
                <a:srgbClr val="003399"/>
              </a:solidFill>
              <a:latin typeface="宋体" charset="-122"/>
            </a:endParaRPr>
          </a:p>
        </p:txBody>
      </p:sp>
      <p:pic>
        <p:nvPicPr>
          <p:cNvPr id="6146" name="Picture 2"/>
          <p:cNvPicPr>
            <a:picLocks noChangeAspect="1" noChangeArrowheads="1"/>
          </p:cNvPicPr>
          <p:nvPr/>
        </p:nvPicPr>
        <p:blipFill>
          <a:blip r:embed="rId2" cstate="print"/>
          <a:srcRect/>
          <a:stretch>
            <a:fillRect/>
          </a:stretch>
        </p:blipFill>
        <p:spPr bwMode="auto">
          <a:xfrm>
            <a:off x="683568" y="1556792"/>
            <a:ext cx="7585551" cy="374441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179512" y="1484784"/>
            <a:ext cx="8199049" cy="2928958"/>
          </a:xfrm>
          <a:prstGeom prst="rect">
            <a:avLst/>
          </a:prstGeom>
          <a:noFill/>
          <a:ln w="9525">
            <a:noFill/>
            <a:miter lim="800000"/>
            <a:headEnd/>
            <a:tailEnd/>
          </a:ln>
          <a:effectLst/>
        </p:spPr>
      </p:pic>
      <p:sp>
        <p:nvSpPr>
          <p:cNvPr id="3" name="文本框 4"/>
          <p:cNvSpPr txBox="1">
            <a:spLocks noChangeArrowheads="1"/>
          </p:cNvSpPr>
          <p:nvPr/>
        </p:nvSpPr>
        <p:spPr bwMode="auto">
          <a:xfrm>
            <a:off x="-87970" y="214290"/>
            <a:ext cx="6316153" cy="523220"/>
          </a:xfrm>
          <a:prstGeom prst="rect">
            <a:avLst/>
          </a:prstGeom>
          <a:noFill/>
          <a:ln w="9525">
            <a:noFill/>
            <a:miter lim="800000"/>
            <a:headEnd/>
            <a:tailEnd/>
          </a:ln>
        </p:spPr>
        <p:txBody>
          <a:bodyPr wrap="none">
            <a:spAutoFit/>
          </a:bodyPr>
          <a:lstStyle/>
          <a:p>
            <a:pPr algn="ctr" eaLnBrk="1" hangingPunct="1"/>
            <a:r>
              <a:rPr lang="zh-CN" altLang="en-US" sz="2800" dirty="0" smtClean="0">
                <a:solidFill>
                  <a:srgbClr val="003399"/>
                </a:solidFill>
                <a:latin typeface="宋体" charset="-122"/>
              </a:rPr>
              <a:t>一、中国高等教育发展概览</a:t>
            </a:r>
            <a:r>
              <a:rPr lang="en-US" altLang="zh-CN" sz="2800" dirty="0" smtClean="0">
                <a:solidFill>
                  <a:srgbClr val="003399"/>
                </a:solidFill>
                <a:latin typeface="宋体" charset="-122"/>
              </a:rPr>
              <a:t>——</a:t>
            </a:r>
            <a:r>
              <a:rPr lang="zh-CN" altLang="en-US" sz="2800" dirty="0" smtClean="0">
                <a:solidFill>
                  <a:srgbClr val="003399"/>
                </a:solidFill>
                <a:latin typeface="宋体" charset="-122"/>
              </a:rPr>
              <a:t>新变革</a:t>
            </a:r>
            <a:endParaRPr lang="zh-CN" altLang="en-US" sz="2800" dirty="0">
              <a:solidFill>
                <a:srgbClr val="003399"/>
              </a:solidFill>
              <a:latin typeface="宋体" charset="-122"/>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預設簡報設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穿越">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txDef>
      <a:spPr>
        <a:noFill/>
      </a:spPr>
      <a:bodyPr wrap="square" rtlCol="0">
        <a:spAutoFit/>
      </a:bodyPr>
      <a:lstStyle>
        <a:defPPr>
          <a:lnSpc>
            <a:spcPct val="150000"/>
          </a:lnSpc>
          <a:defRPr sz="2400" dirty="0" smtClean="0"/>
        </a:defPPr>
      </a:lstStyle>
    </a:tx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5_Copyright (c) 2007-2010 NordriDesign™ _back">
  <a:themeElements>
    <a:clrScheme name="15_Copyright (c) 2007-2010 NordriDesign™ _back 1">
      <a:dk1>
        <a:srgbClr val="000000"/>
      </a:dk1>
      <a:lt1>
        <a:srgbClr val="FFFFFF"/>
      </a:lt1>
      <a:dk2>
        <a:srgbClr val="FFFFFF"/>
      </a:dk2>
      <a:lt2>
        <a:srgbClr val="B2B2B2"/>
      </a:lt2>
      <a:accent1>
        <a:srgbClr val="0066CC"/>
      </a:accent1>
      <a:accent2>
        <a:srgbClr val="003399"/>
      </a:accent2>
      <a:accent3>
        <a:srgbClr val="FFFFFF"/>
      </a:accent3>
      <a:accent4>
        <a:srgbClr val="000000"/>
      </a:accent4>
      <a:accent5>
        <a:srgbClr val="AAB8E2"/>
      </a:accent5>
      <a:accent6>
        <a:srgbClr val="002D8A"/>
      </a:accent6>
      <a:hlink>
        <a:srgbClr val="FEA23C"/>
      </a:hlink>
      <a:folHlink>
        <a:srgbClr val="FFCC66"/>
      </a:folHlink>
    </a:clrScheme>
    <a:fontScheme name="15_Copyright (c) 2007-2010 NordriDesign™ _back">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alpha val="50000"/>
            </a:schemeClr>
          </a:outerShdw>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sz="2300" b="0" i="0" u="none" strike="noStrike" cap="none" normalizeH="0" baseline="0" smtClean="0">
            <a:ln>
              <a:noFill/>
            </a:ln>
            <a:solidFill>
              <a:srgbClr val="FF0000"/>
            </a:solidFill>
            <a:effectLst/>
            <a:latin typeface="黑体" pitchFamily="49" charset="-122"/>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alpha val="50000"/>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2300" b="0" i="0" u="none" strike="noStrike" cap="none" normalizeH="0" baseline="0" smtClean="0">
            <a:ln>
              <a:noFill/>
            </a:ln>
            <a:solidFill>
              <a:schemeClr val="accent1"/>
            </a:solidFill>
            <a:effectLst/>
            <a:latin typeface="黑体" pitchFamily="49" charset="-122"/>
            <a:ea typeface="宋体" pitchFamily="2" charset="-122"/>
          </a:defRPr>
        </a:defPPr>
      </a:lstStyle>
    </a:lnDef>
  </a:objectDefaults>
  <a:extraClrSchemeLst>
    <a:extraClrScheme>
      <a:clrScheme name="15_Copyright (c) 2007-2010 NordriDesign™ _back 1">
        <a:dk1>
          <a:srgbClr val="000000"/>
        </a:dk1>
        <a:lt1>
          <a:srgbClr val="FFFFFF"/>
        </a:lt1>
        <a:dk2>
          <a:srgbClr val="FFFFFF"/>
        </a:dk2>
        <a:lt2>
          <a:srgbClr val="B2B2B2"/>
        </a:lt2>
        <a:accent1>
          <a:srgbClr val="0066CC"/>
        </a:accent1>
        <a:accent2>
          <a:srgbClr val="003399"/>
        </a:accent2>
        <a:accent3>
          <a:srgbClr val="FFFFFF"/>
        </a:accent3>
        <a:accent4>
          <a:srgbClr val="000000"/>
        </a:accent4>
        <a:accent5>
          <a:srgbClr val="AAB8E2"/>
        </a:accent5>
        <a:accent6>
          <a:srgbClr val="002D8A"/>
        </a:accent6>
        <a:hlink>
          <a:srgbClr val="FEA23C"/>
        </a:hlink>
        <a:folHlink>
          <a:srgbClr val="FFCC66"/>
        </a:folHlink>
      </a:clrScheme>
      <a:clrMap bg1="lt1" tx1="dk1" bg2="lt2" tx2="dk2" accent1="accent1" accent2="accent2" accent3="accent3" accent4="accent4" accent5="accent5" accent6="accent6" hlink="hlink" folHlink="folHlink"/>
    </a:extraClrScheme>
    <a:extraClrScheme>
      <a:clrScheme name="15_Copyright (c) 2007-2010 NordriDesign™ _back 2">
        <a:dk1>
          <a:srgbClr val="B2B2B2"/>
        </a:dk1>
        <a:lt1>
          <a:srgbClr val="FFFFFF"/>
        </a:lt1>
        <a:dk2>
          <a:srgbClr val="000000"/>
        </a:dk2>
        <a:lt2>
          <a:srgbClr val="FFFFFF"/>
        </a:lt2>
        <a:accent1>
          <a:srgbClr val="43A1FF"/>
        </a:accent1>
        <a:accent2>
          <a:srgbClr val="0049DA"/>
        </a:accent2>
        <a:accent3>
          <a:srgbClr val="AAAAAA"/>
        </a:accent3>
        <a:accent4>
          <a:srgbClr val="DADADA"/>
        </a:accent4>
        <a:accent5>
          <a:srgbClr val="B0CDFF"/>
        </a:accent5>
        <a:accent6>
          <a:srgbClr val="0041C5"/>
        </a:accent6>
        <a:hlink>
          <a:srgbClr val="FEA23C"/>
        </a:hlink>
        <a:folHlink>
          <a:srgbClr val="FFCC66"/>
        </a:folHlink>
      </a:clrScheme>
      <a:clrMap bg1="dk2" tx1="lt1" bg2="dk1" tx2="lt2" accent1="accent1" accent2="accent2" accent3="accent3" accent4="accent4" accent5="accent5" accent6="accent6" hlink="hlink" folHlink="folHlink"/>
    </a:extraClrScheme>
    <a:extraClrScheme>
      <a:clrScheme name="15_Copyright (c) 2007-2010 NordriDesign™ _back 3">
        <a:dk1>
          <a:srgbClr val="B2B2B2"/>
        </a:dk1>
        <a:lt1>
          <a:srgbClr val="FFFFFF"/>
        </a:lt1>
        <a:dk2>
          <a:srgbClr val="000000"/>
        </a:dk2>
        <a:lt2>
          <a:srgbClr val="FFFFFF"/>
        </a:lt2>
        <a:accent1>
          <a:srgbClr val="43A1FF"/>
        </a:accent1>
        <a:accent2>
          <a:srgbClr val="0049DA"/>
        </a:accent2>
        <a:accent3>
          <a:srgbClr val="AAAAAA"/>
        </a:accent3>
        <a:accent4>
          <a:srgbClr val="DADADA"/>
        </a:accent4>
        <a:accent5>
          <a:srgbClr val="B0CDFF"/>
        </a:accent5>
        <a:accent6>
          <a:srgbClr val="0041C5"/>
        </a:accent6>
        <a:hlink>
          <a:srgbClr val="FEA23C"/>
        </a:hlink>
        <a:folHlink>
          <a:srgbClr val="FFFF99"/>
        </a:folHlink>
      </a:clrScheme>
      <a:clrMap bg1="dk2" tx1="lt1" bg2="dk1" tx2="lt2" accent1="accent1" accent2="accent2" accent3="accent3" accent4="accent4" accent5="accent5" accent6="accent6" hlink="hlink" folHlink="folHlink"/>
    </a:extraClrScheme>
    <a:extraClrScheme>
      <a:clrScheme name="15_Copyright (c) 2007-2010 NordriDesign™ _back 4">
        <a:dk1>
          <a:srgbClr val="B2B2B2"/>
        </a:dk1>
        <a:lt1>
          <a:srgbClr val="FFFFFF"/>
        </a:lt1>
        <a:dk2>
          <a:srgbClr val="000000"/>
        </a:dk2>
        <a:lt2>
          <a:srgbClr val="FFFFFF"/>
        </a:lt2>
        <a:accent1>
          <a:srgbClr val="43A1FF"/>
        </a:accent1>
        <a:accent2>
          <a:srgbClr val="0049DA"/>
        </a:accent2>
        <a:accent3>
          <a:srgbClr val="AAAAAA"/>
        </a:accent3>
        <a:accent4>
          <a:srgbClr val="DADADA"/>
        </a:accent4>
        <a:accent5>
          <a:srgbClr val="B0CDFF"/>
        </a:accent5>
        <a:accent6>
          <a:srgbClr val="0041C5"/>
        </a:accent6>
        <a:hlink>
          <a:srgbClr val="FEA23C"/>
        </a:hlink>
        <a:folHlink>
          <a:srgbClr val="FFFFB9"/>
        </a:folHlink>
      </a:clrScheme>
      <a:clrMap bg1="dk2" tx1="lt1" bg2="dk1" tx2="lt2" accent1="accent1" accent2="accent2" accent3="accent3" accent4="accent4" accent5="accent5" accent6="accent6" hlink="hlink" folHlink="folHlink"/>
    </a:extraClrScheme>
    <a:extraClrScheme>
      <a:clrScheme name="15_Copyright (c) 2007-2010 NordriDesign™ _back 5">
        <a:dk1>
          <a:srgbClr val="B2B2B2"/>
        </a:dk1>
        <a:lt1>
          <a:srgbClr val="FFFFFF"/>
        </a:lt1>
        <a:dk2>
          <a:srgbClr val="000000"/>
        </a:dk2>
        <a:lt2>
          <a:srgbClr val="FFFFFF"/>
        </a:lt2>
        <a:accent1>
          <a:srgbClr val="43A1FF"/>
        </a:accent1>
        <a:accent2>
          <a:srgbClr val="0049DA"/>
        </a:accent2>
        <a:accent3>
          <a:srgbClr val="AAAAAA"/>
        </a:accent3>
        <a:accent4>
          <a:srgbClr val="DADADA"/>
        </a:accent4>
        <a:accent5>
          <a:srgbClr val="B0CDFF"/>
        </a:accent5>
        <a:accent6>
          <a:srgbClr val="0041C5"/>
        </a:accent6>
        <a:hlink>
          <a:srgbClr val="FEA23C"/>
        </a:hlink>
        <a:folHlink>
          <a:srgbClr val="FFFF00"/>
        </a:folHlink>
      </a:clrScheme>
      <a:clrMap bg1="dk2" tx1="lt1" bg2="dk1" tx2="lt2" accent1="accent1" accent2="accent2" accent3="accent3" accent4="accent4" accent5="accent5" accent6="accent6" hlink="hlink" folHlink="folHlink"/>
    </a:extraClrScheme>
    <a:extraClrScheme>
      <a:clrScheme name="15_Copyright (c) 2007-2010 NordriDesign™ _back 6">
        <a:dk1>
          <a:srgbClr val="B2B2B2"/>
        </a:dk1>
        <a:lt1>
          <a:srgbClr val="FFFFFF"/>
        </a:lt1>
        <a:dk2>
          <a:srgbClr val="000000"/>
        </a:dk2>
        <a:lt2>
          <a:srgbClr val="FFFFFF"/>
        </a:lt2>
        <a:accent1>
          <a:srgbClr val="43A1FF"/>
        </a:accent1>
        <a:accent2>
          <a:srgbClr val="0049DA"/>
        </a:accent2>
        <a:accent3>
          <a:srgbClr val="AAAAAA"/>
        </a:accent3>
        <a:accent4>
          <a:srgbClr val="DADADA"/>
        </a:accent4>
        <a:accent5>
          <a:srgbClr val="B0CDFF"/>
        </a:accent5>
        <a:accent6>
          <a:srgbClr val="0041C5"/>
        </a:accent6>
        <a:hlink>
          <a:srgbClr val="FEA23C"/>
        </a:hlink>
        <a:folHlink>
          <a:srgbClr val="FFFF5B"/>
        </a:folHlink>
      </a:clrScheme>
      <a:clrMap bg1="dk2" tx1="lt1" bg2="dk1" tx2="lt2" accent1="accent1" accent2="accent2" accent3="accent3" accent4="accent4" accent5="accent5" accent6="accent6" hlink="hlink" folHlink="folHlink"/>
    </a:extraClrScheme>
    <a:extraClrScheme>
      <a:clrScheme name="15_Copyright (c) 2007-2010 NordriDesign™ _back 7">
        <a:dk1>
          <a:srgbClr val="B2B2B2"/>
        </a:dk1>
        <a:lt1>
          <a:srgbClr val="FFFFFF"/>
        </a:lt1>
        <a:dk2>
          <a:srgbClr val="000000"/>
        </a:dk2>
        <a:lt2>
          <a:srgbClr val="FFFFFF"/>
        </a:lt2>
        <a:accent1>
          <a:srgbClr val="43A1FF"/>
        </a:accent1>
        <a:accent2>
          <a:srgbClr val="001F5C"/>
        </a:accent2>
        <a:accent3>
          <a:srgbClr val="AAAAAA"/>
        </a:accent3>
        <a:accent4>
          <a:srgbClr val="DADADA"/>
        </a:accent4>
        <a:accent5>
          <a:srgbClr val="B0CDFF"/>
        </a:accent5>
        <a:accent6>
          <a:srgbClr val="001B53"/>
        </a:accent6>
        <a:hlink>
          <a:srgbClr val="FEA23C"/>
        </a:hlink>
        <a:folHlink>
          <a:srgbClr val="FFFF5B"/>
        </a:folHlink>
      </a:clrScheme>
      <a:clrMap bg1="dk2" tx1="lt1" bg2="dk1" tx2="lt2" accent1="accent1" accent2="accent2" accent3="accent3" accent4="accent4" accent5="accent5" accent6="accent6" hlink="hlink" folHlink="folHlink"/>
    </a:extraClrScheme>
    <a:extraClrScheme>
      <a:clrScheme name="15_Copyright (c) 2007-2010 NordriDesign™ _back 8">
        <a:dk1>
          <a:srgbClr val="B2B2B2"/>
        </a:dk1>
        <a:lt1>
          <a:srgbClr val="FFFFFF"/>
        </a:lt1>
        <a:dk2>
          <a:srgbClr val="000000"/>
        </a:dk2>
        <a:lt2>
          <a:srgbClr val="FFFFFF"/>
        </a:lt2>
        <a:accent1>
          <a:srgbClr val="43A1FF"/>
        </a:accent1>
        <a:accent2>
          <a:srgbClr val="00246C"/>
        </a:accent2>
        <a:accent3>
          <a:srgbClr val="AAAAAA"/>
        </a:accent3>
        <a:accent4>
          <a:srgbClr val="DADADA"/>
        </a:accent4>
        <a:accent5>
          <a:srgbClr val="B0CDFF"/>
        </a:accent5>
        <a:accent6>
          <a:srgbClr val="002061"/>
        </a:accent6>
        <a:hlink>
          <a:srgbClr val="FEA23C"/>
        </a:hlink>
        <a:folHlink>
          <a:srgbClr val="FFFF5B"/>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演示文稿1" id="{77CE4101-E180-4FE6-A99D-28301A0F4287}" vid="{6A918117-1F2E-4D1E-AB66-A335A8E52915}"/>
    </a:ext>
  </a:extLst>
</a:theme>
</file>

<file path=ppt/theme/theme3.xml><?xml version="1.0" encoding="utf-8"?>
<a:theme xmlns:a="http://schemas.openxmlformats.org/drawingml/2006/main" name="1_Office 主题">
  <a:themeElements>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0" u="sng"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0" u="sng"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lnDef>
  </a:objectDefaults>
  <a:extraClrSchemeLst>
    <a:extraClrScheme>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themeOverride>
</file>

<file path=docProps/app.xml><?xml version="1.0" encoding="utf-8"?>
<Properties xmlns="http://schemas.openxmlformats.org/officeDocument/2006/extended-properties" xmlns:vt="http://schemas.openxmlformats.org/officeDocument/2006/docPropsVTypes">
  <TotalTime>54984</TotalTime>
  <Words>4578</Words>
  <Application>Microsoft Office PowerPoint</Application>
  <PresentationFormat>全屏显示(4:3)</PresentationFormat>
  <Paragraphs>455</Paragraphs>
  <Slides>46</Slides>
  <Notes>16</Notes>
  <HiddenSlides>0</HiddenSlides>
  <MMClips>0</MMClips>
  <ScaleCrop>false</ScaleCrop>
  <HeadingPairs>
    <vt:vector size="4" baseType="variant">
      <vt:variant>
        <vt:lpstr>主题</vt:lpstr>
      </vt:variant>
      <vt:variant>
        <vt:i4>3</vt:i4>
      </vt:variant>
      <vt:variant>
        <vt:lpstr>幻灯片标题</vt:lpstr>
      </vt:variant>
      <vt:variant>
        <vt:i4>46</vt:i4>
      </vt:variant>
    </vt:vector>
  </HeadingPairs>
  <TitlesOfParts>
    <vt:vector size="49" baseType="lpstr">
      <vt:lpstr>預設簡報設計</vt:lpstr>
      <vt:lpstr>15_Copyright (c) 2007-2010 NordriDesign™ _back</vt:lpstr>
      <vt:lpstr>1_Office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vector>
  </TitlesOfParts>
  <Company>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X Liu</dc:creator>
  <cp:lastModifiedBy>jianglei</cp:lastModifiedBy>
  <cp:revision>4443</cp:revision>
  <dcterms:created xsi:type="dcterms:W3CDTF">2012-04-06T06:35:35Z</dcterms:created>
  <dcterms:modified xsi:type="dcterms:W3CDTF">2020-12-03T08:27:06Z</dcterms:modified>
</cp:coreProperties>
</file>