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5.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2"/>
  </p:notesMasterIdLst>
  <p:sldIdLst>
    <p:sldId id="518" r:id="rId2"/>
    <p:sldId id="5653" r:id="rId3"/>
    <p:sldId id="1439" r:id="rId4"/>
    <p:sldId id="5620" r:id="rId5"/>
    <p:sldId id="5696" r:id="rId6"/>
    <p:sldId id="5698" r:id="rId7"/>
    <p:sldId id="5699" r:id="rId8"/>
    <p:sldId id="1440" r:id="rId9"/>
    <p:sldId id="5700" r:id="rId10"/>
    <p:sldId id="1441" r:id="rId11"/>
    <p:sldId id="5701" r:id="rId12"/>
    <p:sldId id="5702" r:id="rId13"/>
    <p:sldId id="5704" r:id="rId14"/>
    <p:sldId id="5703" r:id="rId15"/>
    <p:sldId id="5706" r:id="rId16"/>
    <p:sldId id="5707" r:id="rId17"/>
    <p:sldId id="5708" r:id="rId18"/>
    <p:sldId id="5709" r:id="rId19"/>
    <p:sldId id="5710" r:id="rId20"/>
    <p:sldId id="5711" r:id="rId21"/>
    <p:sldId id="5712" r:id="rId22"/>
    <p:sldId id="5713" r:id="rId23"/>
    <p:sldId id="5714" r:id="rId24"/>
    <p:sldId id="5715" r:id="rId25"/>
    <p:sldId id="5716" r:id="rId26"/>
    <p:sldId id="5721" r:id="rId27"/>
    <p:sldId id="5722" r:id="rId28"/>
    <p:sldId id="5723" r:id="rId29"/>
    <p:sldId id="5719" r:id="rId30"/>
    <p:sldId id="5720" r:id="rId31"/>
  </p:sldIdLst>
  <p:sldSz cx="9144000" cy="5143500" type="screen16x9"/>
  <p:notesSz cx="6858000" cy="9144000"/>
  <p:defaultTextStyle>
    <a:defPPr>
      <a:defRPr lang="en-US"/>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5"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4"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2" pos="2880" userDrawn="1">
          <p15:clr>
            <a:srgbClr val="A4A3A4"/>
          </p15:clr>
        </p15:guide>
        <p15:guide id="3" orient="horz" pos="270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2E4F0"/>
    <a:srgbClr val="E8D2BB"/>
    <a:srgbClr val="4F0304"/>
    <a:srgbClr val="FFD8D9"/>
    <a:srgbClr val="E7D6D6"/>
    <a:srgbClr val="A5815C"/>
    <a:srgbClr val="EAECF6"/>
    <a:srgbClr val="ECEDF7"/>
    <a:srgbClr val="F79F3C"/>
    <a:srgbClr val="23020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328"/>
    <p:restoredTop sz="91799" autoAdjust="0"/>
  </p:normalViewPr>
  <p:slideViewPr>
    <p:cSldViewPr snapToGrid="0" snapToObjects="1" showGuides="1">
      <p:cViewPr>
        <p:scale>
          <a:sx n="150" d="100"/>
          <a:sy n="150" d="100"/>
        </p:scale>
        <p:origin x="-504" y="-72"/>
      </p:cViewPr>
      <p:guideLst>
        <p:guide orient="horz" pos="2709"/>
        <p:guide pos="2880"/>
      </p:guideLst>
    </p:cSldViewPr>
  </p:slideViewPr>
  <p:notesTextViewPr>
    <p:cViewPr>
      <p:scale>
        <a:sx n="110" d="100"/>
        <a:sy n="11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A9C6AF-6195-7348-BACA-2FFD0D0407D4}" type="datetimeFigureOut">
              <a:rPr kumimoji="1" lang="zh-CN" altLang="en-US" smtClean="0"/>
              <a:t>2023/6/28</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A73E3A-C090-014A-899D-2A6E85B7B1E6}" type="slidenum">
              <a:rPr kumimoji="1" lang="zh-CN" altLang="en-US" smtClean="0"/>
              <a:t>‹#›</a:t>
            </a:fld>
            <a:endParaRPr kumimoji="1" lang="zh-CN" altLang="en-US"/>
          </a:p>
        </p:txBody>
      </p:sp>
    </p:spTree>
    <p:extLst>
      <p:ext uri="{BB962C8B-B14F-4D97-AF65-F5344CB8AC3E}">
        <p14:creationId xmlns:p14="http://schemas.microsoft.com/office/powerpoint/2010/main" val="1755067800"/>
      </p:ext>
    </p:extLst>
  </p:cSld>
  <p:clrMap bg1="lt1" tx1="dk1" bg2="lt2" tx2="dk2" accent1="accent1" accent2="accent2" accent3="accent3" accent4="accent4" accent5="accent5" accent6="accent6" hlink="hlink" folHlink="folHlink"/>
  <p:notesStyle>
    <a:lvl1pPr marL="0" algn="l" defTabSz="685766" rtl="0" eaLnBrk="1" latinLnBrk="0" hangingPunct="1">
      <a:defRPr sz="900" kern="1200">
        <a:solidFill>
          <a:schemeClr val="tx1"/>
        </a:solidFill>
        <a:latin typeface="+mn-lt"/>
        <a:ea typeface="+mn-ea"/>
        <a:cs typeface="+mn-cs"/>
      </a:defRPr>
    </a:lvl1pPr>
    <a:lvl2pPr marL="342884" algn="l" defTabSz="685766" rtl="0" eaLnBrk="1" latinLnBrk="0" hangingPunct="1">
      <a:defRPr sz="900" kern="1200">
        <a:solidFill>
          <a:schemeClr val="tx1"/>
        </a:solidFill>
        <a:latin typeface="+mn-lt"/>
        <a:ea typeface="+mn-ea"/>
        <a:cs typeface="+mn-cs"/>
      </a:defRPr>
    </a:lvl2pPr>
    <a:lvl3pPr marL="685766" algn="l" defTabSz="685766" rtl="0" eaLnBrk="1" latinLnBrk="0" hangingPunct="1">
      <a:defRPr sz="900" kern="1200">
        <a:solidFill>
          <a:schemeClr val="tx1"/>
        </a:solidFill>
        <a:latin typeface="+mn-lt"/>
        <a:ea typeface="+mn-ea"/>
        <a:cs typeface="+mn-cs"/>
      </a:defRPr>
    </a:lvl3pPr>
    <a:lvl4pPr marL="1028649" algn="l" defTabSz="685766" rtl="0" eaLnBrk="1" latinLnBrk="0" hangingPunct="1">
      <a:defRPr sz="900" kern="1200">
        <a:solidFill>
          <a:schemeClr val="tx1"/>
        </a:solidFill>
        <a:latin typeface="+mn-lt"/>
        <a:ea typeface="+mn-ea"/>
        <a:cs typeface="+mn-cs"/>
      </a:defRPr>
    </a:lvl4pPr>
    <a:lvl5pPr marL="1371532" algn="l" defTabSz="685766" rtl="0" eaLnBrk="1" latinLnBrk="0" hangingPunct="1">
      <a:defRPr sz="900" kern="1200">
        <a:solidFill>
          <a:schemeClr val="tx1"/>
        </a:solidFill>
        <a:latin typeface="+mn-lt"/>
        <a:ea typeface="+mn-ea"/>
        <a:cs typeface="+mn-cs"/>
      </a:defRPr>
    </a:lvl5pPr>
    <a:lvl6pPr marL="1714415" algn="l" defTabSz="685766" rtl="0" eaLnBrk="1" latinLnBrk="0" hangingPunct="1">
      <a:defRPr sz="900" kern="1200">
        <a:solidFill>
          <a:schemeClr val="tx1"/>
        </a:solidFill>
        <a:latin typeface="+mn-lt"/>
        <a:ea typeface="+mn-ea"/>
        <a:cs typeface="+mn-cs"/>
      </a:defRPr>
    </a:lvl6pPr>
    <a:lvl7pPr marL="2057297" algn="l" defTabSz="685766" rtl="0" eaLnBrk="1" latinLnBrk="0" hangingPunct="1">
      <a:defRPr sz="900" kern="1200">
        <a:solidFill>
          <a:schemeClr val="tx1"/>
        </a:solidFill>
        <a:latin typeface="+mn-lt"/>
        <a:ea typeface="+mn-ea"/>
        <a:cs typeface="+mn-cs"/>
      </a:defRPr>
    </a:lvl7pPr>
    <a:lvl8pPr marL="2400180" algn="l" defTabSz="685766" rtl="0" eaLnBrk="1" latinLnBrk="0" hangingPunct="1">
      <a:defRPr sz="900" kern="1200">
        <a:solidFill>
          <a:schemeClr val="tx1"/>
        </a:solidFill>
        <a:latin typeface="+mn-lt"/>
        <a:ea typeface="+mn-ea"/>
        <a:cs typeface="+mn-cs"/>
      </a:defRPr>
    </a:lvl8pPr>
    <a:lvl9pPr marL="2743064" algn="l" defTabSz="685766"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CA73E3A-C090-014A-899D-2A6E85B7B1E6}" type="slidenum">
              <a:rPr kumimoji="1" lang="zh-CN" altLang="en-US" smtClean="0"/>
              <a:t>1</a:t>
            </a:fld>
            <a:endParaRPr kumimoji="1" lang="zh-CN" altLang="en-US"/>
          </a:p>
        </p:txBody>
      </p:sp>
    </p:spTree>
    <p:extLst>
      <p:ext uri="{BB962C8B-B14F-4D97-AF65-F5344CB8AC3E}">
        <p14:creationId xmlns:p14="http://schemas.microsoft.com/office/powerpoint/2010/main" val="4033552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CA73E3A-C090-014A-899D-2A6E85B7B1E6}" type="slidenum">
              <a:rPr kumimoji="1" lang="zh-CN" altLang="en-US" smtClean="0"/>
              <a:t>10</a:t>
            </a:fld>
            <a:endParaRPr kumimoji="1" lang="zh-CN" altLang="en-US"/>
          </a:p>
        </p:txBody>
      </p:sp>
    </p:spTree>
    <p:extLst>
      <p:ext uri="{BB962C8B-B14F-4D97-AF65-F5344CB8AC3E}">
        <p14:creationId xmlns:p14="http://schemas.microsoft.com/office/powerpoint/2010/main" val="17497365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 altLang="zh-CN" dirty="0"/>
              <a:t>https://</a:t>
            </a:r>
            <a:r>
              <a:rPr kumimoji="1" lang="en" altLang="zh-CN" dirty="0" err="1"/>
              <a:t>www.pexels.com</a:t>
            </a:r>
            <a:r>
              <a:rPr kumimoji="1" lang="en" altLang="zh-CN" dirty="0"/>
              <a:t>/</a:t>
            </a:r>
            <a:r>
              <a:rPr kumimoji="1" lang="en" altLang="zh-CN" dirty="0" err="1"/>
              <a:t>zh-tw</a:t>
            </a:r>
            <a:r>
              <a:rPr kumimoji="1" lang="en" altLang="zh-CN" dirty="0"/>
              <a:t>/photo/733856/</a:t>
            </a:r>
          </a:p>
          <a:p>
            <a:r>
              <a:rPr kumimoji="1" lang="en" altLang="zh-CN" dirty="0"/>
              <a:t>https://</a:t>
            </a:r>
            <a:r>
              <a:rPr kumimoji="1" lang="en" altLang="zh-CN" dirty="0" err="1"/>
              <a:t>www.pexels.com</a:t>
            </a:r>
            <a:r>
              <a:rPr kumimoji="1" lang="en" altLang="zh-CN" dirty="0"/>
              <a:t>/</a:t>
            </a:r>
            <a:r>
              <a:rPr kumimoji="1" lang="en" altLang="zh-CN" dirty="0" err="1"/>
              <a:t>zh-tw</a:t>
            </a:r>
            <a:r>
              <a:rPr kumimoji="1" lang="en" altLang="zh-CN" dirty="0"/>
              <a:t>/photo/4474033/</a:t>
            </a:r>
          </a:p>
          <a:p>
            <a:r>
              <a:rPr kumimoji="1" lang="en" altLang="zh-CN" dirty="0"/>
              <a:t>https://</a:t>
            </a:r>
            <a:r>
              <a:rPr kumimoji="1" lang="en" altLang="zh-CN" dirty="0" err="1"/>
              <a:t>www.pexels.com</a:t>
            </a:r>
            <a:r>
              <a:rPr kumimoji="1" lang="en" altLang="zh-CN" dirty="0"/>
              <a:t>/</a:t>
            </a:r>
            <a:r>
              <a:rPr kumimoji="1" lang="en" altLang="zh-CN" dirty="0" err="1"/>
              <a:t>zh-tw</a:t>
            </a:r>
            <a:r>
              <a:rPr kumimoji="1" lang="en" altLang="zh-CN" dirty="0"/>
              <a:t>/photo/1191377/</a:t>
            </a:r>
          </a:p>
          <a:p>
            <a:r>
              <a:rPr kumimoji="1" lang="en" altLang="zh-CN" dirty="0"/>
              <a:t>https://</a:t>
            </a:r>
            <a:r>
              <a:rPr kumimoji="1" lang="en" altLang="zh-CN" dirty="0" err="1"/>
              <a:t>www.pexels.com</a:t>
            </a:r>
            <a:r>
              <a:rPr kumimoji="1" lang="en" altLang="zh-CN" dirty="0"/>
              <a:t>/</a:t>
            </a:r>
            <a:r>
              <a:rPr kumimoji="1" lang="en" altLang="zh-CN" dirty="0" err="1"/>
              <a:t>zh-tw</a:t>
            </a:r>
            <a:r>
              <a:rPr kumimoji="1" lang="en" altLang="zh-CN" dirty="0"/>
              <a:t>/photo/1662159/</a:t>
            </a:r>
          </a:p>
          <a:p>
            <a:r>
              <a:rPr kumimoji="1" lang="en" altLang="zh-CN" dirty="0"/>
              <a:t>https://</a:t>
            </a:r>
            <a:r>
              <a:rPr kumimoji="1" lang="en" altLang="zh-CN" dirty="0" err="1"/>
              <a:t>www.pexels.com</a:t>
            </a:r>
            <a:r>
              <a:rPr kumimoji="1" lang="en" altLang="zh-CN" dirty="0"/>
              <a:t>/</a:t>
            </a:r>
            <a:r>
              <a:rPr kumimoji="1" lang="en" altLang="zh-CN" dirty="0" err="1"/>
              <a:t>zh-tw</a:t>
            </a:r>
            <a:r>
              <a:rPr kumimoji="1" lang="en" altLang="zh-CN" dirty="0"/>
              <a:t>/photo/1209982/</a:t>
            </a:r>
          </a:p>
          <a:p>
            <a:r>
              <a:rPr kumimoji="1" lang="en" altLang="zh-CN" dirty="0"/>
              <a:t>https://</a:t>
            </a:r>
            <a:r>
              <a:rPr kumimoji="1" lang="en" altLang="zh-CN" dirty="0" err="1"/>
              <a:t>www.pexels.com</a:t>
            </a:r>
            <a:r>
              <a:rPr kumimoji="1" lang="en" altLang="zh-CN" dirty="0"/>
              <a:t>/</a:t>
            </a:r>
            <a:r>
              <a:rPr kumimoji="1" lang="en" altLang="zh-CN" dirty="0" err="1"/>
              <a:t>zh-tw</a:t>
            </a:r>
            <a:r>
              <a:rPr kumimoji="1" lang="en" altLang="zh-CN" dirty="0"/>
              <a:t>/photo/3876782/</a:t>
            </a:r>
            <a:endParaRPr kumimoji="1" lang="zh-CN" altLang="en-US" dirty="0"/>
          </a:p>
        </p:txBody>
      </p:sp>
      <p:sp>
        <p:nvSpPr>
          <p:cNvPr id="4" name="灯片编号占位符 3"/>
          <p:cNvSpPr>
            <a:spLocks noGrp="1"/>
          </p:cNvSpPr>
          <p:nvPr>
            <p:ph type="sldNum" sz="quarter" idx="5"/>
          </p:nvPr>
        </p:nvSpPr>
        <p:spPr/>
        <p:txBody>
          <a:bodyPr/>
          <a:lstStyle/>
          <a:p>
            <a:fld id="{CCA73E3A-C090-014A-899D-2A6E85B7B1E6}" type="slidenum">
              <a:rPr kumimoji="1" lang="zh-CN" altLang="en-US" smtClean="0"/>
              <a:t>11</a:t>
            </a:fld>
            <a:endParaRPr kumimoji="1" lang="zh-CN" altLang="en-US"/>
          </a:p>
        </p:txBody>
      </p:sp>
    </p:spTree>
    <p:extLst>
      <p:ext uri="{BB962C8B-B14F-4D97-AF65-F5344CB8AC3E}">
        <p14:creationId xmlns:p14="http://schemas.microsoft.com/office/powerpoint/2010/main" val="5096115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幻灯片图像占位符 1"/>
          <p:cNvSpPr>
            <a:spLocks noGrp="1" noRot="1" noChangeAspect="1" noTextEdit="1"/>
          </p:cNvSpPr>
          <p:nvPr>
            <p:ph type="sldImg"/>
          </p:nvPr>
        </p:nvSpPr>
        <p:spPr/>
      </p:sp>
      <p:sp>
        <p:nvSpPr>
          <p:cNvPr id="103427" name="备注占位符 2"/>
          <p:cNvSpPr>
            <a:spLocks noGrp="1"/>
          </p:cNvSpPr>
          <p:nvPr>
            <p:ph type="body" idx="1"/>
          </p:nvPr>
        </p:nvSpPr>
        <p:spPr/>
        <p:txBody>
          <a:bodyPr wrap="square" lIns="91440" tIns="45720" rIns="91440" bIns="45720" anchor="ctr" anchorCtr="0"/>
          <a:lstStyle/>
          <a:p>
            <a:pPr lvl="0"/>
            <a:endParaRPr lang="zh-CN" alt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幻灯片图像占位符 1"/>
          <p:cNvSpPr>
            <a:spLocks noGrp="1" noRot="1" noChangeAspect="1" noTextEdit="1"/>
          </p:cNvSpPr>
          <p:nvPr>
            <p:ph type="sldImg"/>
          </p:nvPr>
        </p:nvSpPr>
        <p:spPr/>
      </p:sp>
      <p:sp>
        <p:nvSpPr>
          <p:cNvPr id="103427" name="备注占位符 2"/>
          <p:cNvSpPr>
            <a:spLocks noGrp="1"/>
          </p:cNvSpPr>
          <p:nvPr>
            <p:ph type="body" idx="1"/>
          </p:nvPr>
        </p:nvSpPr>
        <p:spPr/>
        <p:txBody>
          <a:bodyPr wrap="square" lIns="91440" tIns="45720" rIns="91440" bIns="45720" anchor="ctr" anchorCtr="0"/>
          <a:lstStyle/>
          <a:p>
            <a:pPr lvl="0"/>
            <a:endParaRPr lang="zh-CN" alt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幻灯片图像占位符 1"/>
          <p:cNvSpPr>
            <a:spLocks noGrp="1" noRot="1" noChangeAspect="1" noTextEdit="1"/>
          </p:cNvSpPr>
          <p:nvPr>
            <p:ph type="sldImg"/>
          </p:nvPr>
        </p:nvSpPr>
        <p:spPr/>
      </p:sp>
      <p:sp>
        <p:nvSpPr>
          <p:cNvPr id="103427" name="备注占位符 2"/>
          <p:cNvSpPr>
            <a:spLocks noGrp="1"/>
          </p:cNvSpPr>
          <p:nvPr>
            <p:ph type="body" idx="1"/>
          </p:nvPr>
        </p:nvSpPr>
        <p:spPr/>
        <p:txBody>
          <a:bodyPr wrap="square" lIns="91440" tIns="45720" rIns="91440" bIns="45720" anchor="ctr" anchorCtr="0"/>
          <a:lstStyle/>
          <a:p>
            <a:pPr lvl="0"/>
            <a:endParaRPr lang="zh-CN" alt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幻灯片图像占位符 1"/>
          <p:cNvSpPr>
            <a:spLocks noGrp="1" noRot="1" noChangeAspect="1" noTextEdit="1"/>
          </p:cNvSpPr>
          <p:nvPr>
            <p:ph type="sldImg"/>
          </p:nvPr>
        </p:nvSpPr>
        <p:spPr/>
      </p:sp>
      <p:sp>
        <p:nvSpPr>
          <p:cNvPr id="103427" name="备注占位符 2"/>
          <p:cNvSpPr>
            <a:spLocks noGrp="1"/>
          </p:cNvSpPr>
          <p:nvPr>
            <p:ph type="body" idx="1"/>
          </p:nvPr>
        </p:nvSpPr>
        <p:spPr/>
        <p:txBody>
          <a:bodyPr wrap="square" lIns="91440" tIns="45720" rIns="91440" bIns="45720" anchor="ctr" anchorCtr="0"/>
          <a:lstStyle/>
          <a:p>
            <a:pPr lvl="0"/>
            <a:endParaRPr lang="zh-CN" alt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幻灯片图像占位符 1"/>
          <p:cNvSpPr>
            <a:spLocks noGrp="1" noRot="1" noChangeAspect="1" noTextEdit="1"/>
          </p:cNvSpPr>
          <p:nvPr>
            <p:ph type="sldImg"/>
          </p:nvPr>
        </p:nvSpPr>
        <p:spPr/>
      </p:sp>
      <p:sp>
        <p:nvSpPr>
          <p:cNvPr id="103427" name="备注占位符 2"/>
          <p:cNvSpPr>
            <a:spLocks noGrp="1"/>
          </p:cNvSpPr>
          <p:nvPr>
            <p:ph type="body" idx="1"/>
          </p:nvPr>
        </p:nvSpPr>
        <p:spPr/>
        <p:txBody>
          <a:bodyPr wrap="square" lIns="91440" tIns="45720" rIns="91440" bIns="45720" anchor="ctr" anchorCtr="0"/>
          <a:lstStyle/>
          <a:p>
            <a:pPr lvl="0"/>
            <a:endParaRPr lang="zh-CN" alt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幻灯片图像占位符 1"/>
          <p:cNvSpPr>
            <a:spLocks noGrp="1" noRot="1" noChangeAspect="1" noTextEdit="1"/>
          </p:cNvSpPr>
          <p:nvPr>
            <p:ph type="sldImg"/>
          </p:nvPr>
        </p:nvSpPr>
        <p:spPr/>
      </p:sp>
      <p:sp>
        <p:nvSpPr>
          <p:cNvPr id="103427" name="备注占位符 2"/>
          <p:cNvSpPr>
            <a:spLocks noGrp="1"/>
          </p:cNvSpPr>
          <p:nvPr>
            <p:ph type="body" idx="1"/>
          </p:nvPr>
        </p:nvSpPr>
        <p:spPr/>
        <p:txBody>
          <a:bodyPr wrap="square" lIns="91440" tIns="45720" rIns="91440" bIns="45720" anchor="ctr" anchorCtr="0"/>
          <a:lstStyle/>
          <a:p>
            <a:pPr lvl="0"/>
            <a:endParaRPr lang="zh-CN" alt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幻灯片图像占位符 1"/>
          <p:cNvSpPr>
            <a:spLocks noGrp="1" noRot="1" noChangeAspect="1" noTextEdit="1"/>
          </p:cNvSpPr>
          <p:nvPr>
            <p:ph type="sldImg"/>
          </p:nvPr>
        </p:nvSpPr>
        <p:spPr/>
      </p:sp>
      <p:sp>
        <p:nvSpPr>
          <p:cNvPr id="103427" name="备注占位符 2"/>
          <p:cNvSpPr>
            <a:spLocks noGrp="1"/>
          </p:cNvSpPr>
          <p:nvPr>
            <p:ph type="body" idx="1"/>
          </p:nvPr>
        </p:nvSpPr>
        <p:spPr/>
        <p:txBody>
          <a:bodyPr wrap="square" lIns="91440" tIns="45720" rIns="91440" bIns="45720" anchor="ctr" anchorCtr="0"/>
          <a:lstStyle/>
          <a:p>
            <a:pPr lvl="0"/>
            <a:endParaRPr lang="zh-CN" alt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幻灯片图像占位符 1"/>
          <p:cNvSpPr>
            <a:spLocks noGrp="1" noRot="1" noChangeAspect="1" noTextEdit="1"/>
          </p:cNvSpPr>
          <p:nvPr>
            <p:ph type="sldImg"/>
          </p:nvPr>
        </p:nvSpPr>
        <p:spPr/>
      </p:sp>
      <p:sp>
        <p:nvSpPr>
          <p:cNvPr id="103427" name="备注占位符 2"/>
          <p:cNvSpPr>
            <a:spLocks noGrp="1"/>
          </p:cNvSpPr>
          <p:nvPr>
            <p:ph type="body" idx="1"/>
          </p:nvPr>
        </p:nvSpPr>
        <p:spPr/>
        <p:txBody>
          <a:bodyPr wrap="square" lIns="91440" tIns="45720" rIns="91440" bIns="45720" anchor="ctr" anchorCtr="0"/>
          <a:lstStyle/>
          <a:p>
            <a:pPr lvl="0"/>
            <a:endParaRPr lang="zh-CN"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CA73E3A-C090-014A-899D-2A6E85B7B1E6}" type="slidenum">
              <a:rPr kumimoji="1" lang="zh-CN" altLang="en-US" smtClean="0"/>
              <a:t>2</a:t>
            </a:fld>
            <a:endParaRPr kumimoji="1" lang="zh-CN" altLang="en-US"/>
          </a:p>
        </p:txBody>
      </p:sp>
    </p:spTree>
    <p:extLst>
      <p:ext uri="{BB962C8B-B14F-4D97-AF65-F5344CB8AC3E}">
        <p14:creationId xmlns:p14="http://schemas.microsoft.com/office/powerpoint/2010/main" val="29486771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幻灯片图像占位符 1"/>
          <p:cNvSpPr>
            <a:spLocks noGrp="1" noRot="1" noChangeAspect="1" noTextEdit="1"/>
          </p:cNvSpPr>
          <p:nvPr>
            <p:ph type="sldImg"/>
          </p:nvPr>
        </p:nvSpPr>
        <p:spPr/>
      </p:sp>
      <p:sp>
        <p:nvSpPr>
          <p:cNvPr id="103427" name="备注占位符 2"/>
          <p:cNvSpPr>
            <a:spLocks noGrp="1"/>
          </p:cNvSpPr>
          <p:nvPr>
            <p:ph type="body" idx="1"/>
          </p:nvPr>
        </p:nvSpPr>
        <p:spPr/>
        <p:txBody>
          <a:bodyPr wrap="square" lIns="91440" tIns="45720" rIns="91440" bIns="45720" anchor="ctr" anchorCtr="0"/>
          <a:lstStyle/>
          <a:p>
            <a:pPr lvl="0"/>
            <a:endParaRPr lang="zh-CN" alt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幻灯片图像占位符 1"/>
          <p:cNvSpPr>
            <a:spLocks noGrp="1" noRot="1" noChangeAspect="1" noTextEdit="1"/>
          </p:cNvSpPr>
          <p:nvPr>
            <p:ph type="sldImg"/>
          </p:nvPr>
        </p:nvSpPr>
        <p:spPr/>
      </p:sp>
      <p:sp>
        <p:nvSpPr>
          <p:cNvPr id="103427" name="备注占位符 2"/>
          <p:cNvSpPr>
            <a:spLocks noGrp="1"/>
          </p:cNvSpPr>
          <p:nvPr>
            <p:ph type="body" idx="1"/>
          </p:nvPr>
        </p:nvSpPr>
        <p:spPr/>
        <p:txBody>
          <a:bodyPr wrap="square" lIns="91440" tIns="45720" rIns="91440" bIns="45720" anchor="ctr" anchorCtr="0"/>
          <a:lstStyle/>
          <a:p>
            <a:pPr lvl="0"/>
            <a:endParaRPr lang="zh-CN" alt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 altLang="zh-CN" dirty="0"/>
              <a:t>https://</a:t>
            </a:r>
            <a:r>
              <a:rPr kumimoji="1" lang="en" altLang="zh-CN" dirty="0" err="1"/>
              <a:t>www.pexels.com</a:t>
            </a:r>
            <a:r>
              <a:rPr kumimoji="1" lang="en" altLang="zh-CN" dirty="0"/>
              <a:t>/</a:t>
            </a:r>
            <a:r>
              <a:rPr kumimoji="1" lang="en" altLang="zh-CN" dirty="0" err="1"/>
              <a:t>zh-tw</a:t>
            </a:r>
            <a:r>
              <a:rPr kumimoji="1" lang="en" altLang="zh-CN" dirty="0"/>
              <a:t>/photo/1024248/</a:t>
            </a:r>
            <a:endParaRPr kumimoji="1" lang="zh-CN" altLang="en-US" dirty="0"/>
          </a:p>
        </p:txBody>
      </p:sp>
      <p:sp>
        <p:nvSpPr>
          <p:cNvPr id="4" name="灯片编号占位符 3"/>
          <p:cNvSpPr>
            <a:spLocks noGrp="1"/>
          </p:cNvSpPr>
          <p:nvPr>
            <p:ph type="sldNum" sz="quarter" idx="5"/>
          </p:nvPr>
        </p:nvSpPr>
        <p:spPr/>
        <p:txBody>
          <a:bodyPr/>
          <a:lstStyle/>
          <a:p>
            <a:fld id="{CCA73E3A-C090-014A-899D-2A6E85B7B1E6}" type="slidenum">
              <a:rPr kumimoji="1" lang="zh-CN" altLang="en-US" smtClean="0"/>
              <a:t>29</a:t>
            </a:fld>
            <a:endParaRPr kumimoji="1" lang="zh-CN" altLang="en-US"/>
          </a:p>
        </p:txBody>
      </p:sp>
    </p:spTree>
    <p:extLst>
      <p:ext uri="{BB962C8B-B14F-4D97-AF65-F5344CB8AC3E}">
        <p14:creationId xmlns:p14="http://schemas.microsoft.com/office/powerpoint/2010/main" val="24259654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CA73E3A-C090-014A-899D-2A6E85B7B1E6}" type="slidenum">
              <a:rPr kumimoji="1" lang="zh-CN" altLang="en-US" smtClean="0"/>
              <a:t>3</a:t>
            </a:fld>
            <a:endParaRPr kumimoji="1" lang="zh-CN" altLang="en-US"/>
          </a:p>
        </p:txBody>
      </p:sp>
    </p:spTree>
    <p:extLst>
      <p:ext uri="{BB962C8B-B14F-4D97-AF65-F5344CB8AC3E}">
        <p14:creationId xmlns:p14="http://schemas.microsoft.com/office/powerpoint/2010/main" val="32512582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CCA73E3A-C090-014A-899D-2A6E85B7B1E6}" type="slidenum">
              <a:rPr kumimoji="1" lang="zh-CN" altLang="en-US" smtClean="0"/>
              <a:t>4</a:t>
            </a:fld>
            <a:endParaRPr kumimoji="1" lang="zh-CN" altLang="en-US"/>
          </a:p>
        </p:txBody>
      </p:sp>
    </p:spTree>
    <p:extLst>
      <p:ext uri="{BB962C8B-B14F-4D97-AF65-F5344CB8AC3E}">
        <p14:creationId xmlns:p14="http://schemas.microsoft.com/office/powerpoint/2010/main" val="8365239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CCA73E3A-C090-014A-899D-2A6E85B7B1E6}" type="slidenum">
              <a:rPr kumimoji="1" lang="zh-CN" altLang="en-US" smtClean="0"/>
              <a:t>5</a:t>
            </a:fld>
            <a:endParaRPr kumimoji="1" lang="zh-CN" altLang="en-US"/>
          </a:p>
        </p:txBody>
      </p:sp>
    </p:spTree>
    <p:extLst>
      <p:ext uri="{BB962C8B-B14F-4D97-AF65-F5344CB8AC3E}">
        <p14:creationId xmlns:p14="http://schemas.microsoft.com/office/powerpoint/2010/main" val="8365239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CCA73E3A-C090-014A-899D-2A6E85B7B1E6}" type="slidenum">
              <a:rPr kumimoji="1" lang="zh-CN" altLang="en-US" smtClean="0"/>
              <a:t>6</a:t>
            </a:fld>
            <a:endParaRPr kumimoji="1" lang="zh-CN" altLang="en-US"/>
          </a:p>
        </p:txBody>
      </p:sp>
    </p:spTree>
    <p:extLst>
      <p:ext uri="{BB962C8B-B14F-4D97-AF65-F5344CB8AC3E}">
        <p14:creationId xmlns:p14="http://schemas.microsoft.com/office/powerpoint/2010/main" val="8365239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CA73E3A-C090-014A-899D-2A6E85B7B1E6}" type="slidenum">
              <a:rPr kumimoji="1" lang="zh-CN" altLang="en-US" smtClean="0"/>
              <a:t>7</a:t>
            </a:fld>
            <a:endParaRPr kumimoji="1" lang="zh-CN" altLang="en-US"/>
          </a:p>
        </p:txBody>
      </p:sp>
    </p:spTree>
    <p:extLst>
      <p:ext uri="{BB962C8B-B14F-4D97-AF65-F5344CB8AC3E}">
        <p14:creationId xmlns:p14="http://schemas.microsoft.com/office/powerpoint/2010/main" val="29829316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CA73E3A-C090-014A-899D-2A6E85B7B1E6}" type="slidenum">
              <a:rPr kumimoji="1" lang="zh-CN" altLang="en-US" smtClean="0"/>
              <a:t>8</a:t>
            </a:fld>
            <a:endParaRPr kumimoji="1" lang="zh-CN" altLang="en-US"/>
          </a:p>
        </p:txBody>
      </p:sp>
    </p:spTree>
    <p:extLst>
      <p:ext uri="{BB962C8B-B14F-4D97-AF65-F5344CB8AC3E}">
        <p14:creationId xmlns:p14="http://schemas.microsoft.com/office/powerpoint/2010/main" val="40142566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CA73E3A-C090-014A-899D-2A6E85B7B1E6}" type="slidenum">
              <a:rPr kumimoji="1" lang="zh-CN" altLang="en-US" smtClean="0"/>
              <a:t>9</a:t>
            </a:fld>
            <a:endParaRPr kumimoji="1" lang="zh-CN" altLang="en-US"/>
          </a:p>
        </p:txBody>
      </p:sp>
    </p:spTree>
    <p:extLst>
      <p:ext uri="{BB962C8B-B14F-4D97-AF65-F5344CB8AC3E}">
        <p14:creationId xmlns:p14="http://schemas.microsoft.com/office/powerpoint/2010/main" val="22087501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84" indent="0" algn="ctr">
              <a:buNone/>
              <a:defRPr sz="1500"/>
            </a:lvl2pPr>
            <a:lvl3pPr marL="685766" indent="0" algn="ctr">
              <a:buNone/>
              <a:defRPr sz="140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C5FCB8B5-7FA9-B44D-880B-1295B484A798}" type="datetimeFigureOut">
              <a:rPr kumimoji="1" lang="zh-CN" altLang="en-US" smtClean="0"/>
              <a:t>2023/6/28</a:t>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C149A9D-F966-E942-882B-3D7EF2D91B09}" type="slidenum">
              <a:rPr kumimoji="1" lang="zh-CN" altLang="en-US" smtClean="0"/>
              <a:t>‹#›</a:t>
            </a:fld>
            <a:endParaRPr kumimoji="1" lang="zh-CN" altLang="en-US"/>
          </a:p>
        </p:txBody>
      </p:sp>
    </p:spTree>
    <p:extLst>
      <p:ext uri="{BB962C8B-B14F-4D97-AF65-F5344CB8AC3E}">
        <p14:creationId xmlns:p14="http://schemas.microsoft.com/office/powerpoint/2010/main" val="33045386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 xmlns:a16="http://schemas.microsoft.com/office/drawing/2014/main" id="{4F935D5F-C373-0543-96A4-85B25C332742}"/>
              </a:ext>
            </a:extLst>
          </p:cNvPr>
          <p:cNvPicPr>
            <a:picLocks noChangeAspect="1"/>
          </p:cNvPicPr>
          <p:nvPr userDrawn="1"/>
        </p:nvPicPr>
        <p:blipFill>
          <a:blip r:embed="rId2">
            <a:alphaModFix amt="75000"/>
          </a:blip>
          <a:stretch>
            <a:fillRect/>
          </a:stretch>
        </p:blipFill>
        <p:spPr>
          <a:xfrm>
            <a:off x="0" y="0"/>
            <a:ext cx="9144000" cy="5143500"/>
          </a:xfrm>
          <a:prstGeom prst="rect">
            <a:avLst/>
          </a:prstGeom>
        </p:spPr>
      </p:pic>
    </p:spTree>
    <p:extLst>
      <p:ext uri="{BB962C8B-B14F-4D97-AF65-F5344CB8AC3E}">
        <p14:creationId xmlns:p14="http://schemas.microsoft.com/office/powerpoint/2010/main" val="5431194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FCB8B5-7FA9-B44D-880B-1295B484A798}" type="datetimeFigureOut">
              <a:rPr kumimoji="1" lang="zh-CN" altLang="en-US" smtClean="0"/>
              <a:t>2023/6/28</a:t>
            </a:fld>
            <a:endParaRPr kumimoji="1" lang="zh-CN" altLang="en-US"/>
          </a:p>
        </p:txBody>
      </p:sp>
      <p:sp>
        <p:nvSpPr>
          <p:cNvPr id="3" name="Footer Placeholder 2"/>
          <p:cNvSpPr>
            <a:spLocks noGrp="1"/>
          </p:cNvSpPr>
          <p:nvPr>
            <p:ph type="ftr" sz="quarter" idx="11"/>
          </p:nvPr>
        </p:nvSpPr>
        <p:spPr/>
        <p:txBody>
          <a:bodyPr/>
          <a:lstStyle/>
          <a:p>
            <a:endParaRPr kumimoji="1" lang="zh-CN" altLang="en-US"/>
          </a:p>
        </p:txBody>
      </p:sp>
      <p:sp>
        <p:nvSpPr>
          <p:cNvPr id="4" name="Slide Number Placeholder 3"/>
          <p:cNvSpPr>
            <a:spLocks noGrp="1"/>
          </p:cNvSpPr>
          <p:nvPr>
            <p:ph type="sldNum" sz="quarter" idx="12"/>
          </p:nvPr>
        </p:nvSpPr>
        <p:spPr/>
        <p:txBody>
          <a:bodyPr/>
          <a:lstStyle/>
          <a:p>
            <a:fld id="{9C149A9D-F966-E942-882B-3D7EF2D91B09}" type="slidenum">
              <a:rPr kumimoji="1" lang="zh-CN" altLang="en-US" smtClean="0"/>
              <a:t>‹#›</a:t>
            </a:fld>
            <a:endParaRPr kumimoji="1" lang="zh-CN" altLang="en-US"/>
          </a:p>
        </p:txBody>
      </p:sp>
    </p:spTree>
    <p:extLst>
      <p:ext uri="{BB962C8B-B14F-4D97-AF65-F5344CB8AC3E}">
        <p14:creationId xmlns:p14="http://schemas.microsoft.com/office/powerpoint/2010/main" val="2537006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84737" y="125730"/>
            <a:ext cx="2666666" cy="714286"/>
          </a:xfrm>
          <a:prstGeom prst="rect">
            <a:avLst/>
          </a:prstGeom>
        </p:spPr>
      </p:pic>
    </p:spTree>
    <p:extLst>
      <p:ext uri="{BB962C8B-B14F-4D97-AF65-F5344CB8AC3E}">
        <p14:creationId xmlns:p14="http://schemas.microsoft.com/office/powerpoint/2010/main" val="1953794228"/>
      </p:ext>
    </p:extLst>
  </p:cSld>
  <p:clrMapOvr>
    <a:masterClrMapping/>
  </p:clrMapOvr>
  <p:transition spd="slow"/>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36" tIns="45718" rIns="91436" bIns="45718"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36" tIns="45718" rIns="91436" bIns="45718"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36" tIns="45718" rIns="91436" bIns="45718" rtlCol="0" anchor="ctr"/>
          <a:lstStyle>
            <a:lvl1pPr algn="l">
              <a:defRPr sz="900">
                <a:solidFill>
                  <a:schemeClr val="tx1">
                    <a:tint val="75000"/>
                  </a:schemeClr>
                </a:solidFill>
              </a:defRPr>
            </a:lvl1pPr>
          </a:lstStyle>
          <a:p>
            <a:fld id="{C5FCB8B5-7FA9-B44D-880B-1295B484A798}" type="datetimeFigureOut">
              <a:rPr kumimoji="1" lang="zh-CN" altLang="en-US" smtClean="0"/>
              <a:t>2023/6/28</a:t>
            </a:fld>
            <a:endParaRPr kumimoji="1" lang="zh-CN" altLang="en-US"/>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36" tIns="45718" rIns="91436" bIns="45718" rtlCol="0" anchor="ctr"/>
          <a:lstStyle>
            <a:lvl1pPr algn="ctr">
              <a:defRPr sz="900">
                <a:solidFill>
                  <a:schemeClr val="tx1">
                    <a:tint val="75000"/>
                  </a:schemeClr>
                </a:solidFill>
              </a:defRPr>
            </a:lvl1pPr>
          </a:lstStyle>
          <a:p>
            <a:endParaRPr kumimoji="1" lang="zh-CN" altLang="en-US"/>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36" tIns="45718" rIns="91436" bIns="45718" rtlCol="0" anchor="ctr"/>
          <a:lstStyle>
            <a:lvl1pPr algn="r">
              <a:defRPr sz="900">
                <a:solidFill>
                  <a:schemeClr val="tx1">
                    <a:tint val="75000"/>
                  </a:schemeClr>
                </a:solidFill>
              </a:defRPr>
            </a:lvl1pPr>
          </a:lstStyle>
          <a:p>
            <a:fld id="{9C149A9D-F966-E942-882B-3D7EF2D91B09}" type="slidenum">
              <a:rPr kumimoji="1" lang="zh-CN" altLang="en-US" smtClean="0"/>
              <a:t>‹#›</a:t>
            </a:fld>
            <a:endParaRPr kumimoji="1" lang="zh-CN" altLang="en-US"/>
          </a:p>
        </p:txBody>
      </p:sp>
    </p:spTree>
    <p:extLst>
      <p:ext uri="{BB962C8B-B14F-4D97-AF65-F5344CB8AC3E}">
        <p14:creationId xmlns:p14="http://schemas.microsoft.com/office/powerpoint/2010/main" val="2798250326"/>
      </p:ext>
    </p:extLst>
  </p:cSld>
  <p:clrMap bg1="lt1" tx1="dk1" bg2="lt2" tx2="dk2" accent1="accent1" accent2="accent2" accent3="accent3" accent4="accent4" accent5="accent5" accent6="accent6" hlink="hlink" folHlink="folHlink"/>
  <p:sldLayoutIdLst>
    <p:sldLayoutId id="2147483661" r:id="rId1"/>
    <p:sldLayoutId id="2147483666" r:id="rId2"/>
    <p:sldLayoutId id="2147483667" r:id="rId3"/>
    <p:sldLayoutId id="2147483668" r:id="rId4"/>
  </p:sldLayoutIdLst>
  <p:txStyles>
    <p:titleStyle>
      <a:lvl1pPr algn="l" defTabSz="685766"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2" indent="-171442" algn="l" defTabSz="685766"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25" indent="-171442" algn="l" defTabSz="685766"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07" indent="-171442" algn="l" defTabSz="685766"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90"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974"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766" rtl="0" eaLnBrk="1" latinLnBrk="0" hangingPunct="1">
        <a:defRPr sz="1400" kern="1200">
          <a:solidFill>
            <a:schemeClr val="tx1"/>
          </a:solidFill>
          <a:latin typeface="+mn-lt"/>
          <a:ea typeface="+mn-ea"/>
          <a:cs typeface="+mn-cs"/>
        </a:defRPr>
      </a:lvl1pPr>
      <a:lvl2pPr marL="342884" algn="l" defTabSz="685766" rtl="0" eaLnBrk="1" latinLnBrk="0" hangingPunct="1">
        <a:defRPr sz="1400" kern="1200">
          <a:solidFill>
            <a:schemeClr val="tx1"/>
          </a:solidFill>
          <a:latin typeface="+mn-lt"/>
          <a:ea typeface="+mn-ea"/>
          <a:cs typeface="+mn-cs"/>
        </a:defRPr>
      </a:lvl2pPr>
      <a:lvl3pPr marL="685766" algn="l" defTabSz="685766" rtl="0" eaLnBrk="1" latinLnBrk="0" hangingPunct="1">
        <a:defRPr sz="1400" kern="1200">
          <a:solidFill>
            <a:schemeClr val="tx1"/>
          </a:solidFill>
          <a:latin typeface="+mn-lt"/>
          <a:ea typeface="+mn-ea"/>
          <a:cs typeface="+mn-cs"/>
        </a:defRPr>
      </a:lvl3pPr>
      <a:lvl4pPr marL="1028649" algn="l" defTabSz="685766" rtl="0" eaLnBrk="1" latinLnBrk="0" hangingPunct="1">
        <a:defRPr sz="1400" kern="1200">
          <a:solidFill>
            <a:schemeClr val="tx1"/>
          </a:solidFill>
          <a:latin typeface="+mn-lt"/>
          <a:ea typeface="+mn-ea"/>
          <a:cs typeface="+mn-cs"/>
        </a:defRPr>
      </a:lvl4pPr>
      <a:lvl5pPr marL="1371532" algn="l" defTabSz="685766" rtl="0" eaLnBrk="1" latinLnBrk="0" hangingPunct="1">
        <a:defRPr sz="1400" kern="1200">
          <a:solidFill>
            <a:schemeClr val="tx1"/>
          </a:solidFill>
          <a:latin typeface="+mn-lt"/>
          <a:ea typeface="+mn-ea"/>
          <a:cs typeface="+mn-cs"/>
        </a:defRPr>
      </a:lvl5pPr>
      <a:lvl6pPr marL="1714415" algn="l" defTabSz="685766" rtl="0" eaLnBrk="1" latinLnBrk="0" hangingPunct="1">
        <a:defRPr sz="1400" kern="1200">
          <a:solidFill>
            <a:schemeClr val="tx1"/>
          </a:solidFill>
          <a:latin typeface="+mn-lt"/>
          <a:ea typeface="+mn-ea"/>
          <a:cs typeface="+mn-cs"/>
        </a:defRPr>
      </a:lvl6pPr>
      <a:lvl7pPr marL="2057297" algn="l" defTabSz="685766" rtl="0" eaLnBrk="1" latinLnBrk="0" hangingPunct="1">
        <a:defRPr sz="1400" kern="1200">
          <a:solidFill>
            <a:schemeClr val="tx1"/>
          </a:solidFill>
          <a:latin typeface="+mn-lt"/>
          <a:ea typeface="+mn-ea"/>
          <a:cs typeface="+mn-cs"/>
        </a:defRPr>
      </a:lvl7pPr>
      <a:lvl8pPr marL="2400180" algn="l" defTabSz="685766" rtl="0" eaLnBrk="1" latinLnBrk="0" hangingPunct="1">
        <a:defRPr sz="1400" kern="1200">
          <a:solidFill>
            <a:schemeClr val="tx1"/>
          </a:solidFill>
          <a:latin typeface="+mn-lt"/>
          <a:ea typeface="+mn-ea"/>
          <a:cs typeface="+mn-cs"/>
        </a:defRPr>
      </a:lvl8pPr>
      <a:lvl9pPr marL="2743064" algn="l" defTabSz="685766"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12.jpeg"/></Relationships>
</file>

<file path=ppt/slides/_rels/slide1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tags" Target="../tags/tag3.xml"/><Relationship Id="rId7" Type="http://schemas.openxmlformats.org/officeDocument/2006/relationships/image" Target="../media/image8.jpe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18.xml"/><Relationship Id="rId11" Type="http://schemas.openxmlformats.org/officeDocument/2006/relationships/image" Target="../media/image16.png"/><Relationship Id="rId5" Type="http://schemas.openxmlformats.org/officeDocument/2006/relationships/slideLayout" Target="../slideLayouts/slideLayout3.xml"/><Relationship Id="rId10" Type="http://schemas.openxmlformats.org/officeDocument/2006/relationships/image" Target="../media/image15.png"/><Relationship Id="rId4" Type="http://schemas.openxmlformats.org/officeDocument/2006/relationships/tags" Target="../tags/tag4.xml"/><Relationship Id="rId9"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18.jpeg"/><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21.jpeg"/><Relationship Id="rId2" Type="http://schemas.openxmlformats.org/officeDocument/2006/relationships/slideLayout" Target="../slideLayouts/slideLayout3.xml"/><Relationship Id="rId1" Type="http://schemas.openxmlformats.org/officeDocument/2006/relationships/tags" Target="../tags/tag5.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8.jpe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8.jpeg"/><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3.xml"/><Relationship Id="rId4" Type="http://schemas.openxmlformats.org/officeDocument/2006/relationships/image" Target="../media/image8.jpeg"/></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8.jpeg"/><Relationship Id="rId1" Type="http://schemas.openxmlformats.org/officeDocument/2006/relationships/slideLayout" Target="../slideLayouts/slideLayout3.xml"/><Relationship Id="rId5" Type="http://schemas.openxmlformats.org/officeDocument/2006/relationships/image" Target="../media/image32.jpeg"/><Relationship Id="rId4" Type="http://schemas.openxmlformats.org/officeDocument/2006/relationships/image" Target="../media/image31.jpeg"/></Relationships>
</file>

<file path=ppt/slides/_rels/slide2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tags" Target="../tags/tag6.xml"/><Relationship Id="rId4"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5.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C58E2416-7935-0E4C-9B58-D41CB9AD266E}"/>
              </a:ext>
            </a:extLst>
          </p:cNvPr>
          <p:cNvPicPr>
            <a:picLocks noChangeAspect="1"/>
          </p:cNvPicPr>
          <p:nvPr/>
        </p:nvPicPr>
        <p:blipFill>
          <a:blip r:embed="rId3"/>
          <a:stretch>
            <a:fillRect/>
          </a:stretch>
        </p:blipFill>
        <p:spPr>
          <a:xfrm>
            <a:off x="0" y="0"/>
            <a:ext cx="9144000" cy="5143500"/>
          </a:xfrm>
          <a:prstGeom prst="rect">
            <a:avLst/>
          </a:prstGeom>
          <a:gradFill>
            <a:gsLst>
              <a:gs pos="100000">
                <a:srgbClr val="4F0304"/>
              </a:gs>
              <a:gs pos="0">
                <a:srgbClr val="C00000"/>
              </a:gs>
            </a:gsLst>
            <a:lin ang="5400000" scaled="1"/>
          </a:gradFill>
          <a:ln>
            <a:noFill/>
          </a:ln>
        </p:spPr>
      </p:pic>
      <p:sp>
        <p:nvSpPr>
          <p:cNvPr id="44" name="同心圆 43">
            <a:extLst>
              <a:ext uri="{FF2B5EF4-FFF2-40B4-BE49-F238E27FC236}">
                <a16:creationId xmlns="" xmlns:a16="http://schemas.microsoft.com/office/drawing/2014/main" id="{493899FC-6FFF-D740-88FF-72C00F81FB5F}"/>
              </a:ext>
            </a:extLst>
          </p:cNvPr>
          <p:cNvSpPr/>
          <p:nvPr/>
        </p:nvSpPr>
        <p:spPr>
          <a:xfrm>
            <a:off x="1761046" y="225188"/>
            <a:ext cx="5861231" cy="4647063"/>
          </a:xfrm>
          <a:prstGeom prst="donut">
            <a:avLst>
              <a:gd name="adj" fmla="val 2689"/>
            </a:avLst>
          </a:prstGeom>
          <a:gradFill flip="none" rotWithShape="1">
            <a:gsLst>
              <a:gs pos="0">
                <a:srgbClr val="C00000"/>
              </a:gs>
              <a:gs pos="100000">
                <a:srgbClr val="EAECF6"/>
              </a:gs>
            </a:gsLst>
            <a:lin ang="5400000" scaled="1"/>
            <a:tileRect/>
          </a:gradFill>
          <a:ln>
            <a:noFill/>
          </a:ln>
          <a:effectLst>
            <a:outerShdw blurRad="339793" sx="102000" sy="102000" algn="ctr" rotWithShape="0">
              <a:srgbClr val="C00000">
                <a:alpha val="18836"/>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kumimoji="1" lang="zh-CN" altLang="en-US">
              <a:solidFill>
                <a:schemeClr val="tx1"/>
              </a:solidFill>
            </a:endParaRPr>
          </a:p>
        </p:txBody>
      </p:sp>
      <p:sp>
        <p:nvSpPr>
          <p:cNvPr id="6" name="椭圆 5">
            <a:extLst>
              <a:ext uri="{FF2B5EF4-FFF2-40B4-BE49-F238E27FC236}">
                <a16:creationId xmlns="" xmlns:a16="http://schemas.microsoft.com/office/drawing/2014/main" id="{CB8F3708-16F7-4B4C-90E9-15C96263B9C0}"/>
              </a:ext>
            </a:extLst>
          </p:cNvPr>
          <p:cNvSpPr/>
          <p:nvPr/>
        </p:nvSpPr>
        <p:spPr>
          <a:xfrm>
            <a:off x="2149046" y="518617"/>
            <a:ext cx="5048250" cy="4100819"/>
          </a:xfrm>
          <a:prstGeom prst="ellipse">
            <a:avLst/>
          </a:prstGeom>
          <a:gradFill>
            <a:gsLst>
              <a:gs pos="100000">
                <a:srgbClr val="4F0304"/>
              </a:gs>
              <a:gs pos="0">
                <a:srgbClr val="C00000"/>
              </a:gs>
            </a:gsLst>
            <a:lin ang="5400000" scaled="1"/>
          </a:gradFill>
          <a:ln>
            <a:noFill/>
          </a:ln>
          <a:effectLst>
            <a:outerShdw blurRad="331423" sx="102000" sy="102000" algn="ctr" rotWithShape="0">
              <a:srgbClr val="4F0304">
                <a:alpha val="28286"/>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kumimoji="1" lang="zh-CN" altLang="en-US"/>
          </a:p>
        </p:txBody>
      </p:sp>
      <p:pic>
        <p:nvPicPr>
          <p:cNvPr id="24" name="图片 23">
            <a:extLst>
              <a:ext uri="{FF2B5EF4-FFF2-40B4-BE49-F238E27FC236}">
                <a16:creationId xmlns="" xmlns:a16="http://schemas.microsoft.com/office/drawing/2014/main" id="{AF048CD3-DE1F-A847-9830-F7709426A2F8}"/>
              </a:ext>
            </a:extLst>
          </p:cNvPr>
          <p:cNvPicPr>
            <a:picLocks noChangeAspect="1"/>
          </p:cNvPicPr>
          <p:nvPr/>
        </p:nvPicPr>
        <p:blipFill>
          <a:blip r:embed="rId4"/>
          <a:stretch>
            <a:fillRect/>
          </a:stretch>
        </p:blipFill>
        <p:spPr>
          <a:xfrm>
            <a:off x="-694941" y="2620371"/>
            <a:ext cx="10515599" cy="1404732"/>
          </a:xfrm>
          <a:prstGeom prst="rect">
            <a:avLst/>
          </a:prstGeom>
        </p:spPr>
      </p:pic>
      <p:pic>
        <p:nvPicPr>
          <p:cNvPr id="26" name="图片 25">
            <a:extLst>
              <a:ext uri="{FF2B5EF4-FFF2-40B4-BE49-F238E27FC236}">
                <a16:creationId xmlns="" xmlns:a16="http://schemas.microsoft.com/office/drawing/2014/main" id="{D1DFEBE2-711E-8841-B318-77036EBFCA3F}"/>
              </a:ext>
            </a:extLst>
          </p:cNvPr>
          <p:cNvPicPr>
            <a:picLocks noChangeAspect="1"/>
          </p:cNvPicPr>
          <p:nvPr/>
        </p:nvPicPr>
        <p:blipFill>
          <a:blip r:embed="rId4"/>
          <a:stretch>
            <a:fillRect/>
          </a:stretch>
        </p:blipFill>
        <p:spPr>
          <a:xfrm>
            <a:off x="-87882" y="600928"/>
            <a:ext cx="1111823" cy="274148"/>
          </a:xfrm>
          <a:prstGeom prst="rect">
            <a:avLst/>
          </a:prstGeom>
        </p:spPr>
      </p:pic>
      <p:sp>
        <p:nvSpPr>
          <p:cNvPr id="27" name="椭圆 26">
            <a:extLst>
              <a:ext uri="{FF2B5EF4-FFF2-40B4-BE49-F238E27FC236}">
                <a16:creationId xmlns="" xmlns:a16="http://schemas.microsoft.com/office/drawing/2014/main" id="{1B370B09-49BD-F845-AFE5-6F097B5D1219}"/>
              </a:ext>
            </a:extLst>
          </p:cNvPr>
          <p:cNvSpPr/>
          <p:nvPr/>
        </p:nvSpPr>
        <p:spPr>
          <a:xfrm rot="18255902">
            <a:off x="1299470" y="328844"/>
            <a:ext cx="227737" cy="227737"/>
          </a:xfrm>
          <a:prstGeom prst="ellipse">
            <a:avLst/>
          </a:prstGeom>
          <a:gradFill>
            <a:gsLst>
              <a:gs pos="100000">
                <a:srgbClr val="CEAA87"/>
              </a:gs>
              <a:gs pos="0">
                <a:srgbClr val="E8D2B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kumimoji="1" lang="zh-CN" altLang="en-US"/>
          </a:p>
        </p:txBody>
      </p:sp>
      <p:sp>
        <p:nvSpPr>
          <p:cNvPr id="28" name="椭圆 27">
            <a:extLst>
              <a:ext uri="{FF2B5EF4-FFF2-40B4-BE49-F238E27FC236}">
                <a16:creationId xmlns="" xmlns:a16="http://schemas.microsoft.com/office/drawing/2014/main" id="{EF43F772-9D78-F844-8B08-FA6AA09C5D90}"/>
              </a:ext>
            </a:extLst>
          </p:cNvPr>
          <p:cNvSpPr>
            <a:spLocks noChangeAspect="1"/>
          </p:cNvSpPr>
          <p:nvPr/>
        </p:nvSpPr>
        <p:spPr>
          <a:xfrm rot="18255902">
            <a:off x="8506195" y="3813978"/>
            <a:ext cx="422252" cy="422250"/>
          </a:xfrm>
          <a:prstGeom prst="ellipse">
            <a:avLst/>
          </a:prstGeom>
          <a:gradFill>
            <a:gsLst>
              <a:gs pos="100000">
                <a:srgbClr val="CEAA87"/>
              </a:gs>
              <a:gs pos="0">
                <a:srgbClr val="E8D2B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kumimoji="1" lang="zh-CN" altLang="en-US"/>
          </a:p>
        </p:txBody>
      </p:sp>
      <p:sp>
        <p:nvSpPr>
          <p:cNvPr id="29" name="椭圆 28">
            <a:extLst>
              <a:ext uri="{FF2B5EF4-FFF2-40B4-BE49-F238E27FC236}">
                <a16:creationId xmlns="" xmlns:a16="http://schemas.microsoft.com/office/drawing/2014/main" id="{A1D30E8E-CC0F-5B4D-8D49-2A2213CFAC35}"/>
              </a:ext>
            </a:extLst>
          </p:cNvPr>
          <p:cNvSpPr>
            <a:spLocks noChangeAspect="1"/>
          </p:cNvSpPr>
          <p:nvPr/>
        </p:nvSpPr>
        <p:spPr>
          <a:xfrm rot="18255902">
            <a:off x="7987423" y="1763987"/>
            <a:ext cx="144000" cy="144000"/>
          </a:xfrm>
          <a:prstGeom prst="ellipse">
            <a:avLst/>
          </a:prstGeom>
          <a:gradFill>
            <a:gsLst>
              <a:gs pos="100000">
                <a:srgbClr val="CEAA87"/>
              </a:gs>
              <a:gs pos="0">
                <a:srgbClr val="E8D2B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kumimoji="1" lang="zh-CN" altLang="en-US"/>
          </a:p>
        </p:txBody>
      </p:sp>
      <p:sp>
        <p:nvSpPr>
          <p:cNvPr id="30" name="椭圆 29">
            <a:extLst>
              <a:ext uri="{FF2B5EF4-FFF2-40B4-BE49-F238E27FC236}">
                <a16:creationId xmlns="" xmlns:a16="http://schemas.microsoft.com/office/drawing/2014/main" id="{42A5A610-8209-DF42-9BFB-DF9826A8AE90}"/>
              </a:ext>
            </a:extLst>
          </p:cNvPr>
          <p:cNvSpPr>
            <a:spLocks noChangeAspect="1"/>
          </p:cNvSpPr>
          <p:nvPr/>
        </p:nvSpPr>
        <p:spPr>
          <a:xfrm rot="18255902">
            <a:off x="894907" y="3171948"/>
            <a:ext cx="108000" cy="108000"/>
          </a:xfrm>
          <a:prstGeom prst="ellipse">
            <a:avLst/>
          </a:prstGeom>
          <a:gradFill>
            <a:gsLst>
              <a:gs pos="100000">
                <a:srgbClr val="CEAA87"/>
              </a:gs>
              <a:gs pos="0">
                <a:srgbClr val="E8D2B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kumimoji="1" lang="zh-CN" altLang="en-US"/>
          </a:p>
        </p:txBody>
      </p:sp>
      <p:cxnSp>
        <p:nvCxnSpPr>
          <p:cNvPr id="31" name="直线连接符 30">
            <a:extLst>
              <a:ext uri="{FF2B5EF4-FFF2-40B4-BE49-F238E27FC236}">
                <a16:creationId xmlns="" xmlns:a16="http://schemas.microsoft.com/office/drawing/2014/main" id="{76A48806-5EE7-5640-820F-9F95C3FF55D0}"/>
              </a:ext>
            </a:extLst>
          </p:cNvPr>
          <p:cNvCxnSpPr/>
          <p:nvPr/>
        </p:nvCxnSpPr>
        <p:spPr>
          <a:xfrm>
            <a:off x="3334854" y="2999037"/>
            <a:ext cx="2456015" cy="0"/>
          </a:xfrm>
          <a:prstGeom prst="line">
            <a:avLst/>
          </a:prstGeom>
          <a:ln>
            <a:gradFill flip="none" rotWithShape="1">
              <a:gsLst>
                <a:gs pos="0">
                  <a:schemeClr val="accent1">
                    <a:lumMod val="5000"/>
                    <a:lumOff val="95000"/>
                  </a:schemeClr>
                </a:gs>
                <a:gs pos="99000">
                  <a:schemeClr val="bg1">
                    <a:alpha val="0"/>
                  </a:schemeClr>
                </a:gs>
              </a:gsLst>
              <a:path path="circle">
                <a:fillToRect l="50000" t="50000" r="50000" b="50000"/>
              </a:path>
              <a:tileRect/>
            </a:gradFill>
          </a:ln>
        </p:spPr>
        <p:style>
          <a:lnRef idx="1">
            <a:schemeClr val="accent1"/>
          </a:lnRef>
          <a:fillRef idx="0">
            <a:schemeClr val="accent1"/>
          </a:fillRef>
          <a:effectRef idx="0">
            <a:schemeClr val="accent1"/>
          </a:effectRef>
          <a:fontRef idx="minor">
            <a:schemeClr val="tx1"/>
          </a:fontRef>
        </p:style>
      </p:cxnSp>
      <p:sp>
        <p:nvSpPr>
          <p:cNvPr id="34" name="文本框 33">
            <a:extLst>
              <a:ext uri="{FF2B5EF4-FFF2-40B4-BE49-F238E27FC236}">
                <a16:creationId xmlns="" xmlns:a16="http://schemas.microsoft.com/office/drawing/2014/main" id="{F5F4B786-C19B-424D-850E-FB9CC01DC967}"/>
              </a:ext>
            </a:extLst>
          </p:cNvPr>
          <p:cNvSpPr txBox="1"/>
          <p:nvPr/>
        </p:nvSpPr>
        <p:spPr>
          <a:xfrm>
            <a:off x="3265280" y="3300981"/>
            <a:ext cx="2815782" cy="338554"/>
          </a:xfrm>
          <a:prstGeom prst="rect">
            <a:avLst/>
          </a:prstGeom>
          <a:noFill/>
        </p:spPr>
        <p:txBody>
          <a:bodyPr wrap="square" lIns="91436" tIns="45718" rIns="91436" bIns="45718" rtlCol="0">
            <a:spAutoFit/>
          </a:bodyPr>
          <a:lstStyle/>
          <a:p>
            <a:pPr algn="ctr"/>
            <a:r>
              <a:rPr kumimoji="1" lang="zh-CN" altLang="en-US" sz="1600" b="1" dirty="0">
                <a:solidFill>
                  <a:srgbClr val="E8D2BB"/>
                </a:solidFill>
                <a:latin typeface="Source Han Serif CN" panose="02020400000000000000" pitchFamily="18" charset="-128"/>
                <a:ea typeface="Source Han Serif CN" panose="02020400000000000000" pitchFamily="18" charset="-128"/>
              </a:rPr>
              <a:t>汇报人：徐建生</a:t>
            </a:r>
            <a:endParaRPr kumimoji="1" lang="zh-CN" altLang="en-US" sz="1600" b="1" dirty="0">
              <a:solidFill>
                <a:srgbClr val="E8D2BB"/>
              </a:solidFill>
              <a:latin typeface="Source Han Serif CN" panose="02020400000000000000" pitchFamily="18" charset="-128"/>
              <a:ea typeface="Source Han Serif CN" panose="02020400000000000000" pitchFamily="18" charset="-128"/>
            </a:endParaRPr>
          </a:p>
        </p:txBody>
      </p:sp>
      <p:sp>
        <p:nvSpPr>
          <p:cNvPr id="37" name="椭圆 36">
            <a:extLst>
              <a:ext uri="{FF2B5EF4-FFF2-40B4-BE49-F238E27FC236}">
                <a16:creationId xmlns="" xmlns:a16="http://schemas.microsoft.com/office/drawing/2014/main" id="{E8ED5508-B16F-7548-B89C-95622427FFA9}"/>
              </a:ext>
            </a:extLst>
          </p:cNvPr>
          <p:cNvSpPr/>
          <p:nvPr/>
        </p:nvSpPr>
        <p:spPr>
          <a:xfrm rot="6450900">
            <a:off x="6882606" y="131900"/>
            <a:ext cx="1620000" cy="1620000"/>
          </a:xfrm>
          <a:prstGeom prst="ellipse">
            <a:avLst/>
          </a:prstGeom>
          <a:gradFill flip="none" rotWithShape="1">
            <a:gsLst>
              <a:gs pos="0">
                <a:schemeClr val="bg1">
                  <a:alpha val="62000"/>
                </a:schemeClr>
              </a:gs>
              <a:gs pos="68000">
                <a:schemeClr val="bg1">
                  <a:alpha val="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kumimoji="1" lang="zh-CN" altLang="en-US"/>
          </a:p>
        </p:txBody>
      </p:sp>
      <p:sp>
        <p:nvSpPr>
          <p:cNvPr id="38" name="弧 37">
            <a:extLst>
              <a:ext uri="{FF2B5EF4-FFF2-40B4-BE49-F238E27FC236}">
                <a16:creationId xmlns="" xmlns:a16="http://schemas.microsoft.com/office/drawing/2014/main" id="{2377DE6B-47C6-F24D-88F1-1F575944EAD8}"/>
              </a:ext>
            </a:extLst>
          </p:cNvPr>
          <p:cNvSpPr>
            <a:spLocks noChangeAspect="1"/>
          </p:cNvSpPr>
          <p:nvPr/>
        </p:nvSpPr>
        <p:spPr>
          <a:xfrm>
            <a:off x="2160000" y="159750"/>
            <a:ext cx="4824000" cy="4824000"/>
          </a:xfrm>
          <a:prstGeom prst="arc">
            <a:avLst>
              <a:gd name="adj1" fmla="val 9203606"/>
              <a:gd name="adj2" fmla="val 3831777"/>
            </a:avLst>
          </a:prstGeom>
          <a:ln>
            <a:solidFill>
              <a:srgbClr val="E8D2BB"/>
            </a:solidFill>
            <a:prstDash val="dash"/>
          </a:ln>
        </p:spPr>
        <p:style>
          <a:lnRef idx="1">
            <a:schemeClr val="accent1"/>
          </a:lnRef>
          <a:fillRef idx="0">
            <a:schemeClr val="accent1"/>
          </a:fillRef>
          <a:effectRef idx="0">
            <a:schemeClr val="accent1"/>
          </a:effectRef>
          <a:fontRef idx="minor">
            <a:schemeClr val="tx1"/>
          </a:fontRef>
        </p:style>
        <p:txBody>
          <a:bodyPr lIns="91436" tIns="45718" rIns="91436" bIns="45718" rtlCol="0" anchor="ctr"/>
          <a:lstStyle/>
          <a:p>
            <a:pPr algn="ctr"/>
            <a:endParaRPr kumimoji="1" lang="zh-CN" altLang="en-US"/>
          </a:p>
        </p:txBody>
      </p:sp>
      <p:sp>
        <p:nvSpPr>
          <p:cNvPr id="41" name="椭圆 40">
            <a:extLst>
              <a:ext uri="{FF2B5EF4-FFF2-40B4-BE49-F238E27FC236}">
                <a16:creationId xmlns="" xmlns:a16="http://schemas.microsoft.com/office/drawing/2014/main" id="{93839B8D-DA55-7B47-B240-41CA6FB43A49}"/>
              </a:ext>
            </a:extLst>
          </p:cNvPr>
          <p:cNvSpPr/>
          <p:nvPr/>
        </p:nvSpPr>
        <p:spPr>
          <a:xfrm>
            <a:off x="1761044" y="-252838"/>
            <a:ext cx="5638800" cy="5638800"/>
          </a:xfrm>
          <a:prstGeom prst="ellipse">
            <a:avLst/>
          </a:prstGeom>
          <a:noFill/>
          <a:ln>
            <a:gradFill flip="none" rotWithShape="1">
              <a:gsLst>
                <a:gs pos="0">
                  <a:srgbClr val="E8D2BB"/>
                </a:gs>
                <a:gs pos="15000">
                  <a:schemeClr val="bg1">
                    <a:alpha val="0"/>
                  </a:schemeClr>
                </a:gs>
                <a:gs pos="85000">
                  <a:schemeClr val="bg1">
                    <a:alpha val="0"/>
                  </a:schemeClr>
                </a:gs>
                <a:gs pos="100000">
                  <a:srgbClr val="E8D2BB"/>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kumimoji="1" lang="zh-CN" altLang="en-US"/>
          </a:p>
        </p:txBody>
      </p:sp>
      <p:sp>
        <p:nvSpPr>
          <p:cNvPr id="42" name="椭圆 41">
            <a:extLst>
              <a:ext uri="{FF2B5EF4-FFF2-40B4-BE49-F238E27FC236}">
                <a16:creationId xmlns="" xmlns:a16="http://schemas.microsoft.com/office/drawing/2014/main" id="{5BE333DF-5C81-D24A-BFB8-2318E78B3AD7}"/>
              </a:ext>
            </a:extLst>
          </p:cNvPr>
          <p:cNvSpPr/>
          <p:nvPr/>
        </p:nvSpPr>
        <p:spPr>
          <a:xfrm>
            <a:off x="1176844" y="-837038"/>
            <a:ext cx="6807200" cy="6807200"/>
          </a:xfrm>
          <a:prstGeom prst="ellipse">
            <a:avLst/>
          </a:prstGeom>
          <a:noFill/>
          <a:ln w="9525">
            <a:gradFill flip="none" rotWithShape="1">
              <a:gsLst>
                <a:gs pos="0">
                  <a:srgbClr val="E8D2BB"/>
                </a:gs>
                <a:gs pos="10000">
                  <a:schemeClr val="bg1">
                    <a:alpha val="0"/>
                  </a:schemeClr>
                </a:gs>
                <a:gs pos="90000">
                  <a:schemeClr val="bg1">
                    <a:alpha val="0"/>
                  </a:schemeClr>
                </a:gs>
                <a:gs pos="100000">
                  <a:srgbClr val="E8D2BB"/>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kumimoji="1" lang="zh-CN" altLang="en-US"/>
          </a:p>
        </p:txBody>
      </p:sp>
      <p:sp>
        <p:nvSpPr>
          <p:cNvPr id="43" name="椭圆 42">
            <a:extLst>
              <a:ext uri="{FF2B5EF4-FFF2-40B4-BE49-F238E27FC236}">
                <a16:creationId xmlns="" xmlns:a16="http://schemas.microsoft.com/office/drawing/2014/main" id="{C49A0CB5-D709-3846-9261-D49BA1D54BA3}"/>
              </a:ext>
            </a:extLst>
          </p:cNvPr>
          <p:cNvSpPr/>
          <p:nvPr/>
        </p:nvSpPr>
        <p:spPr>
          <a:xfrm>
            <a:off x="435173" y="-1578709"/>
            <a:ext cx="8290542" cy="8290542"/>
          </a:xfrm>
          <a:prstGeom prst="ellipse">
            <a:avLst/>
          </a:prstGeom>
          <a:noFill/>
          <a:ln w="6350">
            <a:gradFill flip="none" rotWithShape="1">
              <a:gsLst>
                <a:gs pos="0">
                  <a:srgbClr val="E8D2BB"/>
                </a:gs>
                <a:gs pos="5000">
                  <a:schemeClr val="bg1">
                    <a:alpha val="0"/>
                  </a:schemeClr>
                </a:gs>
                <a:gs pos="95000">
                  <a:schemeClr val="bg1">
                    <a:alpha val="0"/>
                  </a:schemeClr>
                </a:gs>
                <a:gs pos="100000">
                  <a:srgbClr val="E8D2BB"/>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kumimoji="1" lang="zh-CN" altLang="en-US"/>
          </a:p>
        </p:txBody>
      </p:sp>
      <p:sp>
        <p:nvSpPr>
          <p:cNvPr id="16" name="矩形 15">
            <a:extLst>
              <a:ext uri="{FF2B5EF4-FFF2-40B4-BE49-F238E27FC236}">
                <a16:creationId xmlns="" xmlns:a16="http://schemas.microsoft.com/office/drawing/2014/main" id="{B2E4BB99-1FB2-5A4C-8799-2C7FA44539D0}"/>
              </a:ext>
            </a:extLst>
          </p:cNvPr>
          <p:cNvSpPr/>
          <p:nvPr/>
        </p:nvSpPr>
        <p:spPr>
          <a:xfrm>
            <a:off x="2616653" y="1996713"/>
            <a:ext cx="3892411" cy="1077218"/>
          </a:xfrm>
          <a:prstGeom prst="rect">
            <a:avLst/>
          </a:prstGeom>
        </p:spPr>
        <p:txBody>
          <a:bodyPr wrap="none" lIns="91436" tIns="45718" rIns="91436" bIns="45718">
            <a:spAutoFit/>
          </a:bodyPr>
          <a:lstStyle/>
          <a:p>
            <a:pPr algn="ctr" defTabSz="685766">
              <a:defRPr/>
            </a:pPr>
            <a:r>
              <a:rPr lang="zh-CN" altLang="en-US" sz="3200" b="1" dirty="0">
                <a:solidFill>
                  <a:srgbClr val="E8D2BB"/>
                </a:solidFill>
                <a:latin typeface="Didot" panose="02000503000000020003" pitchFamily="2" charset="-79"/>
                <a:ea typeface="微软雅黑 Light"/>
                <a:cs typeface="Didot" panose="02000503000000020003" pitchFamily="2" charset="-79"/>
              </a:rPr>
              <a:t>华中科技大学出版社</a:t>
            </a:r>
            <a:endParaRPr lang="en-US" altLang="zh-CN" sz="3200" b="1" dirty="0">
              <a:solidFill>
                <a:srgbClr val="E8D2BB"/>
              </a:solidFill>
              <a:latin typeface="Didot" panose="02000503000000020003" pitchFamily="2" charset="-79"/>
              <a:ea typeface="微软雅黑 Light"/>
              <a:cs typeface="Didot" panose="02000503000000020003" pitchFamily="2" charset="-79"/>
            </a:endParaRPr>
          </a:p>
          <a:p>
            <a:pPr algn="ctr" defTabSz="685766">
              <a:defRPr/>
            </a:pPr>
            <a:r>
              <a:rPr lang="zh-CN" altLang="en-US" sz="3200" b="1" dirty="0">
                <a:solidFill>
                  <a:srgbClr val="E8D2BB"/>
                </a:solidFill>
                <a:latin typeface="Didot" panose="02000503000000020003" pitchFamily="2" charset="-79"/>
                <a:ea typeface="微软雅黑 Light"/>
                <a:cs typeface="Didot" panose="02000503000000020003" pitchFamily="2" charset="-79"/>
              </a:rPr>
              <a:t> 教材产品介绍</a:t>
            </a:r>
            <a:endParaRPr lang="zh-CN" altLang="en-US" sz="1400" b="1" dirty="0">
              <a:solidFill>
                <a:srgbClr val="E8D2BB"/>
              </a:solidFill>
              <a:latin typeface="Didot" panose="02000503000000020003" pitchFamily="2" charset="-79"/>
              <a:ea typeface="微软雅黑 Light"/>
              <a:cs typeface="Didot" panose="02000503000000020003" pitchFamily="2" charset="-79"/>
            </a:endParaRPr>
          </a:p>
        </p:txBody>
      </p:sp>
    </p:spTree>
    <p:extLst>
      <p:ext uri="{BB962C8B-B14F-4D97-AF65-F5344CB8AC3E}">
        <p14:creationId xmlns:p14="http://schemas.microsoft.com/office/powerpoint/2010/main" val="34841215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CFC17CE3-ACCA-664E-B7AF-AADADD0C6E87}"/>
              </a:ext>
            </a:extLst>
          </p:cNvPr>
          <p:cNvPicPr>
            <a:picLocks noChangeAspect="1"/>
          </p:cNvPicPr>
          <p:nvPr/>
        </p:nvPicPr>
        <p:blipFill>
          <a:blip r:embed="rId3"/>
          <a:stretch>
            <a:fillRect/>
          </a:stretch>
        </p:blipFill>
        <p:spPr>
          <a:xfrm>
            <a:off x="0" y="0"/>
            <a:ext cx="9144000" cy="5143500"/>
          </a:xfrm>
          <a:prstGeom prst="rect">
            <a:avLst/>
          </a:prstGeom>
          <a:gradFill>
            <a:gsLst>
              <a:gs pos="100000">
                <a:srgbClr val="4F0304"/>
              </a:gs>
              <a:gs pos="0">
                <a:srgbClr val="C00000"/>
              </a:gs>
            </a:gsLst>
            <a:lin ang="5400000" scaled="1"/>
          </a:gradFill>
          <a:ln>
            <a:noFill/>
          </a:ln>
        </p:spPr>
      </p:pic>
      <p:pic>
        <p:nvPicPr>
          <p:cNvPr id="8" name="图片 7">
            <a:extLst>
              <a:ext uri="{FF2B5EF4-FFF2-40B4-BE49-F238E27FC236}">
                <a16:creationId xmlns="" xmlns:a16="http://schemas.microsoft.com/office/drawing/2014/main" id="{59AF4F7D-939D-C24D-AD77-B92A1EC763EE}"/>
              </a:ext>
            </a:extLst>
          </p:cNvPr>
          <p:cNvPicPr>
            <a:picLocks noChangeAspect="1"/>
          </p:cNvPicPr>
          <p:nvPr/>
        </p:nvPicPr>
        <p:blipFill>
          <a:blip r:embed="rId4"/>
          <a:stretch>
            <a:fillRect/>
          </a:stretch>
        </p:blipFill>
        <p:spPr>
          <a:xfrm>
            <a:off x="-685800" y="1853308"/>
            <a:ext cx="10515599" cy="1727273"/>
          </a:xfrm>
          <a:prstGeom prst="rect">
            <a:avLst/>
          </a:prstGeom>
        </p:spPr>
      </p:pic>
      <p:sp>
        <p:nvSpPr>
          <p:cNvPr id="7" name="空心弧 6">
            <a:extLst>
              <a:ext uri="{FF2B5EF4-FFF2-40B4-BE49-F238E27FC236}">
                <a16:creationId xmlns="" xmlns:a16="http://schemas.microsoft.com/office/drawing/2014/main" id="{90123E30-1073-8C4D-96C3-A8E459C1D92C}"/>
              </a:ext>
            </a:extLst>
          </p:cNvPr>
          <p:cNvSpPr/>
          <p:nvPr/>
        </p:nvSpPr>
        <p:spPr>
          <a:xfrm>
            <a:off x="2127739" y="-624024"/>
            <a:ext cx="4888524" cy="4888524"/>
          </a:xfrm>
          <a:prstGeom prst="blockArc">
            <a:avLst>
              <a:gd name="adj1" fmla="val 1581211"/>
              <a:gd name="adj2" fmla="val 20134686"/>
              <a:gd name="adj3" fmla="val 5442"/>
            </a:avLst>
          </a:prstGeom>
          <a:solidFill>
            <a:srgbClr val="E8D2BB"/>
          </a:solidFill>
          <a:ln>
            <a:noFill/>
          </a:ln>
          <a:effectLst>
            <a:outerShdw blurRad="331423" sx="102000" sy="102000" algn="ctr" rotWithShape="0">
              <a:srgbClr val="4F0304">
                <a:alpha val="28286"/>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kumimoji="1" lang="zh-CN" altLang="en-US" dirty="0"/>
          </a:p>
        </p:txBody>
      </p:sp>
      <p:sp>
        <p:nvSpPr>
          <p:cNvPr id="3" name="空心弧 2">
            <a:extLst>
              <a:ext uri="{FF2B5EF4-FFF2-40B4-BE49-F238E27FC236}">
                <a16:creationId xmlns="" xmlns:a16="http://schemas.microsoft.com/office/drawing/2014/main" id="{DF6FBBB0-6BCC-9C47-842F-39F7291D3ECF}"/>
              </a:ext>
            </a:extLst>
          </p:cNvPr>
          <p:cNvSpPr/>
          <p:nvPr/>
        </p:nvSpPr>
        <p:spPr>
          <a:xfrm>
            <a:off x="2374703" y="-377059"/>
            <a:ext cx="4394595" cy="4394595"/>
          </a:xfrm>
          <a:prstGeom prst="blockArc">
            <a:avLst>
              <a:gd name="adj1" fmla="val 1581211"/>
              <a:gd name="adj2" fmla="val 20103740"/>
              <a:gd name="adj3" fmla="val 13985"/>
            </a:avLst>
          </a:prstGeom>
          <a:gradFill>
            <a:gsLst>
              <a:gs pos="100000">
                <a:srgbClr val="4F0304"/>
              </a:gs>
              <a:gs pos="0">
                <a:srgbClr val="C00000"/>
              </a:gs>
            </a:gsLst>
            <a:lin ang="5400000" scaled="1"/>
          </a:gradFill>
          <a:ln>
            <a:noFill/>
          </a:ln>
          <a:effectLst>
            <a:outerShdw blurRad="331423" sx="102000" sy="102000" algn="ctr" rotWithShape="0">
              <a:srgbClr val="4F0304">
                <a:alpha val="28286"/>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kumimoji="1" lang="zh-CN" altLang="en-US" dirty="0"/>
          </a:p>
        </p:txBody>
      </p:sp>
      <p:sp>
        <p:nvSpPr>
          <p:cNvPr id="4" name="文本框 3">
            <a:extLst>
              <a:ext uri="{FF2B5EF4-FFF2-40B4-BE49-F238E27FC236}">
                <a16:creationId xmlns="" xmlns:a16="http://schemas.microsoft.com/office/drawing/2014/main" id="{B7DABA88-A0F3-EB43-8BF4-DDEEFFACA42C}"/>
              </a:ext>
            </a:extLst>
          </p:cNvPr>
          <p:cNvSpPr txBox="1"/>
          <p:nvPr/>
        </p:nvSpPr>
        <p:spPr>
          <a:xfrm>
            <a:off x="3798279" y="650632"/>
            <a:ext cx="1547446" cy="1569660"/>
          </a:xfrm>
          <a:prstGeom prst="rect">
            <a:avLst/>
          </a:prstGeom>
          <a:noFill/>
        </p:spPr>
        <p:txBody>
          <a:bodyPr wrap="square" lIns="91436" tIns="45718" rIns="91436" bIns="45718" rtlCol="0">
            <a:spAutoFit/>
          </a:bodyPr>
          <a:lstStyle/>
          <a:p>
            <a:r>
              <a:rPr kumimoji="1" lang="en-US" altLang="zh-CN" sz="9600" b="1" dirty="0">
                <a:solidFill>
                  <a:srgbClr val="4F0304"/>
                </a:solidFill>
                <a:latin typeface="Didot" panose="02000503000000020003" pitchFamily="2" charset="-79"/>
                <a:cs typeface="Didot" panose="02000503000000020003" pitchFamily="2" charset="-79"/>
              </a:rPr>
              <a:t>03</a:t>
            </a:r>
            <a:endParaRPr kumimoji="1" lang="zh-CN" altLang="en-US" sz="9600" b="1" dirty="0">
              <a:solidFill>
                <a:srgbClr val="4F0304"/>
              </a:solidFill>
              <a:latin typeface="Didot" panose="02000503000000020003" pitchFamily="2" charset="-79"/>
              <a:cs typeface="Didot" panose="02000503000000020003" pitchFamily="2" charset="-79"/>
            </a:endParaRPr>
          </a:p>
        </p:txBody>
      </p:sp>
      <p:sp>
        <p:nvSpPr>
          <p:cNvPr id="5" name="文本框 4">
            <a:extLst>
              <a:ext uri="{FF2B5EF4-FFF2-40B4-BE49-F238E27FC236}">
                <a16:creationId xmlns="" xmlns:a16="http://schemas.microsoft.com/office/drawing/2014/main" id="{8FF59A91-3AC1-C14B-8DE7-EFD99B939CE7}"/>
              </a:ext>
            </a:extLst>
          </p:cNvPr>
          <p:cNvSpPr txBox="1"/>
          <p:nvPr/>
        </p:nvSpPr>
        <p:spPr>
          <a:xfrm>
            <a:off x="2931888" y="2116441"/>
            <a:ext cx="3280228" cy="523220"/>
          </a:xfrm>
          <a:prstGeom prst="rect">
            <a:avLst/>
          </a:prstGeom>
          <a:noFill/>
        </p:spPr>
        <p:txBody>
          <a:bodyPr wrap="square" lIns="91436" tIns="45718" rIns="91436" bIns="45718" rtlCol="0">
            <a:spAutoFit/>
          </a:bodyPr>
          <a:lstStyle/>
          <a:p>
            <a:pPr algn="ctr"/>
            <a:r>
              <a:rPr kumimoji="1" lang="zh-CN" altLang="en-US" sz="2800" b="1" dirty="0">
                <a:solidFill>
                  <a:schemeClr val="tx1">
                    <a:lumMod val="85000"/>
                    <a:lumOff val="15000"/>
                  </a:schemeClr>
                </a:solidFill>
                <a:latin typeface="Source Han Serif CN Heavy" panose="02020400000000000000" pitchFamily="18" charset="-128"/>
                <a:ea typeface="Source Han Serif CN Heavy" panose="02020400000000000000" pitchFamily="18" charset="-128"/>
              </a:rPr>
              <a:t>重点教材展示</a:t>
            </a:r>
            <a:endParaRPr kumimoji="1" lang="zh-CN" altLang="en-US" sz="2800" b="1" dirty="0">
              <a:solidFill>
                <a:schemeClr val="tx1">
                  <a:lumMod val="85000"/>
                  <a:lumOff val="15000"/>
                </a:schemeClr>
              </a:solidFill>
              <a:latin typeface="Source Han Serif CN Heavy" panose="02020400000000000000" pitchFamily="18" charset="-128"/>
              <a:ea typeface="Source Han Serif CN Heavy" panose="02020400000000000000" pitchFamily="18" charset="-128"/>
            </a:endParaRPr>
          </a:p>
        </p:txBody>
      </p:sp>
      <p:sp>
        <p:nvSpPr>
          <p:cNvPr id="9" name="椭圆 8">
            <a:extLst>
              <a:ext uri="{FF2B5EF4-FFF2-40B4-BE49-F238E27FC236}">
                <a16:creationId xmlns="" xmlns:a16="http://schemas.microsoft.com/office/drawing/2014/main" id="{115110AA-70D4-8E4D-94E7-9AFE154B0708}"/>
              </a:ext>
            </a:extLst>
          </p:cNvPr>
          <p:cNvSpPr/>
          <p:nvPr/>
        </p:nvSpPr>
        <p:spPr>
          <a:xfrm rot="18255902">
            <a:off x="1299470" y="328844"/>
            <a:ext cx="227737" cy="227737"/>
          </a:xfrm>
          <a:prstGeom prst="ellipse">
            <a:avLst/>
          </a:prstGeom>
          <a:gradFill>
            <a:gsLst>
              <a:gs pos="100000">
                <a:srgbClr val="CEAA87"/>
              </a:gs>
              <a:gs pos="0">
                <a:srgbClr val="E8D2B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kumimoji="1" lang="zh-CN" altLang="en-US"/>
          </a:p>
        </p:txBody>
      </p:sp>
      <p:sp>
        <p:nvSpPr>
          <p:cNvPr id="10" name="椭圆 9">
            <a:extLst>
              <a:ext uri="{FF2B5EF4-FFF2-40B4-BE49-F238E27FC236}">
                <a16:creationId xmlns="" xmlns:a16="http://schemas.microsoft.com/office/drawing/2014/main" id="{15AAAA10-8BC5-3B4A-B9C9-C7AC7322223E}"/>
              </a:ext>
            </a:extLst>
          </p:cNvPr>
          <p:cNvSpPr>
            <a:spLocks noChangeAspect="1"/>
          </p:cNvSpPr>
          <p:nvPr/>
        </p:nvSpPr>
        <p:spPr>
          <a:xfrm rot="18255902">
            <a:off x="8506195" y="3813978"/>
            <a:ext cx="422252" cy="422250"/>
          </a:xfrm>
          <a:prstGeom prst="ellipse">
            <a:avLst/>
          </a:prstGeom>
          <a:gradFill>
            <a:gsLst>
              <a:gs pos="100000">
                <a:srgbClr val="CEAA87"/>
              </a:gs>
              <a:gs pos="0">
                <a:srgbClr val="E8D2B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kumimoji="1" lang="zh-CN" altLang="en-US"/>
          </a:p>
        </p:txBody>
      </p:sp>
      <p:sp>
        <p:nvSpPr>
          <p:cNvPr id="11" name="椭圆 10">
            <a:extLst>
              <a:ext uri="{FF2B5EF4-FFF2-40B4-BE49-F238E27FC236}">
                <a16:creationId xmlns="" xmlns:a16="http://schemas.microsoft.com/office/drawing/2014/main" id="{D6BAFD97-0077-274D-82D6-F4C5B49D36C2}"/>
              </a:ext>
            </a:extLst>
          </p:cNvPr>
          <p:cNvSpPr>
            <a:spLocks noChangeAspect="1"/>
          </p:cNvSpPr>
          <p:nvPr/>
        </p:nvSpPr>
        <p:spPr>
          <a:xfrm rot="18255902">
            <a:off x="7987423" y="1763987"/>
            <a:ext cx="144000" cy="144000"/>
          </a:xfrm>
          <a:prstGeom prst="ellipse">
            <a:avLst/>
          </a:prstGeom>
          <a:gradFill>
            <a:gsLst>
              <a:gs pos="100000">
                <a:srgbClr val="CEAA87"/>
              </a:gs>
              <a:gs pos="0">
                <a:srgbClr val="E8D2B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kumimoji="1" lang="zh-CN" altLang="en-US"/>
          </a:p>
        </p:txBody>
      </p:sp>
      <p:sp>
        <p:nvSpPr>
          <p:cNvPr id="12" name="椭圆 11">
            <a:extLst>
              <a:ext uri="{FF2B5EF4-FFF2-40B4-BE49-F238E27FC236}">
                <a16:creationId xmlns="" xmlns:a16="http://schemas.microsoft.com/office/drawing/2014/main" id="{F581CE22-0134-BB43-A334-4CD1FFFEAEE8}"/>
              </a:ext>
            </a:extLst>
          </p:cNvPr>
          <p:cNvSpPr>
            <a:spLocks noChangeAspect="1"/>
          </p:cNvSpPr>
          <p:nvPr/>
        </p:nvSpPr>
        <p:spPr>
          <a:xfrm rot="18255902">
            <a:off x="894907" y="3171948"/>
            <a:ext cx="108000" cy="108000"/>
          </a:xfrm>
          <a:prstGeom prst="ellipse">
            <a:avLst/>
          </a:prstGeom>
          <a:gradFill>
            <a:gsLst>
              <a:gs pos="100000">
                <a:srgbClr val="CEAA87"/>
              </a:gs>
              <a:gs pos="0">
                <a:srgbClr val="E8D2B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kumimoji="1" lang="zh-CN" altLang="en-US"/>
          </a:p>
        </p:txBody>
      </p:sp>
    </p:spTree>
    <p:extLst>
      <p:ext uri="{BB962C8B-B14F-4D97-AF65-F5344CB8AC3E}">
        <p14:creationId xmlns:p14="http://schemas.microsoft.com/office/powerpoint/2010/main" val="5224810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a:extLst>
              <a:ext uri="{FF2B5EF4-FFF2-40B4-BE49-F238E27FC236}">
                <a16:creationId xmlns="" xmlns:a16="http://schemas.microsoft.com/office/drawing/2014/main" id="{30A9E282-FBD6-5F4C-BCFB-AF5C6465329F}"/>
              </a:ext>
            </a:extLst>
          </p:cNvPr>
          <p:cNvSpPr/>
          <p:nvPr/>
        </p:nvSpPr>
        <p:spPr>
          <a:xfrm>
            <a:off x="1" y="856597"/>
            <a:ext cx="9143999" cy="3778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kumimoji="1" lang="zh-CN" altLang="en-US"/>
          </a:p>
        </p:txBody>
      </p:sp>
      <p:sp>
        <p:nvSpPr>
          <p:cNvPr id="10" name="文本框 9">
            <a:extLst>
              <a:ext uri="{FF2B5EF4-FFF2-40B4-BE49-F238E27FC236}">
                <a16:creationId xmlns="" xmlns:a16="http://schemas.microsoft.com/office/drawing/2014/main" id="{8F080222-0A90-A940-9C86-A414741149D2}"/>
              </a:ext>
            </a:extLst>
          </p:cNvPr>
          <p:cNvSpPr txBox="1"/>
          <p:nvPr/>
        </p:nvSpPr>
        <p:spPr>
          <a:xfrm>
            <a:off x="1079500" y="333443"/>
            <a:ext cx="6794500" cy="461661"/>
          </a:xfrm>
          <a:prstGeom prst="rect">
            <a:avLst/>
          </a:prstGeom>
          <a:noFill/>
        </p:spPr>
        <p:txBody>
          <a:bodyPr wrap="square" lIns="91436" tIns="45718" rIns="91436" bIns="45718" rtlCol="0">
            <a:spAutoFit/>
          </a:bodyPr>
          <a:lstStyle>
            <a:defPPr>
              <a:defRPr lang="en-US"/>
            </a:defPPr>
            <a:lvl1pPr algn="ctr">
              <a:defRPr kumimoji="1" sz="2400" b="1">
                <a:solidFill>
                  <a:schemeClr val="tx1">
                    <a:lumMod val="75000"/>
                    <a:lumOff val="25000"/>
                  </a:schemeClr>
                </a:solidFill>
                <a:latin typeface="Source Han Serif CN" panose="02020400000000000000" pitchFamily="18" charset="-128"/>
                <a:ea typeface="Source Han Serif CN" panose="02020400000000000000" pitchFamily="18" charset="-128"/>
              </a:defRPr>
            </a:lvl1pPr>
          </a:lstStyle>
          <a:p>
            <a:r>
              <a:rPr lang="zh-CN" altLang="en-US" dirty="0" smtClean="0">
                <a:latin typeface="微软雅黑" panose="020B0503020204020204" charset="-122"/>
                <a:ea typeface="微软雅黑" panose="020B0503020204020204" charset="-122"/>
                <a:sym typeface="+mn-ea"/>
              </a:rPr>
              <a:t> 餐饮</a:t>
            </a:r>
            <a:r>
              <a:rPr lang="zh-CN" altLang="en-US" dirty="0">
                <a:latin typeface="微软雅黑" panose="020B0503020204020204" charset="-122"/>
                <a:ea typeface="微软雅黑" panose="020B0503020204020204" charset="-122"/>
                <a:sym typeface="+mn-ea"/>
              </a:rPr>
              <a:t>专业新形态教材的出版实践</a:t>
            </a:r>
            <a:endParaRPr lang="zh-CN" altLang="en-US" dirty="0">
              <a:solidFill>
                <a:schemeClr val="tx1">
                  <a:lumMod val="85000"/>
                  <a:lumOff val="15000"/>
                </a:schemeClr>
              </a:solidFill>
            </a:endParaRPr>
          </a:p>
        </p:txBody>
      </p:sp>
      <p:cxnSp>
        <p:nvCxnSpPr>
          <p:cNvPr id="12" name="直线连接符 11">
            <a:extLst>
              <a:ext uri="{FF2B5EF4-FFF2-40B4-BE49-F238E27FC236}">
                <a16:creationId xmlns="" xmlns:a16="http://schemas.microsoft.com/office/drawing/2014/main" id="{57986B04-52C2-4F45-ADDE-2397694016FD}"/>
              </a:ext>
            </a:extLst>
          </p:cNvPr>
          <p:cNvCxnSpPr/>
          <p:nvPr/>
        </p:nvCxnSpPr>
        <p:spPr>
          <a:xfrm>
            <a:off x="2165350" y="1442806"/>
            <a:ext cx="423545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pic>
        <p:nvPicPr>
          <p:cNvPr id="16" name="图片 15" descr="1"/>
          <p:cNvPicPr>
            <a:picLocks noChangeAspect="1"/>
          </p:cNvPicPr>
          <p:nvPr/>
        </p:nvPicPr>
        <p:blipFill>
          <a:blip r:embed="rId3"/>
          <a:stretch>
            <a:fillRect/>
          </a:stretch>
        </p:blipFill>
        <p:spPr>
          <a:xfrm>
            <a:off x="1527175" y="795108"/>
            <a:ext cx="5899149" cy="3778469"/>
          </a:xfrm>
          <a:prstGeom prst="rect">
            <a:avLst/>
          </a:prstGeom>
          <a:noFill/>
          <a:ln w="9525">
            <a:noFill/>
          </a:ln>
        </p:spPr>
      </p:pic>
    </p:spTree>
    <p:extLst>
      <p:ext uri="{BB962C8B-B14F-4D97-AF65-F5344CB8AC3E}">
        <p14:creationId xmlns:p14="http://schemas.microsoft.com/office/powerpoint/2010/main" val="17147428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0418" name="直接连接符 43"/>
          <p:cNvCxnSpPr/>
          <p:nvPr/>
        </p:nvCxnSpPr>
        <p:spPr>
          <a:xfrm>
            <a:off x="1" y="677468"/>
            <a:ext cx="6831806" cy="16669"/>
          </a:xfrm>
          <a:prstGeom prst="line">
            <a:avLst/>
          </a:prstGeom>
          <a:ln w="19050" cap="flat" cmpd="dbl">
            <a:solidFill>
              <a:srgbClr val="7F7F7F"/>
            </a:solidFill>
            <a:prstDash val="solid"/>
            <a:headEnd type="none" w="med" len="med"/>
            <a:tailEnd type="none" w="med" len="med"/>
          </a:ln>
        </p:spPr>
      </p:cxnSp>
      <p:sp>
        <p:nvSpPr>
          <p:cNvPr id="60419" name="矩形 39"/>
          <p:cNvSpPr/>
          <p:nvPr/>
        </p:nvSpPr>
        <p:spPr>
          <a:xfrm>
            <a:off x="0" y="0"/>
            <a:ext cx="9144000" cy="940594"/>
          </a:xfrm>
          <a:prstGeom prst="rect">
            <a:avLst/>
          </a:prstGeom>
          <a:solidFill>
            <a:schemeClr val="bg1"/>
          </a:solidFill>
          <a:ln w="9525">
            <a:noFill/>
          </a:ln>
        </p:spPr>
        <p:txBody>
          <a:bodyPr lIns="68577" tIns="34289" rIns="68577" bIns="34289" anchor="ctr" anchorCtr="0"/>
          <a:lstStyle/>
          <a:p>
            <a:endParaRPr lang="en-US" altLang="zh-CN" sz="2100" b="1" dirty="0">
              <a:latin typeface="Arial" panose="020B0604020202020204" pitchFamily="34" charset="0"/>
            </a:endParaRPr>
          </a:p>
        </p:txBody>
      </p:sp>
      <p:cxnSp>
        <p:nvCxnSpPr>
          <p:cNvPr id="60420" name="直接连接符 67"/>
          <p:cNvCxnSpPr/>
          <p:nvPr/>
        </p:nvCxnSpPr>
        <p:spPr>
          <a:xfrm>
            <a:off x="114301" y="683421"/>
            <a:ext cx="6831806" cy="16669"/>
          </a:xfrm>
          <a:prstGeom prst="line">
            <a:avLst/>
          </a:prstGeom>
          <a:ln w="19050" cap="flat" cmpd="dbl">
            <a:solidFill>
              <a:srgbClr val="7F7F7F"/>
            </a:solidFill>
            <a:prstDash val="solid"/>
            <a:headEnd type="none" w="med" len="med"/>
            <a:tailEnd type="none" w="med" len="med"/>
          </a:ln>
        </p:spPr>
      </p:cxnSp>
      <p:pic>
        <p:nvPicPr>
          <p:cNvPr id="60422" name="图片 15" descr="含新LOGO的中英文全称和简称社名副本1.jpg"/>
          <p:cNvPicPr>
            <a:picLocks noChangeAspect="1"/>
          </p:cNvPicPr>
          <p:nvPr/>
        </p:nvPicPr>
        <p:blipFill>
          <a:blip r:embed="rId3"/>
          <a:stretch>
            <a:fillRect/>
          </a:stretch>
        </p:blipFill>
        <p:spPr>
          <a:xfrm>
            <a:off x="6997304" y="105968"/>
            <a:ext cx="2095500" cy="557213"/>
          </a:xfrm>
          <a:prstGeom prst="rect">
            <a:avLst/>
          </a:prstGeom>
          <a:noFill/>
          <a:ln w="9525">
            <a:noFill/>
          </a:ln>
        </p:spPr>
      </p:pic>
      <p:sp>
        <p:nvSpPr>
          <p:cNvPr id="7" name="任意多边形 6"/>
          <p:cNvSpPr/>
          <p:nvPr/>
        </p:nvSpPr>
        <p:spPr>
          <a:xfrm rot="10800000" flipH="1">
            <a:off x="171450" y="2"/>
            <a:ext cx="1726406" cy="583883"/>
          </a:xfrm>
          <a:custGeom>
            <a:avLst/>
            <a:gdLst>
              <a:gd name="connsiteX0" fmla="*/ 0 w 2543175"/>
              <a:gd name="connsiteY0" fmla="*/ 828674 h 828674"/>
              <a:gd name="connsiteX1" fmla="*/ 207169 w 2543175"/>
              <a:gd name="connsiteY1" fmla="*/ 0 h 828674"/>
              <a:gd name="connsiteX2" fmla="*/ 2543175 w 2543175"/>
              <a:gd name="connsiteY2" fmla="*/ 0 h 828674"/>
              <a:gd name="connsiteX3" fmla="*/ 2336007 w 2543175"/>
              <a:gd name="connsiteY3" fmla="*/ 828674 h 828674"/>
              <a:gd name="connsiteX4" fmla="*/ 0 w 2543175"/>
              <a:gd name="connsiteY4" fmla="*/ 828674 h 828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3175" h="828674">
                <a:moveTo>
                  <a:pt x="0" y="828674"/>
                </a:moveTo>
                <a:lnTo>
                  <a:pt x="207169" y="0"/>
                </a:lnTo>
                <a:lnTo>
                  <a:pt x="2543175" y="0"/>
                </a:lnTo>
                <a:lnTo>
                  <a:pt x="2336007" y="828674"/>
                </a:lnTo>
                <a:lnTo>
                  <a:pt x="0" y="828674"/>
                </a:lnTo>
                <a:close/>
              </a:path>
            </a:pathLst>
          </a:custGeom>
          <a:solidFill>
            <a:srgbClr val="FF0000"/>
          </a:solidFill>
          <a:ln>
            <a:noFill/>
          </a:ln>
        </p:spPr>
        <p:style>
          <a:lnRef idx="2">
            <a:schemeClr val="accent5"/>
          </a:lnRef>
          <a:fillRef idx="1">
            <a:schemeClr val="lt1"/>
          </a:fillRef>
          <a:effectRef idx="0">
            <a:schemeClr val="accent5"/>
          </a:effectRef>
          <a:fontRef idx="minor">
            <a:schemeClr val="dk1"/>
          </a:fontRef>
        </p:style>
        <p:txBody>
          <a:bodyPr lIns="68577" tIns="34289" rIns="68577" bIns="34289" rtlCol="0" anchor="ctr"/>
          <a:lstStyle/>
          <a:p>
            <a:pPr algn="ctr" defTabSz="685766" fontAlgn="base">
              <a:spcBef>
                <a:spcPct val="0"/>
              </a:spcBef>
              <a:spcAft>
                <a:spcPct val="0"/>
              </a:spcAft>
              <a:defRPr/>
            </a:pPr>
            <a:endParaRPr lang="zh-CN" altLang="en-US" sz="1400"/>
          </a:p>
        </p:txBody>
      </p:sp>
      <p:sp>
        <p:nvSpPr>
          <p:cNvPr id="60424" name="矩形 7"/>
          <p:cNvSpPr/>
          <p:nvPr/>
        </p:nvSpPr>
        <p:spPr>
          <a:xfrm>
            <a:off x="346473" y="154784"/>
            <a:ext cx="1116652" cy="346249"/>
          </a:xfrm>
          <a:prstGeom prst="rect">
            <a:avLst/>
          </a:prstGeom>
          <a:noFill/>
          <a:ln w="9525">
            <a:noFill/>
          </a:ln>
        </p:spPr>
        <p:txBody>
          <a:bodyPr wrap="none" lIns="68577" tIns="34289" rIns="68577" bIns="34289">
            <a:spAutoFit/>
          </a:bodyPr>
          <a:lstStyle/>
          <a:p>
            <a:pPr marL="214303" indent="-214303">
              <a:buFont typeface="Wingdings" panose="05000000000000000000" pitchFamily="2" charset="2"/>
              <a:buChar char="Ø"/>
            </a:pPr>
            <a:r>
              <a:rPr lang="zh-CN" altLang="en-US" b="1" dirty="0">
                <a:solidFill>
                  <a:schemeClr val="bg1"/>
                </a:solidFill>
                <a:latin typeface="微软雅黑" panose="020B0503020204020204" charset="-122"/>
                <a:ea typeface="微软雅黑" panose="020B0503020204020204" charset="-122"/>
              </a:rPr>
              <a:t> 系列一</a:t>
            </a:r>
          </a:p>
        </p:txBody>
      </p:sp>
      <p:pic>
        <p:nvPicPr>
          <p:cNvPr id="69640" name="图片 1"/>
          <p:cNvPicPr>
            <a:picLocks noChangeAspect="1"/>
          </p:cNvPicPr>
          <p:nvPr/>
        </p:nvPicPr>
        <p:blipFill>
          <a:blip r:embed="rId4"/>
          <a:stretch>
            <a:fillRect/>
          </a:stretch>
        </p:blipFill>
        <p:spPr>
          <a:xfrm>
            <a:off x="1945483" y="677706"/>
            <a:ext cx="5233988" cy="4350544"/>
          </a:xfrm>
          <a:prstGeom prst="rect">
            <a:avLst/>
          </a:prstGeom>
          <a:noFill/>
          <a:ln w="9525">
            <a:noFill/>
          </a:ln>
        </p:spPr>
      </p:pic>
      <p:sp>
        <p:nvSpPr>
          <p:cNvPr id="3" name="Text Box 10"/>
          <p:cNvSpPr txBox="1"/>
          <p:nvPr/>
        </p:nvSpPr>
        <p:spPr>
          <a:xfrm>
            <a:off x="671037" y="940594"/>
            <a:ext cx="6080522" cy="2562240"/>
          </a:xfrm>
          <a:prstGeom prst="rect">
            <a:avLst/>
          </a:prstGeom>
          <a:noFill/>
          <a:ln w="9525">
            <a:noFill/>
          </a:ln>
        </p:spPr>
        <p:txBody>
          <a:bodyPr wrap="square" lIns="68577" tIns="34289" rIns="68577" bIns="34289">
            <a:spAutoFit/>
          </a:bodyPr>
          <a:lstStyle/>
          <a:p>
            <a:pPr defTabSz="685766">
              <a:lnSpc>
                <a:spcPct val="150000"/>
              </a:lnSpc>
              <a:defRPr/>
            </a:pPr>
            <a:r>
              <a:rPr lang="zh-CN" altLang="en-US" b="1" spc="225" dirty="0">
                <a:latin typeface="微软雅黑" panose="020B0503020204020204" charset="-122"/>
                <a:ea typeface="微软雅黑" panose="020B0503020204020204" charset="-122"/>
                <a:cs typeface="+mn-ea"/>
              </a:rPr>
              <a:t>共计</a:t>
            </a:r>
            <a:r>
              <a:rPr lang="en-US" altLang="zh-CN" b="1" spc="225" dirty="0">
                <a:latin typeface="微软雅黑" panose="020B0503020204020204" charset="-122"/>
                <a:ea typeface="微软雅黑" panose="020B0503020204020204" charset="-122"/>
                <a:cs typeface="+mn-ea"/>
              </a:rPr>
              <a:t>32</a:t>
            </a:r>
            <a:r>
              <a:rPr lang="zh-CN" altLang="en-US" b="1" spc="225" dirty="0">
                <a:latin typeface="微软雅黑" panose="020B0503020204020204" charset="-122"/>
                <a:ea typeface="微软雅黑" panose="020B0503020204020204" charset="-122"/>
                <a:cs typeface="+mn-ea"/>
              </a:rPr>
              <a:t>个</a:t>
            </a:r>
            <a:endParaRPr lang="en-US" altLang="zh-CN" b="1" spc="225" dirty="0">
              <a:latin typeface="微软雅黑" panose="020B0503020204020204" charset="-122"/>
              <a:ea typeface="微软雅黑" panose="020B0503020204020204" charset="-122"/>
              <a:cs typeface="+mn-ea"/>
            </a:endParaRPr>
          </a:p>
          <a:p>
            <a:pPr defTabSz="685766">
              <a:lnSpc>
                <a:spcPct val="150000"/>
              </a:lnSpc>
              <a:defRPr/>
            </a:pPr>
            <a:r>
              <a:rPr lang="en-US" altLang="zh-CN" b="1" spc="225" dirty="0">
                <a:latin typeface="微软雅黑" panose="020B0503020204020204" charset="-122"/>
                <a:ea typeface="微软雅黑" panose="020B0503020204020204" charset="-122"/>
                <a:cs typeface="+mn-ea"/>
              </a:rPr>
              <a:t>    </a:t>
            </a:r>
          </a:p>
          <a:p>
            <a:pPr defTabSz="685766">
              <a:lnSpc>
                <a:spcPct val="150000"/>
              </a:lnSpc>
              <a:defRPr/>
            </a:pPr>
            <a:endParaRPr lang="en-US" altLang="zh-CN" b="1" spc="225" dirty="0">
              <a:latin typeface="微软雅黑" panose="020B0503020204020204" charset="-122"/>
              <a:ea typeface="微软雅黑" panose="020B0503020204020204" charset="-122"/>
              <a:cs typeface="+mn-ea"/>
            </a:endParaRPr>
          </a:p>
          <a:p>
            <a:pPr defTabSz="685766">
              <a:lnSpc>
                <a:spcPct val="150000"/>
              </a:lnSpc>
              <a:defRPr/>
            </a:pPr>
            <a:endParaRPr lang="en-US" altLang="zh-CN" b="1" spc="225" dirty="0">
              <a:latin typeface="微软雅黑" panose="020B0503020204020204" charset="-122"/>
              <a:ea typeface="微软雅黑" panose="020B0503020204020204" charset="-122"/>
              <a:cs typeface="+mn-ea"/>
            </a:endParaRPr>
          </a:p>
          <a:p>
            <a:pPr defTabSz="685766">
              <a:lnSpc>
                <a:spcPct val="150000"/>
              </a:lnSpc>
              <a:defRPr/>
            </a:pPr>
            <a:endParaRPr lang="en-US" altLang="zh-CN" b="1" spc="225" dirty="0">
              <a:latin typeface="微软雅黑" panose="020B0503020204020204" charset="-122"/>
              <a:ea typeface="微软雅黑" panose="020B0503020204020204" charset="-122"/>
              <a:cs typeface="+mn-ea"/>
            </a:endParaRPr>
          </a:p>
          <a:p>
            <a:pPr defTabSz="685766">
              <a:lnSpc>
                <a:spcPct val="150000"/>
              </a:lnSpc>
              <a:defRPr/>
            </a:pPr>
            <a:r>
              <a:rPr lang="en-US" altLang="zh-CN" b="1" spc="225" dirty="0">
                <a:latin typeface="微软雅黑" panose="020B0503020204020204" charset="-122"/>
                <a:ea typeface="微软雅黑" panose="020B0503020204020204" charset="-122"/>
                <a:cs typeface="+mn-ea"/>
              </a:rPr>
              <a:t>  </a:t>
            </a:r>
          </a:p>
        </p:txBody>
      </p:sp>
    </p:spTree>
    <p:extLst>
      <p:ext uri="{BB962C8B-B14F-4D97-AF65-F5344CB8AC3E}">
        <p14:creationId xmlns:p14="http://schemas.microsoft.com/office/powerpoint/2010/main" val="1446654454"/>
      </p:ext>
    </p:extLst>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0418" name="直接连接符 43"/>
          <p:cNvCxnSpPr/>
          <p:nvPr/>
        </p:nvCxnSpPr>
        <p:spPr>
          <a:xfrm>
            <a:off x="1" y="677468"/>
            <a:ext cx="6831806" cy="16669"/>
          </a:xfrm>
          <a:prstGeom prst="line">
            <a:avLst/>
          </a:prstGeom>
          <a:ln w="19050" cap="flat" cmpd="dbl">
            <a:solidFill>
              <a:srgbClr val="7F7F7F"/>
            </a:solidFill>
            <a:prstDash val="solid"/>
            <a:headEnd type="none" w="med" len="med"/>
            <a:tailEnd type="none" w="med" len="med"/>
          </a:ln>
        </p:spPr>
      </p:cxnSp>
      <p:sp>
        <p:nvSpPr>
          <p:cNvPr id="60419" name="矩形 39"/>
          <p:cNvSpPr/>
          <p:nvPr/>
        </p:nvSpPr>
        <p:spPr>
          <a:xfrm>
            <a:off x="0" y="0"/>
            <a:ext cx="9144000" cy="940594"/>
          </a:xfrm>
          <a:prstGeom prst="rect">
            <a:avLst/>
          </a:prstGeom>
          <a:solidFill>
            <a:schemeClr val="bg1"/>
          </a:solidFill>
          <a:ln w="9525">
            <a:noFill/>
          </a:ln>
        </p:spPr>
        <p:txBody>
          <a:bodyPr lIns="68577" tIns="34289" rIns="68577" bIns="34289" anchor="ctr" anchorCtr="0"/>
          <a:lstStyle/>
          <a:p>
            <a:endParaRPr lang="en-US" altLang="zh-CN" sz="2100" b="1" dirty="0">
              <a:latin typeface="Arial" panose="020B0604020202020204" pitchFamily="34" charset="0"/>
            </a:endParaRPr>
          </a:p>
        </p:txBody>
      </p:sp>
      <p:cxnSp>
        <p:nvCxnSpPr>
          <p:cNvPr id="60420" name="直接连接符 67"/>
          <p:cNvCxnSpPr/>
          <p:nvPr/>
        </p:nvCxnSpPr>
        <p:spPr>
          <a:xfrm>
            <a:off x="114301" y="683421"/>
            <a:ext cx="6831806" cy="16669"/>
          </a:xfrm>
          <a:prstGeom prst="line">
            <a:avLst/>
          </a:prstGeom>
          <a:ln w="19050" cap="flat" cmpd="dbl">
            <a:solidFill>
              <a:srgbClr val="7F7F7F"/>
            </a:solidFill>
            <a:prstDash val="solid"/>
            <a:headEnd type="none" w="med" len="med"/>
            <a:tailEnd type="none" w="med" len="med"/>
          </a:ln>
        </p:spPr>
      </p:cxnSp>
      <p:pic>
        <p:nvPicPr>
          <p:cNvPr id="60422" name="图片 15" descr="含新LOGO的中英文全称和简称社名副本1.jpg"/>
          <p:cNvPicPr>
            <a:picLocks noChangeAspect="1"/>
          </p:cNvPicPr>
          <p:nvPr/>
        </p:nvPicPr>
        <p:blipFill>
          <a:blip r:embed="rId3"/>
          <a:stretch>
            <a:fillRect/>
          </a:stretch>
        </p:blipFill>
        <p:spPr>
          <a:xfrm>
            <a:off x="6997304" y="105968"/>
            <a:ext cx="2095500" cy="557213"/>
          </a:xfrm>
          <a:prstGeom prst="rect">
            <a:avLst/>
          </a:prstGeom>
          <a:noFill/>
          <a:ln w="9525">
            <a:noFill/>
          </a:ln>
        </p:spPr>
      </p:pic>
      <p:sp>
        <p:nvSpPr>
          <p:cNvPr id="7" name="任意多边形 6"/>
          <p:cNvSpPr/>
          <p:nvPr/>
        </p:nvSpPr>
        <p:spPr>
          <a:xfrm rot="10800000" flipH="1">
            <a:off x="171453" y="1"/>
            <a:ext cx="1831181" cy="600075"/>
          </a:xfrm>
          <a:custGeom>
            <a:avLst/>
            <a:gdLst>
              <a:gd name="connsiteX0" fmla="*/ 0 w 2543175"/>
              <a:gd name="connsiteY0" fmla="*/ 828674 h 828674"/>
              <a:gd name="connsiteX1" fmla="*/ 207169 w 2543175"/>
              <a:gd name="connsiteY1" fmla="*/ 0 h 828674"/>
              <a:gd name="connsiteX2" fmla="*/ 2543175 w 2543175"/>
              <a:gd name="connsiteY2" fmla="*/ 0 h 828674"/>
              <a:gd name="connsiteX3" fmla="*/ 2336007 w 2543175"/>
              <a:gd name="connsiteY3" fmla="*/ 828674 h 828674"/>
              <a:gd name="connsiteX4" fmla="*/ 0 w 2543175"/>
              <a:gd name="connsiteY4" fmla="*/ 828674 h 828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3175" h="828674">
                <a:moveTo>
                  <a:pt x="0" y="828674"/>
                </a:moveTo>
                <a:lnTo>
                  <a:pt x="207169" y="0"/>
                </a:lnTo>
                <a:lnTo>
                  <a:pt x="2543175" y="0"/>
                </a:lnTo>
                <a:lnTo>
                  <a:pt x="2336007" y="828674"/>
                </a:lnTo>
                <a:lnTo>
                  <a:pt x="0" y="828674"/>
                </a:lnTo>
                <a:close/>
              </a:path>
            </a:pathLst>
          </a:custGeom>
          <a:solidFill>
            <a:srgbClr val="FF0000"/>
          </a:solidFill>
          <a:ln>
            <a:noFill/>
          </a:ln>
        </p:spPr>
        <p:style>
          <a:lnRef idx="2">
            <a:schemeClr val="accent5"/>
          </a:lnRef>
          <a:fillRef idx="1">
            <a:schemeClr val="lt1"/>
          </a:fillRef>
          <a:effectRef idx="0">
            <a:schemeClr val="accent5"/>
          </a:effectRef>
          <a:fontRef idx="minor">
            <a:schemeClr val="dk1"/>
          </a:fontRef>
        </p:style>
        <p:txBody>
          <a:bodyPr lIns="68577" tIns="34289" rIns="68577" bIns="34289" rtlCol="0" anchor="ctr"/>
          <a:lstStyle/>
          <a:p>
            <a:pPr algn="ctr" defTabSz="685766" fontAlgn="base">
              <a:spcBef>
                <a:spcPct val="0"/>
              </a:spcBef>
              <a:spcAft>
                <a:spcPct val="0"/>
              </a:spcAft>
              <a:defRPr/>
            </a:pPr>
            <a:endParaRPr lang="zh-CN" altLang="en-US" sz="1400"/>
          </a:p>
        </p:txBody>
      </p:sp>
      <p:sp>
        <p:nvSpPr>
          <p:cNvPr id="60424" name="矩形 7"/>
          <p:cNvSpPr/>
          <p:nvPr/>
        </p:nvSpPr>
        <p:spPr>
          <a:xfrm>
            <a:off x="346474" y="154784"/>
            <a:ext cx="1416413" cy="346249"/>
          </a:xfrm>
          <a:prstGeom prst="rect">
            <a:avLst/>
          </a:prstGeom>
          <a:noFill/>
          <a:ln w="9525">
            <a:noFill/>
          </a:ln>
        </p:spPr>
        <p:txBody>
          <a:bodyPr wrap="none" lIns="68577" tIns="34289" rIns="68577" bIns="34289">
            <a:spAutoFit/>
          </a:bodyPr>
          <a:lstStyle/>
          <a:p>
            <a:pPr marL="214303" indent="-214303">
              <a:buFont typeface="Wingdings" panose="05000000000000000000" pitchFamily="2" charset="2"/>
              <a:buChar char="Ø"/>
            </a:pPr>
            <a:r>
              <a:rPr lang="zh-CN" altLang="en-US" b="1" dirty="0">
                <a:solidFill>
                  <a:schemeClr val="bg1"/>
                </a:solidFill>
                <a:latin typeface="微软雅黑" panose="020B0503020204020204" charset="-122"/>
                <a:ea typeface="微软雅黑" panose="020B0503020204020204" charset="-122"/>
              </a:rPr>
              <a:t> </a:t>
            </a:r>
            <a:r>
              <a:rPr lang="zh-CN" altLang="en-US" b="1" dirty="0">
                <a:solidFill>
                  <a:schemeClr val="bg1"/>
                </a:solidFill>
                <a:latin typeface="微软雅黑" panose="020B0503020204020204" charset="-122"/>
                <a:ea typeface="微软雅黑" panose="020B0503020204020204" charset="-122"/>
                <a:sym typeface="+mn-ea"/>
              </a:rPr>
              <a:t> 五大特色</a:t>
            </a:r>
            <a:endParaRPr lang="zh-CN" altLang="en-US" b="1" dirty="0">
              <a:solidFill>
                <a:schemeClr val="bg1"/>
              </a:solidFill>
              <a:latin typeface="微软雅黑" panose="020B0503020204020204" charset="-122"/>
              <a:ea typeface="微软雅黑" panose="020B0503020204020204" charset="-122"/>
            </a:endParaRPr>
          </a:p>
        </p:txBody>
      </p:sp>
      <p:pic>
        <p:nvPicPr>
          <p:cNvPr id="73735" name="图片 4"/>
          <p:cNvPicPr>
            <a:picLocks noChangeAspect="1"/>
          </p:cNvPicPr>
          <p:nvPr/>
        </p:nvPicPr>
        <p:blipFill>
          <a:blip r:embed="rId4"/>
          <a:stretch>
            <a:fillRect/>
          </a:stretch>
        </p:blipFill>
        <p:spPr>
          <a:xfrm>
            <a:off x="1468279" y="772003"/>
            <a:ext cx="5909310" cy="4064318"/>
          </a:xfrm>
          <a:prstGeom prst="rect">
            <a:avLst/>
          </a:prstGeom>
          <a:noFill/>
          <a:ln w="9525">
            <a:noFill/>
          </a:ln>
        </p:spPr>
      </p:pic>
    </p:spTree>
    <p:extLst>
      <p:ext uri="{BB962C8B-B14F-4D97-AF65-F5344CB8AC3E}">
        <p14:creationId xmlns:p14="http://schemas.microsoft.com/office/powerpoint/2010/main" val="1215157594"/>
      </p:ext>
    </p:extLst>
  </p:cSld>
  <p:clrMapOvr>
    <a:masterClrMapping/>
  </p:clrMapOvr>
  <p:transition>
    <p:cove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0418" name="直接连接符 43"/>
          <p:cNvCxnSpPr/>
          <p:nvPr/>
        </p:nvCxnSpPr>
        <p:spPr>
          <a:xfrm>
            <a:off x="1" y="677468"/>
            <a:ext cx="6831806" cy="16669"/>
          </a:xfrm>
          <a:prstGeom prst="line">
            <a:avLst/>
          </a:prstGeom>
          <a:ln w="19050" cap="flat" cmpd="dbl">
            <a:solidFill>
              <a:srgbClr val="7F7F7F"/>
            </a:solidFill>
            <a:prstDash val="solid"/>
            <a:headEnd type="none" w="med" len="med"/>
            <a:tailEnd type="none" w="med" len="med"/>
          </a:ln>
        </p:spPr>
      </p:cxnSp>
      <p:sp>
        <p:nvSpPr>
          <p:cNvPr id="60419" name="矩形 39"/>
          <p:cNvSpPr/>
          <p:nvPr/>
        </p:nvSpPr>
        <p:spPr>
          <a:xfrm>
            <a:off x="0" y="0"/>
            <a:ext cx="9144000" cy="940594"/>
          </a:xfrm>
          <a:prstGeom prst="rect">
            <a:avLst/>
          </a:prstGeom>
          <a:solidFill>
            <a:schemeClr val="bg1"/>
          </a:solidFill>
          <a:ln w="9525">
            <a:noFill/>
          </a:ln>
        </p:spPr>
        <p:txBody>
          <a:bodyPr lIns="68577" tIns="34289" rIns="68577" bIns="34289" anchor="ctr" anchorCtr="0"/>
          <a:lstStyle/>
          <a:p>
            <a:endParaRPr lang="en-US" altLang="zh-CN" sz="2100" b="1" dirty="0">
              <a:latin typeface="Arial" panose="020B0604020202020204" pitchFamily="34" charset="0"/>
            </a:endParaRPr>
          </a:p>
        </p:txBody>
      </p:sp>
      <p:cxnSp>
        <p:nvCxnSpPr>
          <p:cNvPr id="60420" name="直接连接符 67"/>
          <p:cNvCxnSpPr/>
          <p:nvPr/>
        </p:nvCxnSpPr>
        <p:spPr>
          <a:xfrm>
            <a:off x="114301" y="683421"/>
            <a:ext cx="6831806" cy="16669"/>
          </a:xfrm>
          <a:prstGeom prst="line">
            <a:avLst/>
          </a:prstGeom>
          <a:ln w="19050" cap="flat" cmpd="dbl">
            <a:solidFill>
              <a:srgbClr val="7F7F7F"/>
            </a:solidFill>
            <a:prstDash val="solid"/>
            <a:headEnd type="none" w="med" len="med"/>
            <a:tailEnd type="none" w="med" len="med"/>
          </a:ln>
        </p:spPr>
      </p:cxnSp>
      <p:pic>
        <p:nvPicPr>
          <p:cNvPr id="60422" name="图片 15" descr="含新LOGO的中英文全称和简称社名副本1.jpg"/>
          <p:cNvPicPr>
            <a:picLocks noChangeAspect="1"/>
          </p:cNvPicPr>
          <p:nvPr/>
        </p:nvPicPr>
        <p:blipFill>
          <a:blip r:embed="rId3"/>
          <a:stretch>
            <a:fillRect/>
          </a:stretch>
        </p:blipFill>
        <p:spPr>
          <a:xfrm>
            <a:off x="6997304" y="105968"/>
            <a:ext cx="2095500" cy="557213"/>
          </a:xfrm>
          <a:prstGeom prst="rect">
            <a:avLst/>
          </a:prstGeom>
          <a:noFill/>
          <a:ln w="9525">
            <a:noFill/>
          </a:ln>
        </p:spPr>
      </p:pic>
      <p:sp>
        <p:nvSpPr>
          <p:cNvPr id="7" name="任意多边形 6"/>
          <p:cNvSpPr/>
          <p:nvPr/>
        </p:nvSpPr>
        <p:spPr>
          <a:xfrm rot="10800000" flipH="1">
            <a:off x="171450" y="2"/>
            <a:ext cx="1726406" cy="583883"/>
          </a:xfrm>
          <a:custGeom>
            <a:avLst/>
            <a:gdLst>
              <a:gd name="connsiteX0" fmla="*/ 0 w 2543175"/>
              <a:gd name="connsiteY0" fmla="*/ 828674 h 828674"/>
              <a:gd name="connsiteX1" fmla="*/ 207169 w 2543175"/>
              <a:gd name="connsiteY1" fmla="*/ 0 h 828674"/>
              <a:gd name="connsiteX2" fmla="*/ 2543175 w 2543175"/>
              <a:gd name="connsiteY2" fmla="*/ 0 h 828674"/>
              <a:gd name="connsiteX3" fmla="*/ 2336007 w 2543175"/>
              <a:gd name="connsiteY3" fmla="*/ 828674 h 828674"/>
              <a:gd name="connsiteX4" fmla="*/ 0 w 2543175"/>
              <a:gd name="connsiteY4" fmla="*/ 828674 h 828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3175" h="828674">
                <a:moveTo>
                  <a:pt x="0" y="828674"/>
                </a:moveTo>
                <a:lnTo>
                  <a:pt x="207169" y="0"/>
                </a:lnTo>
                <a:lnTo>
                  <a:pt x="2543175" y="0"/>
                </a:lnTo>
                <a:lnTo>
                  <a:pt x="2336007" y="828674"/>
                </a:lnTo>
                <a:lnTo>
                  <a:pt x="0" y="828674"/>
                </a:lnTo>
                <a:close/>
              </a:path>
            </a:pathLst>
          </a:custGeom>
          <a:solidFill>
            <a:srgbClr val="FF0000"/>
          </a:solidFill>
          <a:ln>
            <a:noFill/>
          </a:ln>
        </p:spPr>
        <p:style>
          <a:lnRef idx="2">
            <a:schemeClr val="accent5"/>
          </a:lnRef>
          <a:fillRef idx="1">
            <a:schemeClr val="lt1"/>
          </a:fillRef>
          <a:effectRef idx="0">
            <a:schemeClr val="accent5"/>
          </a:effectRef>
          <a:fontRef idx="minor">
            <a:schemeClr val="dk1"/>
          </a:fontRef>
        </p:style>
        <p:txBody>
          <a:bodyPr lIns="68577" tIns="34289" rIns="68577" bIns="34289" rtlCol="0" anchor="ctr"/>
          <a:lstStyle/>
          <a:p>
            <a:pPr algn="ctr" defTabSz="685766" fontAlgn="base">
              <a:spcBef>
                <a:spcPct val="0"/>
              </a:spcBef>
              <a:spcAft>
                <a:spcPct val="0"/>
              </a:spcAft>
              <a:defRPr/>
            </a:pPr>
            <a:endParaRPr lang="zh-CN" altLang="en-US" sz="1400"/>
          </a:p>
        </p:txBody>
      </p:sp>
      <p:sp>
        <p:nvSpPr>
          <p:cNvPr id="60424" name="矩形 7"/>
          <p:cNvSpPr/>
          <p:nvPr/>
        </p:nvSpPr>
        <p:spPr>
          <a:xfrm>
            <a:off x="346473" y="154784"/>
            <a:ext cx="1347485" cy="346249"/>
          </a:xfrm>
          <a:prstGeom prst="rect">
            <a:avLst/>
          </a:prstGeom>
          <a:noFill/>
          <a:ln w="9525">
            <a:noFill/>
          </a:ln>
        </p:spPr>
        <p:txBody>
          <a:bodyPr wrap="none" lIns="68577" tIns="34289" rIns="68577" bIns="34289">
            <a:spAutoFit/>
          </a:bodyPr>
          <a:lstStyle/>
          <a:p>
            <a:pPr marL="214303" indent="-214303">
              <a:buFont typeface="Wingdings" panose="05000000000000000000" pitchFamily="2" charset="2"/>
              <a:buChar char="Ø"/>
            </a:pPr>
            <a:r>
              <a:rPr lang="zh-CN" altLang="en-US" b="1" dirty="0">
                <a:solidFill>
                  <a:schemeClr val="bg1"/>
                </a:solidFill>
                <a:latin typeface="微软雅黑" panose="020B0503020204020204" charset="-122"/>
                <a:ea typeface="微软雅黑" panose="020B0503020204020204" charset="-122"/>
              </a:rPr>
              <a:t> 五大特色</a:t>
            </a:r>
          </a:p>
        </p:txBody>
      </p:sp>
      <p:sp>
        <p:nvSpPr>
          <p:cNvPr id="15366" name="Text Box 10"/>
          <p:cNvSpPr txBox="1"/>
          <p:nvPr/>
        </p:nvSpPr>
        <p:spPr>
          <a:xfrm>
            <a:off x="259558" y="1092994"/>
            <a:ext cx="8241506" cy="4455066"/>
          </a:xfrm>
          <a:prstGeom prst="rect">
            <a:avLst/>
          </a:prstGeom>
          <a:noFill/>
          <a:ln w="9525">
            <a:noFill/>
          </a:ln>
        </p:spPr>
        <p:txBody>
          <a:bodyPr wrap="square" lIns="68577" tIns="34289" rIns="68577" bIns="34289">
            <a:spAutoFit/>
          </a:bodyPr>
          <a:lstStyle/>
          <a:p>
            <a:pPr defTabSz="685766">
              <a:lnSpc>
                <a:spcPct val="150000"/>
              </a:lnSpc>
              <a:defRPr/>
            </a:pPr>
            <a:r>
              <a:rPr lang="zh-CN" altLang="en-US" sz="1600" b="1" spc="225" dirty="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mn-ea"/>
                <a:sym typeface="+mn-ea"/>
              </a:rPr>
              <a:t>一、权威指导、奖励认证</a:t>
            </a:r>
            <a:r>
              <a:rPr lang="en-US" altLang="zh-CN" sz="1600" b="1" spc="225" dirty="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mn-ea"/>
                <a:sym typeface="+mn-ea"/>
              </a:rPr>
              <a:t> </a:t>
            </a:r>
            <a:r>
              <a:rPr lang="en-US" altLang="zh-CN" sz="100" b="1" spc="225" dirty="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mn-ea"/>
                <a:sym typeface="+mn-ea"/>
              </a:rPr>
              <a:t>  </a:t>
            </a:r>
          </a:p>
          <a:p>
            <a:pPr defTabSz="685766">
              <a:lnSpc>
                <a:spcPct val="150000"/>
              </a:lnSpc>
              <a:defRPr/>
            </a:pPr>
            <a:endParaRPr lang="en-US" altLang="zh-CN" sz="1500" b="1" spc="225" dirty="0">
              <a:latin typeface="微软雅黑" panose="020B0503020204020204" charset="-122"/>
              <a:ea typeface="微软雅黑" panose="020B0503020204020204" charset="-122"/>
              <a:cs typeface="+mn-ea"/>
              <a:sym typeface="+mn-ea"/>
            </a:endParaRPr>
          </a:p>
          <a:p>
            <a:pPr defTabSz="685766">
              <a:lnSpc>
                <a:spcPct val="150000"/>
              </a:lnSpc>
              <a:defRPr/>
            </a:pPr>
            <a:endParaRPr lang="en-US" altLang="zh-CN" sz="1500" b="1" spc="225" dirty="0">
              <a:latin typeface="微软雅黑" panose="020B0503020204020204" charset="-122"/>
              <a:ea typeface="微软雅黑" panose="020B0503020204020204" charset="-122"/>
              <a:cs typeface="+mn-ea"/>
              <a:sym typeface="+mn-ea"/>
            </a:endParaRPr>
          </a:p>
          <a:p>
            <a:pPr defTabSz="685766">
              <a:lnSpc>
                <a:spcPct val="150000"/>
              </a:lnSpc>
              <a:defRPr/>
            </a:pPr>
            <a:r>
              <a:rPr lang="en-US" altLang="zh-CN" b="1" spc="225" dirty="0">
                <a:latin typeface="微软雅黑" panose="020B0503020204020204" charset="-122"/>
                <a:ea typeface="微软雅黑" panose="020B0503020204020204" charset="-122"/>
                <a:cs typeface="+mn-ea"/>
                <a:sym typeface="+mn-ea"/>
              </a:rPr>
              <a:t>· 总主编        教育部餐饮行指委副主任 杨铭铎教授</a:t>
            </a:r>
            <a:endParaRPr lang="en-US" altLang="zh-CN" b="1" spc="225" dirty="0">
              <a:latin typeface="微软雅黑" panose="020B0503020204020204" charset="-122"/>
              <a:ea typeface="微软雅黑" panose="020B0503020204020204" charset="-122"/>
              <a:cs typeface="+mn-ea"/>
            </a:endParaRPr>
          </a:p>
          <a:p>
            <a:pPr defTabSz="685766">
              <a:lnSpc>
                <a:spcPct val="150000"/>
              </a:lnSpc>
              <a:defRPr/>
            </a:pPr>
            <a:r>
              <a:rPr lang="en-US" altLang="zh-CN" b="1" spc="225" dirty="0">
                <a:latin typeface="微软雅黑" panose="020B0503020204020204" charset="-122"/>
                <a:ea typeface="微软雅黑" panose="020B0503020204020204" charset="-122"/>
                <a:cs typeface="+mn-ea"/>
                <a:sym typeface="+mn-ea"/>
              </a:rPr>
              <a:t>· 编委会主任   教育部餐饮行指委主任、中国烹饪协会会长   姜俊贤               </a:t>
            </a:r>
          </a:p>
          <a:p>
            <a:pPr algn="just" defTabSz="685766">
              <a:lnSpc>
                <a:spcPct val="150000"/>
              </a:lnSpc>
              <a:defRPr/>
            </a:pPr>
            <a:r>
              <a:rPr lang="en-US" altLang="zh-CN" b="1" spc="225" dirty="0">
                <a:latin typeface="微软雅黑" panose="020B0503020204020204" charset="-122"/>
                <a:ea typeface="微软雅黑" panose="020B0503020204020204" charset="-122"/>
                <a:cs typeface="+mn-ea"/>
                <a:sym typeface="+mn-ea"/>
              </a:rPr>
              <a:t>· 编委会组成   以教育部餐饮行指委主任和副主任、中国烹饪协会餐                    </a:t>
            </a:r>
          </a:p>
          <a:p>
            <a:pPr algn="just" defTabSz="685766">
              <a:lnSpc>
                <a:spcPct val="150000"/>
              </a:lnSpc>
              <a:defRPr/>
            </a:pPr>
            <a:r>
              <a:rPr lang="en-US" altLang="zh-CN" b="1" spc="225" dirty="0">
                <a:latin typeface="微软雅黑" panose="020B0503020204020204" charset="-122"/>
                <a:ea typeface="微软雅黑" panose="020B0503020204020204" charset="-122"/>
                <a:cs typeface="+mn-ea"/>
                <a:sym typeface="+mn-ea"/>
              </a:rPr>
              <a:t>饮教育委员会主席、副主席领衔的专家团队</a:t>
            </a:r>
          </a:p>
          <a:p>
            <a:pPr defTabSz="685766">
              <a:lnSpc>
                <a:spcPct val="150000"/>
              </a:lnSpc>
              <a:defRPr/>
            </a:pPr>
            <a:r>
              <a:rPr lang="en-US" altLang="zh-CN" b="1" spc="225" dirty="0">
                <a:latin typeface="微软雅黑" panose="020B0503020204020204" charset="-122"/>
                <a:ea typeface="微软雅黑" panose="020B0503020204020204" charset="-122"/>
                <a:cs typeface="+mn-ea"/>
                <a:sym typeface="+mn-ea"/>
              </a:rPr>
              <a:t>       </a:t>
            </a:r>
          </a:p>
          <a:p>
            <a:pPr defTabSz="685766">
              <a:lnSpc>
                <a:spcPct val="150000"/>
              </a:lnSpc>
              <a:defRPr/>
            </a:pPr>
            <a:r>
              <a:rPr lang="en-US" altLang="zh-CN" b="1" spc="225" dirty="0">
                <a:latin typeface="微软雅黑" panose="020B0503020204020204" charset="-122"/>
                <a:ea typeface="微软雅黑" panose="020B0503020204020204" charset="-122"/>
                <a:cs typeface="+mn-ea"/>
                <a:sym typeface="+mn-ea"/>
              </a:rPr>
              <a:t>获奖情况：教育部行指委重点课题成果系列教材，该课题已获</a:t>
            </a:r>
            <a:r>
              <a:rPr lang="en-US" altLang="zh-CN" b="1" spc="225" dirty="0">
                <a:solidFill>
                  <a:srgbClr val="FF0000"/>
                </a:solidFill>
                <a:latin typeface="微软雅黑" panose="020B0503020204020204" charset="-122"/>
                <a:ea typeface="微软雅黑" panose="020B0503020204020204" charset="-122"/>
                <a:cs typeface="+mn-ea"/>
                <a:sym typeface="+mn-ea"/>
              </a:rPr>
              <a:t>“中餐科技进步奖”一等奖</a:t>
            </a:r>
            <a:r>
              <a:rPr lang="en-US" altLang="zh-CN" b="1" spc="225" dirty="0">
                <a:latin typeface="微软雅黑" panose="020B0503020204020204" charset="-122"/>
                <a:ea typeface="微软雅黑" panose="020B0503020204020204" charset="-122"/>
                <a:cs typeface="+mn-ea"/>
                <a:sym typeface="+mn-ea"/>
              </a:rPr>
              <a:t>（由国家科学技术奖励工作办公室认定，国家科学技术部准予登记）。</a:t>
            </a:r>
            <a:endParaRPr lang="en-US" altLang="zh-CN" b="1" spc="225" dirty="0">
              <a:latin typeface="微软雅黑" panose="020B0503020204020204" charset="-122"/>
              <a:ea typeface="微软雅黑" panose="020B0503020204020204" charset="-122"/>
              <a:cs typeface="+mn-ea"/>
            </a:endParaRPr>
          </a:p>
        </p:txBody>
      </p:sp>
      <p:pic>
        <p:nvPicPr>
          <p:cNvPr id="3" name="图片 2"/>
          <p:cNvPicPr>
            <a:picLocks noChangeAspect="1"/>
          </p:cNvPicPr>
          <p:nvPr/>
        </p:nvPicPr>
        <p:blipFill>
          <a:blip r:embed="rId4"/>
          <a:stretch>
            <a:fillRect/>
          </a:stretch>
        </p:blipFill>
        <p:spPr>
          <a:xfrm>
            <a:off x="4250533" y="788196"/>
            <a:ext cx="4727258" cy="1271111"/>
          </a:xfrm>
          <a:prstGeom prst="rect">
            <a:avLst/>
          </a:prstGeom>
        </p:spPr>
      </p:pic>
    </p:spTree>
    <p:extLst>
      <p:ext uri="{BB962C8B-B14F-4D97-AF65-F5344CB8AC3E}">
        <p14:creationId xmlns:p14="http://schemas.microsoft.com/office/powerpoint/2010/main" val="815849668"/>
      </p:ext>
    </p:extLst>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5366"/>
                                        </p:tgtEl>
                                        <p:attrNameLst>
                                          <p:attrName>style.visibility</p:attrName>
                                        </p:attrNameLst>
                                      </p:cBhvr>
                                      <p:to>
                                        <p:strVal val="visible"/>
                                      </p:to>
                                    </p:set>
                                    <p:animEffect transition="in" filter="dissolve">
                                      <p:cBhvr>
                                        <p:cTn id="7" dur="1000"/>
                                        <p:tgtEl>
                                          <p:spTgt spid="153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0418" name="直接连接符 43"/>
          <p:cNvCxnSpPr/>
          <p:nvPr/>
        </p:nvCxnSpPr>
        <p:spPr>
          <a:xfrm>
            <a:off x="1" y="677468"/>
            <a:ext cx="6831806" cy="16669"/>
          </a:xfrm>
          <a:prstGeom prst="line">
            <a:avLst/>
          </a:prstGeom>
          <a:ln w="19050" cap="flat" cmpd="dbl">
            <a:solidFill>
              <a:srgbClr val="7F7F7F"/>
            </a:solidFill>
            <a:prstDash val="solid"/>
            <a:headEnd type="none" w="med" len="med"/>
            <a:tailEnd type="none" w="med" len="med"/>
          </a:ln>
        </p:spPr>
      </p:cxnSp>
      <p:sp>
        <p:nvSpPr>
          <p:cNvPr id="60419" name="矩形 39"/>
          <p:cNvSpPr/>
          <p:nvPr/>
        </p:nvSpPr>
        <p:spPr>
          <a:xfrm>
            <a:off x="0" y="0"/>
            <a:ext cx="9144000" cy="940594"/>
          </a:xfrm>
          <a:prstGeom prst="rect">
            <a:avLst/>
          </a:prstGeom>
          <a:solidFill>
            <a:schemeClr val="bg1"/>
          </a:solidFill>
          <a:ln w="9525">
            <a:noFill/>
          </a:ln>
        </p:spPr>
        <p:txBody>
          <a:bodyPr lIns="68577" tIns="34289" rIns="68577" bIns="34289" anchor="ctr" anchorCtr="0"/>
          <a:lstStyle/>
          <a:p>
            <a:endParaRPr lang="en-US" altLang="zh-CN" sz="2100" b="1" dirty="0">
              <a:latin typeface="Arial" panose="020B0604020202020204" pitchFamily="34" charset="0"/>
            </a:endParaRPr>
          </a:p>
        </p:txBody>
      </p:sp>
      <p:cxnSp>
        <p:nvCxnSpPr>
          <p:cNvPr id="60420" name="直接连接符 67"/>
          <p:cNvCxnSpPr/>
          <p:nvPr/>
        </p:nvCxnSpPr>
        <p:spPr>
          <a:xfrm>
            <a:off x="114301" y="683421"/>
            <a:ext cx="6831806" cy="16669"/>
          </a:xfrm>
          <a:prstGeom prst="line">
            <a:avLst/>
          </a:prstGeom>
          <a:ln w="19050" cap="flat" cmpd="dbl">
            <a:solidFill>
              <a:srgbClr val="7F7F7F"/>
            </a:solidFill>
            <a:prstDash val="solid"/>
            <a:headEnd type="none" w="med" len="med"/>
            <a:tailEnd type="none" w="med" len="med"/>
          </a:ln>
        </p:spPr>
      </p:cxnSp>
      <p:pic>
        <p:nvPicPr>
          <p:cNvPr id="60422" name="图片 15" descr="含新LOGO的中英文全称和简称社名副本1.jpg"/>
          <p:cNvPicPr>
            <a:picLocks noChangeAspect="1"/>
          </p:cNvPicPr>
          <p:nvPr/>
        </p:nvPicPr>
        <p:blipFill>
          <a:blip r:embed="rId3"/>
          <a:stretch>
            <a:fillRect/>
          </a:stretch>
        </p:blipFill>
        <p:spPr>
          <a:xfrm>
            <a:off x="6997304" y="105968"/>
            <a:ext cx="2095500" cy="557213"/>
          </a:xfrm>
          <a:prstGeom prst="rect">
            <a:avLst/>
          </a:prstGeom>
          <a:noFill/>
          <a:ln w="9525">
            <a:noFill/>
          </a:ln>
        </p:spPr>
      </p:pic>
      <p:sp>
        <p:nvSpPr>
          <p:cNvPr id="7" name="任意多边形 6"/>
          <p:cNvSpPr/>
          <p:nvPr/>
        </p:nvSpPr>
        <p:spPr>
          <a:xfrm rot="10800000" flipH="1">
            <a:off x="171452" y="1"/>
            <a:ext cx="1887855" cy="600075"/>
          </a:xfrm>
          <a:custGeom>
            <a:avLst/>
            <a:gdLst>
              <a:gd name="connsiteX0" fmla="*/ 0 w 2543175"/>
              <a:gd name="connsiteY0" fmla="*/ 828674 h 828674"/>
              <a:gd name="connsiteX1" fmla="*/ 207169 w 2543175"/>
              <a:gd name="connsiteY1" fmla="*/ 0 h 828674"/>
              <a:gd name="connsiteX2" fmla="*/ 2543175 w 2543175"/>
              <a:gd name="connsiteY2" fmla="*/ 0 h 828674"/>
              <a:gd name="connsiteX3" fmla="*/ 2336007 w 2543175"/>
              <a:gd name="connsiteY3" fmla="*/ 828674 h 828674"/>
              <a:gd name="connsiteX4" fmla="*/ 0 w 2543175"/>
              <a:gd name="connsiteY4" fmla="*/ 828674 h 828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3175" h="828674">
                <a:moveTo>
                  <a:pt x="0" y="828674"/>
                </a:moveTo>
                <a:lnTo>
                  <a:pt x="207169" y="0"/>
                </a:lnTo>
                <a:lnTo>
                  <a:pt x="2543175" y="0"/>
                </a:lnTo>
                <a:lnTo>
                  <a:pt x="2336007" y="828674"/>
                </a:lnTo>
                <a:lnTo>
                  <a:pt x="0" y="828674"/>
                </a:lnTo>
                <a:close/>
              </a:path>
            </a:pathLst>
          </a:custGeom>
          <a:solidFill>
            <a:srgbClr val="FF0000"/>
          </a:solidFill>
          <a:ln>
            <a:noFill/>
          </a:ln>
        </p:spPr>
        <p:style>
          <a:lnRef idx="2">
            <a:schemeClr val="accent5"/>
          </a:lnRef>
          <a:fillRef idx="1">
            <a:schemeClr val="lt1"/>
          </a:fillRef>
          <a:effectRef idx="0">
            <a:schemeClr val="accent5"/>
          </a:effectRef>
          <a:fontRef idx="minor">
            <a:schemeClr val="dk1"/>
          </a:fontRef>
        </p:style>
        <p:txBody>
          <a:bodyPr lIns="68577" tIns="34289" rIns="68577" bIns="34289" rtlCol="0" anchor="ctr"/>
          <a:lstStyle/>
          <a:p>
            <a:pPr algn="ctr" defTabSz="685766" fontAlgn="base">
              <a:spcBef>
                <a:spcPct val="0"/>
              </a:spcBef>
              <a:spcAft>
                <a:spcPct val="0"/>
              </a:spcAft>
              <a:defRPr/>
            </a:pPr>
            <a:endParaRPr lang="zh-CN" altLang="en-US" sz="1400"/>
          </a:p>
        </p:txBody>
      </p:sp>
      <p:sp>
        <p:nvSpPr>
          <p:cNvPr id="60424" name="矩形 7"/>
          <p:cNvSpPr/>
          <p:nvPr/>
        </p:nvSpPr>
        <p:spPr>
          <a:xfrm>
            <a:off x="346474" y="154784"/>
            <a:ext cx="1416413" cy="346249"/>
          </a:xfrm>
          <a:prstGeom prst="rect">
            <a:avLst/>
          </a:prstGeom>
          <a:noFill/>
          <a:ln w="9525">
            <a:noFill/>
          </a:ln>
        </p:spPr>
        <p:txBody>
          <a:bodyPr wrap="none" lIns="68577" tIns="34289" rIns="68577" bIns="34289">
            <a:spAutoFit/>
          </a:bodyPr>
          <a:lstStyle/>
          <a:p>
            <a:pPr marL="214303" indent="-214303">
              <a:buFont typeface="Wingdings" panose="05000000000000000000" pitchFamily="2" charset="2"/>
              <a:buChar char="Ø"/>
            </a:pPr>
            <a:r>
              <a:rPr lang="zh-CN" altLang="en-US" b="1" dirty="0">
                <a:solidFill>
                  <a:schemeClr val="bg1"/>
                </a:solidFill>
                <a:latin typeface="微软雅黑" panose="020B0503020204020204" charset="-122"/>
                <a:ea typeface="微软雅黑" panose="020B0503020204020204" charset="-122"/>
              </a:rPr>
              <a:t> </a:t>
            </a:r>
            <a:r>
              <a:rPr lang="zh-CN" altLang="en-US" b="1" dirty="0">
                <a:solidFill>
                  <a:schemeClr val="bg1"/>
                </a:solidFill>
                <a:latin typeface="微软雅黑" panose="020B0503020204020204" charset="-122"/>
                <a:ea typeface="微软雅黑" panose="020B0503020204020204" charset="-122"/>
                <a:sym typeface="+mn-ea"/>
              </a:rPr>
              <a:t> 五大特色</a:t>
            </a:r>
            <a:endParaRPr lang="zh-CN" altLang="en-US" b="1" dirty="0">
              <a:solidFill>
                <a:schemeClr val="bg1"/>
              </a:solidFill>
              <a:latin typeface="微软雅黑" panose="020B0503020204020204" charset="-122"/>
              <a:ea typeface="微软雅黑" panose="020B0503020204020204" charset="-122"/>
            </a:endParaRPr>
          </a:p>
        </p:txBody>
      </p:sp>
      <p:sp>
        <p:nvSpPr>
          <p:cNvPr id="15366" name="Text Box 10"/>
          <p:cNvSpPr txBox="1"/>
          <p:nvPr/>
        </p:nvSpPr>
        <p:spPr>
          <a:xfrm>
            <a:off x="539117" y="998222"/>
            <a:ext cx="7750969" cy="4569619"/>
          </a:xfrm>
          <a:prstGeom prst="rect">
            <a:avLst/>
          </a:prstGeom>
          <a:noFill/>
          <a:ln w="9525">
            <a:noFill/>
          </a:ln>
        </p:spPr>
        <p:txBody>
          <a:bodyPr wrap="square" lIns="68577" tIns="34289" rIns="68577" bIns="34289">
            <a:spAutoFit/>
          </a:bodyPr>
          <a:lstStyle/>
          <a:p>
            <a:pPr defTabSz="685766">
              <a:lnSpc>
                <a:spcPct val="150000"/>
              </a:lnSpc>
              <a:defRPr/>
            </a:pPr>
            <a:r>
              <a:rPr lang="zh-CN" altLang="en-US" sz="1400" b="1" spc="225" dirty="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mn-ea"/>
              </a:rPr>
              <a:t>二、编者层次、搭配合理</a:t>
            </a:r>
          </a:p>
          <a:p>
            <a:pPr defTabSz="685766">
              <a:lnSpc>
                <a:spcPct val="150000"/>
              </a:lnSpc>
              <a:defRPr/>
            </a:pPr>
            <a:r>
              <a:rPr lang="zh-CN" altLang="en-US" sz="1200" b="1" spc="225" dirty="0">
                <a:latin typeface="微软雅黑" panose="020B0503020204020204" charset="-122"/>
                <a:ea typeface="微软雅黑" panose="020B0503020204020204" charset="-122"/>
                <a:cs typeface="+mn-ea"/>
              </a:rPr>
              <a:t>      </a:t>
            </a:r>
          </a:p>
          <a:p>
            <a:pPr defTabSz="685766">
              <a:lnSpc>
                <a:spcPct val="150000"/>
              </a:lnSpc>
              <a:defRPr/>
            </a:pPr>
            <a:r>
              <a:rPr lang="zh-CN" altLang="en-US" sz="1200" b="1" spc="225" dirty="0">
                <a:latin typeface="微软雅黑" panose="020B0503020204020204" charset="-122"/>
                <a:ea typeface="微软雅黑" panose="020B0503020204020204" charset="-122"/>
                <a:cs typeface="+mn-ea"/>
                <a:sym typeface="+mn-ea"/>
              </a:rPr>
              <a:t>    本项目由来自全国</a:t>
            </a:r>
            <a:r>
              <a:rPr lang="en-US" altLang="zh-CN" sz="1200" b="1" spc="225" dirty="0">
                <a:latin typeface="微软雅黑" panose="020B0503020204020204" charset="-122"/>
                <a:ea typeface="微软雅黑" panose="020B0503020204020204" charset="-122"/>
                <a:cs typeface="+mn-ea"/>
                <a:sym typeface="+mn-ea"/>
              </a:rPr>
              <a:t>100</a:t>
            </a:r>
            <a:r>
              <a:rPr lang="zh-CN" altLang="en-US" sz="1200" b="1" spc="225" dirty="0">
                <a:latin typeface="微软雅黑" panose="020B0503020204020204" charset="-122"/>
                <a:ea typeface="微软雅黑" panose="020B0503020204020204" charset="-122"/>
                <a:cs typeface="+mn-ea"/>
                <a:sym typeface="+mn-ea"/>
              </a:rPr>
              <a:t>多所参编院校、企业的</a:t>
            </a:r>
            <a:r>
              <a:rPr lang="en-US" altLang="zh-CN" sz="1200" b="1" spc="225" dirty="0">
                <a:latin typeface="微软雅黑" panose="020B0503020204020204" charset="-122"/>
                <a:ea typeface="微软雅黑" panose="020B0503020204020204" charset="-122"/>
                <a:cs typeface="+mn-ea"/>
                <a:sym typeface="+mn-ea"/>
              </a:rPr>
              <a:t>300</a:t>
            </a:r>
            <a:r>
              <a:rPr lang="zh-CN" altLang="en-US" sz="1200" b="1" spc="225" dirty="0">
                <a:latin typeface="微软雅黑" panose="020B0503020204020204" charset="-122"/>
                <a:ea typeface="微软雅黑" panose="020B0503020204020204" charset="-122"/>
                <a:cs typeface="+mn-ea"/>
                <a:sym typeface="+mn-ea"/>
              </a:rPr>
              <a:t>余位骨干教师、行企业人才编写。</a:t>
            </a:r>
            <a:endParaRPr lang="zh-CN" altLang="en-US" sz="1200" b="1" spc="225" dirty="0">
              <a:latin typeface="微软雅黑" panose="020B0503020204020204" charset="-122"/>
              <a:ea typeface="微软雅黑" panose="020B0503020204020204" charset="-122"/>
              <a:cs typeface="+mn-ea"/>
            </a:endParaRPr>
          </a:p>
          <a:p>
            <a:pPr defTabSz="685766">
              <a:lnSpc>
                <a:spcPct val="150000"/>
              </a:lnSpc>
              <a:defRPr/>
            </a:pPr>
            <a:r>
              <a:rPr lang="zh-CN" altLang="en-US" sz="1200" b="1" spc="225" dirty="0">
                <a:latin typeface="微软雅黑" panose="020B0503020204020204" charset="-122"/>
                <a:ea typeface="微软雅黑" panose="020B0503020204020204" charset="-122"/>
                <a:cs typeface="+mn-ea"/>
              </a:rPr>
              <a:t>     每种教材一般由专业学科带头人、</a:t>
            </a:r>
            <a:r>
              <a:rPr lang="zh-CN" altLang="en-US" sz="1200" b="1" spc="225" dirty="0">
                <a:latin typeface="微软雅黑" panose="020B0503020204020204" charset="-122"/>
                <a:ea typeface="微软雅黑" panose="020B0503020204020204" charset="-122"/>
                <a:cs typeface="+mn-ea"/>
                <a:sym typeface="+mn-ea"/>
              </a:rPr>
              <a:t>一线教师、</a:t>
            </a:r>
            <a:r>
              <a:rPr lang="zh-CN" altLang="en-US" sz="1200" b="1" spc="225" dirty="0">
                <a:latin typeface="微软雅黑" panose="020B0503020204020204" charset="-122"/>
                <a:ea typeface="微软雅黑" panose="020B0503020204020204" charset="-122"/>
                <a:cs typeface="+mn-ea"/>
              </a:rPr>
              <a:t>企业专家为组成的团队编写，老中青搭配，校企搭配，人员配置合理。</a:t>
            </a:r>
          </a:p>
          <a:p>
            <a:pPr defTabSz="685766">
              <a:lnSpc>
                <a:spcPct val="150000"/>
              </a:lnSpc>
              <a:defRPr/>
            </a:pPr>
            <a:endParaRPr lang="zh-CN" altLang="en-US" sz="1200" b="1" spc="225" dirty="0">
              <a:latin typeface="微软雅黑" panose="020B0503020204020204" charset="-122"/>
              <a:ea typeface="微软雅黑" panose="020B0503020204020204" charset="-122"/>
              <a:cs typeface="+mn-ea"/>
            </a:endParaRPr>
          </a:p>
          <a:p>
            <a:pPr defTabSz="685766">
              <a:lnSpc>
                <a:spcPct val="150000"/>
              </a:lnSpc>
              <a:defRPr/>
            </a:pPr>
            <a:r>
              <a:rPr lang="zh-CN" altLang="en-US" sz="1400" b="1" spc="225" dirty="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mn-ea"/>
              </a:rPr>
              <a:t>三、贴近岗位、理实一体</a:t>
            </a:r>
            <a:r>
              <a:rPr lang="en-US" altLang="zh-CN" sz="1400" b="1" spc="225" dirty="0">
                <a:latin typeface="微软雅黑" panose="020B0503020204020204" charset="-122"/>
                <a:ea typeface="微软雅黑" panose="020B0503020204020204" charset="-122"/>
                <a:cs typeface="+mn-ea"/>
              </a:rPr>
              <a:t>  </a:t>
            </a:r>
            <a:r>
              <a:rPr lang="en-US" altLang="zh-CN" sz="1200" b="1" spc="225" dirty="0">
                <a:latin typeface="微软雅黑" panose="020B0503020204020204" charset="-122"/>
                <a:ea typeface="微软雅黑" panose="020B0503020204020204" charset="-122"/>
                <a:cs typeface="+mn-ea"/>
              </a:rPr>
              <a:t> </a:t>
            </a:r>
          </a:p>
          <a:p>
            <a:pPr defTabSz="685766">
              <a:lnSpc>
                <a:spcPct val="150000"/>
              </a:lnSpc>
              <a:defRPr/>
            </a:pPr>
            <a:endParaRPr lang="en-US" altLang="zh-CN" sz="1200" b="1" spc="225" dirty="0">
              <a:latin typeface="微软雅黑" panose="020B0503020204020204" charset="-122"/>
              <a:ea typeface="微软雅黑" panose="020B0503020204020204" charset="-122"/>
              <a:cs typeface="+mn-ea"/>
            </a:endParaRPr>
          </a:p>
          <a:p>
            <a:pPr defTabSz="685766">
              <a:lnSpc>
                <a:spcPct val="150000"/>
              </a:lnSpc>
              <a:defRPr/>
            </a:pPr>
            <a:r>
              <a:rPr lang="en-US" altLang="zh-CN" sz="1200" b="1" spc="225" dirty="0">
                <a:latin typeface="微软雅黑" panose="020B0503020204020204" charset="-122"/>
                <a:ea typeface="微软雅黑" panose="020B0503020204020204" charset="-122"/>
                <a:cs typeface="+mn-ea"/>
              </a:rPr>
              <a:t>    </a:t>
            </a:r>
            <a:r>
              <a:rPr lang="zh-CN" altLang="en-US" sz="1200" b="1" spc="225" dirty="0">
                <a:latin typeface="微软雅黑" panose="020B0503020204020204" charset="-122"/>
                <a:ea typeface="微软雅黑" panose="020B0503020204020204" charset="-122"/>
                <a:cs typeface="+mn-ea"/>
              </a:rPr>
              <a:t>坚持以工作过程为导向的原则，明确工作任务，将与工作任务集成的理论知识融入，使学生在工作环境中，知识和技能协调配合。</a:t>
            </a:r>
          </a:p>
          <a:p>
            <a:pPr defTabSz="685766">
              <a:lnSpc>
                <a:spcPct val="150000"/>
              </a:lnSpc>
              <a:defRPr/>
            </a:pPr>
            <a:r>
              <a:rPr lang="zh-CN" altLang="en-US" sz="1200" b="1" spc="225" dirty="0">
                <a:latin typeface="微软雅黑" panose="020B0503020204020204" charset="-122"/>
                <a:ea typeface="微软雅黑" panose="020B0503020204020204" charset="-122"/>
                <a:cs typeface="+mn-ea"/>
              </a:rPr>
              <a:t>    按照现代岗位的要求，对接行业和企业的职业技能标准内容，将学历教育与职业技能等级证书</a:t>
            </a:r>
            <a:r>
              <a:rPr lang="zh-CN" altLang="en-US" sz="1200" b="1" spc="225" dirty="0">
                <a:latin typeface="微软雅黑" panose="020B0503020204020204" charset="-122"/>
                <a:ea typeface="微软雅黑" panose="020B0503020204020204" charset="-122"/>
                <a:cs typeface="+mn-ea"/>
                <a:sym typeface="+mn-ea"/>
              </a:rPr>
              <a:t>结合</a:t>
            </a:r>
            <a:r>
              <a:rPr lang="zh-CN" altLang="en-US" sz="1200" b="1" spc="225" dirty="0">
                <a:latin typeface="微软雅黑" panose="020B0503020204020204" charset="-122"/>
                <a:ea typeface="微软雅黑" panose="020B0503020204020204" charset="-122"/>
                <a:cs typeface="+mn-ea"/>
              </a:rPr>
              <a:t>（</a:t>
            </a:r>
            <a:r>
              <a:rPr lang="en-US" altLang="zh-CN" sz="1200" b="1" spc="225" dirty="0">
                <a:latin typeface="微软雅黑" panose="020B0503020204020204" charset="-122"/>
                <a:ea typeface="微软雅黑" panose="020B0503020204020204" charset="-122"/>
                <a:cs typeface="+mn-ea"/>
              </a:rPr>
              <a:t>1+X</a:t>
            </a:r>
            <a:r>
              <a:rPr lang="zh-CN" altLang="en-US" sz="1200" b="1" spc="225" dirty="0">
                <a:latin typeface="微软雅黑" panose="020B0503020204020204" charset="-122"/>
                <a:ea typeface="微软雅黑" panose="020B0503020204020204" charset="-122"/>
                <a:cs typeface="+mn-ea"/>
              </a:rPr>
              <a:t>），提高应对实际工作的能力。</a:t>
            </a:r>
            <a:endParaRPr lang="en-US" altLang="zh-CN" sz="1200" b="1" spc="225" dirty="0">
              <a:latin typeface="微软雅黑" panose="020B0503020204020204" charset="-122"/>
              <a:ea typeface="微软雅黑" panose="020B0503020204020204" charset="-122"/>
              <a:cs typeface="+mn-ea"/>
            </a:endParaRPr>
          </a:p>
          <a:p>
            <a:pPr defTabSz="685766">
              <a:lnSpc>
                <a:spcPct val="150000"/>
              </a:lnSpc>
              <a:defRPr/>
            </a:pPr>
            <a:endParaRPr lang="en-US" altLang="zh-CN" sz="1200" b="1" spc="225" dirty="0">
              <a:latin typeface="微软雅黑" panose="020B0503020204020204" charset="-122"/>
              <a:ea typeface="微软雅黑" panose="020B0503020204020204" charset="-122"/>
              <a:cs typeface="+mn-ea"/>
            </a:endParaRPr>
          </a:p>
          <a:p>
            <a:pPr defTabSz="685766">
              <a:lnSpc>
                <a:spcPct val="150000"/>
              </a:lnSpc>
              <a:defRPr/>
            </a:pPr>
            <a:endParaRPr lang="en-US" altLang="zh-CN" sz="1200" b="1" spc="225" dirty="0">
              <a:latin typeface="微软雅黑" panose="020B0503020204020204" charset="-122"/>
              <a:ea typeface="微软雅黑" panose="020B0503020204020204" charset="-122"/>
              <a:cs typeface="+mn-ea"/>
            </a:endParaRPr>
          </a:p>
          <a:p>
            <a:pPr defTabSz="685766">
              <a:lnSpc>
                <a:spcPct val="150000"/>
              </a:lnSpc>
              <a:defRPr/>
            </a:pPr>
            <a:endParaRPr lang="en-US" altLang="zh-CN" sz="1200" b="1" spc="225" dirty="0">
              <a:latin typeface="微软雅黑" panose="020B0503020204020204" charset="-122"/>
              <a:ea typeface="微软雅黑" panose="020B0503020204020204" charset="-122"/>
              <a:cs typeface="+mn-ea"/>
            </a:endParaRPr>
          </a:p>
          <a:p>
            <a:pPr defTabSz="685766">
              <a:lnSpc>
                <a:spcPct val="150000"/>
              </a:lnSpc>
              <a:defRPr/>
            </a:pPr>
            <a:endParaRPr lang="en-US" altLang="zh-CN" sz="1200" b="1" spc="225" dirty="0">
              <a:latin typeface="微软雅黑" panose="020B0503020204020204" charset="-122"/>
              <a:ea typeface="微软雅黑" panose="020B0503020204020204" charset="-122"/>
              <a:cs typeface="+mn-ea"/>
            </a:endParaRPr>
          </a:p>
        </p:txBody>
      </p:sp>
    </p:spTree>
    <p:extLst>
      <p:ext uri="{BB962C8B-B14F-4D97-AF65-F5344CB8AC3E}">
        <p14:creationId xmlns:p14="http://schemas.microsoft.com/office/powerpoint/2010/main" val="2968344299"/>
      </p:ext>
    </p:extLst>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5366"/>
                                        </p:tgtEl>
                                        <p:attrNameLst>
                                          <p:attrName>style.visibility</p:attrName>
                                        </p:attrNameLst>
                                      </p:cBhvr>
                                      <p:to>
                                        <p:strVal val="visible"/>
                                      </p:to>
                                    </p:set>
                                    <p:animEffect transition="in" filter="dissolve">
                                      <p:cBhvr>
                                        <p:cTn id="7" dur="1000"/>
                                        <p:tgtEl>
                                          <p:spTgt spid="153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0418" name="直接连接符 43"/>
          <p:cNvCxnSpPr/>
          <p:nvPr/>
        </p:nvCxnSpPr>
        <p:spPr>
          <a:xfrm>
            <a:off x="1" y="677468"/>
            <a:ext cx="6831806" cy="16669"/>
          </a:xfrm>
          <a:prstGeom prst="line">
            <a:avLst/>
          </a:prstGeom>
          <a:ln w="19050" cap="flat" cmpd="dbl">
            <a:solidFill>
              <a:srgbClr val="7F7F7F"/>
            </a:solidFill>
            <a:prstDash val="solid"/>
            <a:headEnd type="none" w="med" len="med"/>
            <a:tailEnd type="none" w="med" len="med"/>
          </a:ln>
        </p:spPr>
      </p:cxnSp>
      <p:sp>
        <p:nvSpPr>
          <p:cNvPr id="60419" name="矩形 39"/>
          <p:cNvSpPr/>
          <p:nvPr/>
        </p:nvSpPr>
        <p:spPr>
          <a:xfrm>
            <a:off x="0" y="0"/>
            <a:ext cx="9144000" cy="940594"/>
          </a:xfrm>
          <a:prstGeom prst="rect">
            <a:avLst/>
          </a:prstGeom>
          <a:solidFill>
            <a:schemeClr val="bg1"/>
          </a:solidFill>
          <a:ln w="9525">
            <a:noFill/>
          </a:ln>
        </p:spPr>
        <p:txBody>
          <a:bodyPr lIns="68577" tIns="34289" rIns="68577" bIns="34289" anchor="ctr" anchorCtr="0"/>
          <a:lstStyle/>
          <a:p>
            <a:endParaRPr lang="en-US" altLang="zh-CN" sz="2100" b="1" dirty="0">
              <a:latin typeface="Arial" panose="020B0604020202020204" pitchFamily="34" charset="0"/>
            </a:endParaRPr>
          </a:p>
        </p:txBody>
      </p:sp>
      <p:cxnSp>
        <p:nvCxnSpPr>
          <p:cNvPr id="60420" name="直接连接符 67"/>
          <p:cNvCxnSpPr/>
          <p:nvPr/>
        </p:nvCxnSpPr>
        <p:spPr>
          <a:xfrm>
            <a:off x="114301" y="683421"/>
            <a:ext cx="6831806" cy="16669"/>
          </a:xfrm>
          <a:prstGeom prst="line">
            <a:avLst/>
          </a:prstGeom>
          <a:ln w="19050" cap="flat" cmpd="dbl">
            <a:solidFill>
              <a:srgbClr val="7F7F7F"/>
            </a:solidFill>
            <a:prstDash val="solid"/>
            <a:headEnd type="none" w="med" len="med"/>
            <a:tailEnd type="none" w="med" len="med"/>
          </a:ln>
        </p:spPr>
      </p:cxnSp>
      <p:pic>
        <p:nvPicPr>
          <p:cNvPr id="60422" name="图片 15" descr="含新LOGO的中英文全称和简称社名副本1.jpg"/>
          <p:cNvPicPr>
            <a:picLocks noChangeAspect="1"/>
          </p:cNvPicPr>
          <p:nvPr/>
        </p:nvPicPr>
        <p:blipFill>
          <a:blip r:embed="rId3"/>
          <a:stretch>
            <a:fillRect/>
          </a:stretch>
        </p:blipFill>
        <p:spPr>
          <a:xfrm>
            <a:off x="6997304" y="105968"/>
            <a:ext cx="2095500" cy="557213"/>
          </a:xfrm>
          <a:prstGeom prst="rect">
            <a:avLst/>
          </a:prstGeom>
          <a:noFill/>
          <a:ln w="9525">
            <a:noFill/>
          </a:ln>
        </p:spPr>
      </p:pic>
      <p:sp>
        <p:nvSpPr>
          <p:cNvPr id="7" name="任意多边形 6"/>
          <p:cNvSpPr/>
          <p:nvPr/>
        </p:nvSpPr>
        <p:spPr>
          <a:xfrm rot="10800000" flipH="1">
            <a:off x="171452" y="1"/>
            <a:ext cx="1887855" cy="600075"/>
          </a:xfrm>
          <a:custGeom>
            <a:avLst/>
            <a:gdLst>
              <a:gd name="connsiteX0" fmla="*/ 0 w 2543175"/>
              <a:gd name="connsiteY0" fmla="*/ 828674 h 828674"/>
              <a:gd name="connsiteX1" fmla="*/ 207169 w 2543175"/>
              <a:gd name="connsiteY1" fmla="*/ 0 h 828674"/>
              <a:gd name="connsiteX2" fmla="*/ 2543175 w 2543175"/>
              <a:gd name="connsiteY2" fmla="*/ 0 h 828674"/>
              <a:gd name="connsiteX3" fmla="*/ 2336007 w 2543175"/>
              <a:gd name="connsiteY3" fmla="*/ 828674 h 828674"/>
              <a:gd name="connsiteX4" fmla="*/ 0 w 2543175"/>
              <a:gd name="connsiteY4" fmla="*/ 828674 h 828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3175" h="828674">
                <a:moveTo>
                  <a:pt x="0" y="828674"/>
                </a:moveTo>
                <a:lnTo>
                  <a:pt x="207169" y="0"/>
                </a:lnTo>
                <a:lnTo>
                  <a:pt x="2543175" y="0"/>
                </a:lnTo>
                <a:lnTo>
                  <a:pt x="2336007" y="828674"/>
                </a:lnTo>
                <a:lnTo>
                  <a:pt x="0" y="828674"/>
                </a:lnTo>
                <a:close/>
              </a:path>
            </a:pathLst>
          </a:custGeom>
          <a:solidFill>
            <a:srgbClr val="FF0000"/>
          </a:solidFill>
          <a:ln>
            <a:noFill/>
          </a:ln>
        </p:spPr>
        <p:style>
          <a:lnRef idx="2">
            <a:schemeClr val="accent5"/>
          </a:lnRef>
          <a:fillRef idx="1">
            <a:schemeClr val="lt1"/>
          </a:fillRef>
          <a:effectRef idx="0">
            <a:schemeClr val="accent5"/>
          </a:effectRef>
          <a:fontRef idx="minor">
            <a:schemeClr val="dk1"/>
          </a:fontRef>
        </p:style>
        <p:txBody>
          <a:bodyPr lIns="68577" tIns="34289" rIns="68577" bIns="34289" rtlCol="0" anchor="ctr"/>
          <a:lstStyle/>
          <a:p>
            <a:pPr algn="ctr" defTabSz="685766" fontAlgn="base">
              <a:spcBef>
                <a:spcPct val="0"/>
              </a:spcBef>
              <a:spcAft>
                <a:spcPct val="0"/>
              </a:spcAft>
              <a:defRPr/>
            </a:pPr>
            <a:endParaRPr lang="zh-CN" altLang="en-US" sz="1400"/>
          </a:p>
        </p:txBody>
      </p:sp>
      <p:sp>
        <p:nvSpPr>
          <p:cNvPr id="60424" name="矩形 7"/>
          <p:cNvSpPr/>
          <p:nvPr/>
        </p:nvSpPr>
        <p:spPr>
          <a:xfrm>
            <a:off x="346474" y="154784"/>
            <a:ext cx="1416413" cy="346249"/>
          </a:xfrm>
          <a:prstGeom prst="rect">
            <a:avLst/>
          </a:prstGeom>
          <a:noFill/>
          <a:ln w="9525">
            <a:noFill/>
          </a:ln>
        </p:spPr>
        <p:txBody>
          <a:bodyPr wrap="none" lIns="68577" tIns="34289" rIns="68577" bIns="34289">
            <a:spAutoFit/>
          </a:bodyPr>
          <a:lstStyle/>
          <a:p>
            <a:pPr marL="214303" indent="-214303">
              <a:buFont typeface="Wingdings" panose="05000000000000000000" pitchFamily="2" charset="2"/>
              <a:buChar char="Ø"/>
            </a:pPr>
            <a:r>
              <a:rPr lang="zh-CN" altLang="en-US" b="1" dirty="0">
                <a:solidFill>
                  <a:schemeClr val="bg1"/>
                </a:solidFill>
                <a:latin typeface="微软雅黑" panose="020B0503020204020204" charset="-122"/>
                <a:ea typeface="微软雅黑" panose="020B0503020204020204" charset="-122"/>
              </a:rPr>
              <a:t> </a:t>
            </a:r>
            <a:r>
              <a:rPr lang="zh-CN" altLang="en-US" b="1" dirty="0">
                <a:solidFill>
                  <a:schemeClr val="bg1"/>
                </a:solidFill>
                <a:latin typeface="微软雅黑" panose="020B0503020204020204" charset="-122"/>
                <a:ea typeface="微软雅黑" panose="020B0503020204020204" charset="-122"/>
                <a:sym typeface="+mn-ea"/>
              </a:rPr>
              <a:t> 五大特色</a:t>
            </a:r>
            <a:endParaRPr lang="zh-CN" altLang="en-US" b="1" dirty="0">
              <a:solidFill>
                <a:schemeClr val="bg1"/>
              </a:solidFill>
              <a:latin typeface="微软雅黑" panose="020B0503020204020204" charset="-122"/>
              <a:ea typeface="微软雅黑" panose="020B0503020204020204" charset="-122"/>
            </a:endParaRPr>
          </a:p>
        </p:txBody>
      </p:sp>
      <p:sp>
        <p:nvSpPr>
          <p:cNvPr id="2" name="文本框 1"/>
          <p:cNvSpPr txBox="1"/>
          <p:nvPr/>
        </p:nvSpPr>
        <p:spPr>
          <a:xfrm>
            <a:off x="701042" y="979171"/>
            <a:ext cx="7248525" cy="5055230"/>
          </a:xfrm>
          <a:prstGeom prst="rect">
            <a:avLst/>
          </a:prstGeom>
          <a:noFill/>
        </p:spPr>
        <p:txBody>
          <a:bodyPr wrap="square" lIns="68577" tIns="34289" rIns="68577" bIns="34289" rtlCol="0" anchor="t">
            <a:spAutoFit/>
          </a:bodyPr>
          <a:lstStyle/>
          <a:p>
            <a:pPr defTabSz="685766">
              <a:lnSpc>
                <a:spcPct val="150000"/>
              </a:lnSpc>
              <a:defRPr/>
            </a:pPr>
            <a:r>
              <a:rPr lang="zh-CN" altLang="en-US" b="1" spc="225" dirty="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mn-ea"/>
                <a:sym typeface="+mn-ea"/>
              </a:rPr>
              <a:t>四、纸质数字、融合发展</a:t>
            </a:r>
            <a:endParaRPr lang="zh-CN" altLang="en-US" b="1" spc="225" dirty="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mn-ea"/>
            </a:endParaRPr>
          </a:p>
          <a:p>
            <a:pPr defTabSz="685766">
              <a:lnSpc>
                <a:spcPct val="150000"/>
              </a:lnSpc>
              <a:defRPr/>
            </a:pPr>
            <a:r>
              <a:rPr lang="zh-CN" altLang="en-US" b="1" spc="225" dirty="0">
                <a:latin typeface="微软雅黑" panose="020B0503020204020204" charset="-122"/>
                <a:ea typeface="微软雅黑" panose="020B0503020204020204" charset="-122"/>
                <a:cs typeface="+mn-ea"/>
                <a:sym typeface="+mn-ea"/>
              </a:rPr>
              <a:t>    </a:t>
            </a:r>
            <a:endParaRPr lang="zh-CN" altLang="en-US" b="1" spc="225" dirty="0">
              <a:latin typeface="微软雅黑" panose="020B0503020204020204" charset="-122"/>
              <a:ea typeface="微软雅黑" panose="020B0503020204020204" charset="-122"/>
              <a:cs typeface="+mn-ea"/>
            </a:endParaRPr>
          </a:p>
          <a:p>
            <a:pPr defTabSz="685766">
              <a:lnSpc>
                <a:spcPct val="150000"/>
              </a:lnSpc>
              <a:defRPr/>
            </a:pPr>
            <a:r>
              <a:rPr lang="zh-CN" altLang="en-US" b="1" spc="225" dirty="0">
                <a:latin typeface="微软雅黑" panose="020B0503020204020204" charset="-122"/>
                <a:ea typeface="微软雅黑" panose="020B0503020204020204" charset="-122"/>
                <a:cs typeface="+mn-ea"/>
                <a:sym typeface="+mn-ea"/>
              </a:rPr>
              <a:t>    与我社教学资源网平台融合，实现烹饪专业教学融媒体纸数一体化，学习形式丰富，教材边栏中设计的二维码，可使学生用移动终端扫描后获得与正文对应的数字资源，拓展学习的途径和方式，激发学习兴趣和自主学习的能力。</a:t>
            </a:r>
            <a:endParaRPr lang="zh-CN" altLang="en-US" b="1" spc="225" dirty="0">
              <a:latin typeface="微软雅黑" panose="020B0503020204020204" charset="-122"/>
              <a:ea typeface="微软雅黑" panose="020B0503020204020204" charset="-122"/>
              <a:cs typeface="+mn-ea"/>
            </a:endParaRPr>
          </a:p>
          <a:p>
            <a:pPr defTabSz="685766">
              <a:lnSpc>
                <a:spcPct val="150000"/>
              </a:lnSpc>
              <a:defRPr/>
            </a:pPr>
            <a:endParaRPr lang="zh-CN" altLang="en-US" b="1" spc="225" dirty="0">
              <a:latin typeface="微软雅黑" panose="020B0503020204020204" charset="-122"/>
              <a:ea typeface="微软雅黑" panose="020B0503020204020204" charset="-122"/>
              <a:cs typeface="+mn-ea"/>
            </a:endParaRPr>
          </a:p>
          <a:p>
            <a:pPr defTabSz="685766">
              <a:lnSpc>
                <a:spcPct val="150000"/>
              </a:lnSpc>
              <a:defRPr/>
            </a:pPr>
            <a:r>
              <a:rPr lang="zh-CN" altLang="en-US" b="1" spc="225" dirty="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mn-ea"/>
                <a:sym typeface="+mn-ea"/>
              </a:rPr>
              <a:t>五、设计精美、版式灵活</a:t>
            </a:r>
            <a:endParaRPr lang="zh-CN" altLang="en-US" b="1" spc="225" dirty="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mn-ea"/>
            </a:endParaRPr>
          </a:p>
          <a:p>
            <a:pPr defTabSz="685766">
              <a:lnSpc>
                <a:spcPct val="150000"/>
              </a:lnSpc>
              <a:defRPr/>
            </a:pPr>
            <a:endParaRPr lang="zh-CN" altLang="en-US" b="1" spc="225" dirty="0">
              <a:latin typeface="微软雅黑" panose="020B0503020204020204" charset="-122"/>
              <a:ea typeface="微软雅黑" panose="020B0503020204020204" charset="-122"/>
              <a:cs typeface="+mn-ea"/>
            </a:endParaRPr>
          </a:p>
          <a:p>
            <a:pPr defTabSz="685766">
              <a:lnSpc>
                <a:spcPct val="150000"/>
              </a:lnSpc>
              <a:defRPr/>
            </a:pPr>
            <a:r>
              <a:rPr lang="zh-CN" altLang="en-US" b="1" spc="225" dirty="0">
                <a:latin typeface="微软雅黑" panose="020B0503020204020204" charset="-122"/>
                <a:ea typeface="微软雅黑" panose="020B0503020204020204" charset="-122"/>
                <a:cs typeface="+mn-ea"/>
                <a:sym typeface="+mn-ea"/>
              </a:rPr>
              <a:t>       </a:t>
            </a:r>
            <a:r>
              <a:rPr lang="en-US" altLang="zh-CN" b="1" spc="225" dirty="0">
                <a:latin typeface="微软雅黑" panose="020B0503020204020204" charset="-122"/>
                <a:ea typeface="微软雅黑" panose="020B0503020204020204" charset="-122"/>
                <a:cs typeface="+mn-ea"/>
                <a:sym typeface="+mn-ea"/>
              </a:rPr>
              <a:t>·</a:t>
            </a:r>
            <a:r>
              <a:rPr lang="zh-CN" altLang="en-US" b="1" spc="225" dirty="0">
                <a:latin typeface="微软雅黑" panose="020B0503020204020204" charset="-122"/>
                <a:ea typeface="微软雅黑" panose="020B0503020204020204" charset="-122"/>
                <a:cs typeface="+mn-ea"/>
                <a:sym typeface="+mn-ea"/>
              </a:rPr>
              <a:t>封面设计感强，采用莫兰迪色系，同类课程教材用同一色系</a:t>
            </a:r>
            <a:endParaRPr lang="zh-CN" altLang="en-US" b="1" spc="225" dirty="0">
              <a:latin typeface="微软雅黑" panose="020B0503020204020204" charset="-122"/>
              <a:ea typeface="微软雅黑" panose="020B0503020204020204" charset="-122"/>
              <a:cs typeface="+mn-ea"/>
            </a:endParaRPr>
          </a:p>
          <a:p>
            <a:pPr defTabSz="685766">
              <a:lnSpc>
                <a:spcPct val="150000"/>
              </a:lnSpc>
              <a:defRPr/>
            </a:pPr>
            <a:r>
              <a:rPr lang="zh-CN" altLang="en-US" b="1" spc="225" dirty="0">
                <a:latin typeface="微软雅黑" panose="020B0503020204020204" charset="-122"/>
                <a:ea typeface="微软雅黑" panose="020B0503020204020204" charset="-122"/>
                <a:cs typeface="+mn-ea"/>
                <a:sym typeface="+mn-ea"/>
              </a:rPr>
              <a:t>       </a:t>
            </a:r>
            <a:r>
              <a:rPr lang="en-US" altLang="zh-CN" b="1" spc="225" dirty="0">
                <a:latin typeface="微软雅黑" panose="020B0503020204020204" charset="-122"/>
                <a:ea typeface="微软雅黑" panose="020B0503020204020204" charset="-122"/>
                <a:cs typeface="+mn-ea"/>
                <a:sym typeface="+mn-ea"/>
              </a:rPr>
              <a:t>·</a:t>
            </a:r>
            <a:r>
              <a:rPr lang="zh-CN" altLang="en-US" b="1" spc="225" dirty="0">
                <a:latin typeface="微软雅黑" panose="020B0503020204020204" charset="-122"/>
                <a:ea typeface="微软雅黑" panose="020B0503020204020204" charset="-122"/>
                <a:cs typeface="+mn-ea"/>
                <a:sym typeface="+mn-ea"/>
              </a:rPr>
              <a:t>版式活泼，采用边栏设计，美观、实用</a:t>
            </a:r>
            <a:endParaRPr lang="zh-CN" altLang="en-US" dirty="0"/>
          </a:p>
        </p:txBody>
      </p:sp>
    </p:spTree>
    <p:extLst>
      <p:ext uri="{BB962C8B-B14F-4D97-AF65-F5344CB8AC3E}">
        <p14:creationId xmlns:p14="http://schemas.microsoft.com/office/powerpoint/2010/main" val="3049501919"/>
      </p:ext>
    </p:extLst>
  </p:cSld>
  <p:clrMapOvr>
    <a:masterClrMapping/>
  </p:clrMapOvr>
  <p:transition>
    <p:cove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0418" name="直接连接符 43"/>
          <p:cNvCxnSpPr/>
          <p:nvPr/>
        </p:nvCxnSpPr>
        <p:spPr>
          <a:xfrm>
            <a:off x="1" y="677468"/>
            <a:ext cx="6831806" cy="16669"/>
          </a:xfrm>
          <a:prstGeom prst="line">
            <a:avLst/>
          </a:prstGeom>
          <a:ln w="19050" cap="flat" cmpd="dbl">
            <a:solidFill>
              <a:srgbClr val="7F7F7F"/>
            </a:solidFill>
            <a:prstDash val="solid"/>
            <a:headEnd type="none" w="med" len="med"/>
            <a:tailEnd type="none" w="med" len="med"/>
          </a:ln>
        </p:spPr>
      </p:cxnSp>
      <p:sp>
        <p:nvSpPr>
          <p:cNvPr id="60419" name="矩形 39"/>
          <p:cNvSpPr/>
          <p:nvPr/>
        </p:nvSpPr>
        <p:spPr>
          <a:xfrm>
            <a:off x="0" y="0"/>
            <a:ext cx="9144000" cy="940594"/>
          </a:xfrm>
          <a:prstGeom prst="rect">
            <a:avLst/>
          </a:prstGeom>
          <a:solidFill>
            <a:schemeClr val="bg1"/>
          </a:solidFill>
          <a:ln w="9525">
            <a:noFill/>
          </a:ln>
        </p:spPr>
        <p:txBody>
          <a:bodyPr lIns="68577" tIns="34289" rIns="68577" bIns="34289" anchor="ctr" anchorCtr="0"/>
          <a:lstStyle/>
          <a:p>
            <a:endParaRPr lang="en-US" altLang="zh-CN" sz="2100" b="1" dirty="0">
              <a:latin typeface="Arial" panose="020B0604020202020204" pitchFamily="34" charset="0"/>
            </a:endParaRPr>
          </a:p>
        </p:txBody>
      </p:sp>
      <p:cxnSp>
        <p:nvCxnSpPr>
          <p:cNvPr id="60420" name="直接连接符 67"/>
          <p:cNvCxnSpPr/>
          <p:nvPr/>
        </p:nvCxnSpPr>
        <p:spPr>
          <a:xfrm>
            <a:off x="114301" y="683421"/>
            <a:ext cx="6831806" cy="16669"/>
          </a:xfrm>
          <a:prstGeom prst="line">
            <a:avLst/>
          </a:prstGeom>
          <a:ln w="19050" cap="flat" cmpd="dbl">
            <a:solidFill>
              <a:srgbClr val="7F7F7F"/>
            </a:solidFill>
            <a:prstDash val="solid"/>
            <a:headEnd type="none" w="med" len="med"/>
            <a:tailEnd type="none" w="med" len="med"/>
          </a:ln>
        </p:spPr>
      </p:cxnSp>
      <p:pic>
        <p:nvPicPr>
          <p:cNvPr id="60422" name="图片 15" descr="含新LOGO的中英文全称和简称社名副本1.jpg"/>
          <p:cNvPicPr>
            <a:picLocks noChangeAspect="1"/>
          </p:cNvPicPr>
          <p:nvPr/>
        </p:nvPicPr>
        <p:blipFill>
          <a:blip r:embed="rId3"/>
          <a:stretch>
            <a:fillRect/>
          </a:stretch>
        </p:blipFill>
        <p:spPr>
          <a:xfrm>
            <a:off x="6997304" y="105968"/>
            <a:ext cx="2095500" cy="557213"/>
          </a:xfrm>
          <a:prstGeom prst="rect">
            <a:avLst/>
          </a:prstGeom>
          <a:noFill/>
          <a:ln w="9525">
            <a:noFill/>
          </a:ln>
        </p:spPr>
      </p:pic>
      <p:sp>
        <p:nvSpPr>
          <p:cNvPr id="7" name="任意多边形 6"/>
          <p:cNvSpPr/>
          <p:nvPr/>
        </p:nvSpPr>
        <p:spPr>
          <a:xfrm rot="10800000" flipH="1">
            <a:off x="171453" y="1"/>
            <a:ext cx="1831181" cy="600075"/>
          </a:xfrm>
          <a:custGeom>
            <a:avLst/>
            <a:gdLst>
              <a:gd name="connsiteX0" fmla="*/ 0 w 2543175"/>
              <a:gd name="connsiteY0" fmla="*/ 828674 h 828674"/>
              <a:gd name="connsiteX1" fmla="*/ 207169 w 2543175"/>
              <a:gd name="connsiteY1" fmla="*/ 0 h 828674"/>
              <a:gd name="connsiteX2" fmla="*/ 2543175 w 2543175"/>
              <a:gd name="connsiteY2" fmla="*/ 0 h 828674"/>
              <a:gd name="connsiteX3" fmla="*/ 2336007 w 2543175"/>
              <a:gd name="connsiteY3" fmla="*/ 828674 h 828674"/>
              <a:gd name="connsiteX4" fmla="*/ 0 w 2543175"/>
              <a:gd name="connsiteY4" fmla="*/ 828674 h 828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3175" h="828674">
                <a:moveTo>
                  <a:pt x="0" y="828674"/>
                </a:moveTo>
                <a:lnTo>
                  <a:pt x="207169" y="0"/>
                </a:lnTo>
                <a:lnTo>
                  <a:pt x="2543175" y="0"/>
                </a:lnTo>
                <a:lnTo>
                  <a:pt x="2336007" y="828674"/>
                </a:lnTo>
                <a:lnTo>
                  <a:pt x="0" y="828674"/>
                </a:lnTo>
                <a:close/>
              </a:path>
            </a:pathLst>
          </a:custGeom>
          <a:solidFill>
            <a:srgbClr val="FF0000"/>
          </a:solidFill>
          <a:ln>
            <a:noFill/>
          </a:ln>
        </p:spPr>
        <p:style>
          <a:lnRef idx="2">
            <a:schemeClr val="accent5"/>
          </a:lnRef>
          <a:fillRef idx="1">
            <a:schemeClr val="lt1"/>
          </a:fillRef>
          <a:effectRef idx="0">
            <a:schemeClr val="accent5"/>
          </a:effectRef>
          <a:fontRef idx="minor">
            <a:schemeClr val="dk1"/>
          </a:fontRef>
        </p:style>
        <p:txBody>
          <a:bodyPr lIns="68577" tIns="34289" rIns="68577" bIns="34289" rtlCol="0" anchor="ctr"/>
          <a:lstStyle/>
          <a:p>
            <a:pPr algn="ctr" defTabSz="685766" fontAlgn="base">
              <a:spcBef>
                <a:spcPct val="0"/>
              </a:spcBef>
              <a:spcAft>
                <a:spcPct val="0"/>
              </a:spcAft>
              <a:defRPr/>
            </a:pPr>
            <a:endParaRPr lang="zh-CN" altLang="en-US" sz="1400"/>
          </a:p>
        </p:txBody>
      </p:sp>
      <p:sp>
        <p:nvSpPr>
          <p:cNvPr id="60424" name="矩形 7"/>
          <p:cNvSpPr/>
          <p:nvPr/>
        </p:nvSpPr>
        <p:spPr>
          <a:xfrm>
            <a:off x="346472" y="154784"/>
            <a:ext cx="1278555" cy="346249"/>
          </a:xfrm>
          <a:prstGeom prst="rect">
            <a:avLst/>
          </a:prstGeom>
          <a:noFill/>
          <a:ln w="9525">
            <a:noFill/>
          </a:ln>
        </p:spPr>
        <p:txBody>
          <a:bodyPr wrap="none" lIns="68577" tIns="34289" rIns="68577" bIns="34289">
            <a:spAutoFit/>
          </a:bodyPr>
          <a:lstStyle/>
          <a:p>
            <a:pPr marL="214303" indent="-214303">
              <a:buFont typeface="Wingdings" panose="05000000000000000000" pitchFamily="2" charset="2"/>
              <a:buChar char="Ø"/>
            </a:pPr>
            <a:r>
              <a:rPr lang="zh-CN" altLang="en-US" b="1" dirty="0">
                <a:solidFill>
                  <a:schemeClr val="bg1"/>
                </a:solidFill>
                <a:latin typeface="微软雅黑" panose="020B0503020204020204" charset="-122"/>
                <a:ea typeface="微软雅黑" panose="020B0503020204020204" charset="-122"/>
              </a:rPr>
              <a:t>获奖图书</a:t>
            </a:r>
          </a:p>
        </p:txBody>
      </p:sp>
      <p:sp>
        <p:nvSpPr>
          <p:cNvPr id="4" name="文本框 3"/>
          <p:cNvSpPr txBox="1"/>
          <p:nvPr/>
        </p:nvSpPr>
        <p:spPr>
          <a:xfrm>
            <a:off x="1468757" y="4328162"/>
            <a:ext cx="6444139" cy="622459"/>
          </a:xfrm>
          <a:prstGeom prst="rect">
            <a:avLst/>
          </a:prstGeom>
          <a:noFill/>
        </p:spPr>
        <p:txBody>
          <a:bodyPr wrap="square" lIns="68577" tIns="34289" rIns="68577" bIns="34289" rtlCol="0" anchor="t">
            <a:spAutoFit/>
          </a:bodyPr>
          <a:lstStyle/>
          <a:p>
            <a:pPr algn="ctr"/>
            <a:r>
              <a:rPr b="1" spc="225" dirty="0">
                <a:latin typeface="微软雅黑" panose="020B0503020204020204" charset="-122"/>
                <a:ea typeface="微软雅黑" panose="020B0503020204020204" charset="-122"/>
                <a:cs typeface="+mn-ea"/>
                <a:sym typeface="+mn-ea"/>
              </a:rPr>
              <a:t>拟入选“十四五”职业教育国家规划教材</a:t>
            </a:r>
          </a:p>
          <a:p>
            <a:pPr algn="ctr"/>
            <a:r>
              <a:rPr lang="zh-CN" altLang="en-US" b="1" spc="225" dirty="0">
                <a:latin typeface="微软雅黑" panose="020B0503020204020204" charset="-122"/>
                <a:ea typeface="微软雅黑" panose="020B0503020204020204" charset="-122"/>
                <a:cs typeface="+mn-ea"/>
                <a:sym typeface="+mn-ea"/>
              </a:rPr>
              <a:t>入选</a:t>
            </a:r>
            <a:r>
              <a:rPr b="1" spc="225" dirty="0">
                <a:latin typeface="微软雅黑" panose="020B0503020204020204" charset="-122"/>
                <a:ea typeface="微软雅黑" panose="020B0503020204020204" charset="-122"/>
                <a:cs typeface="+mn-ea"/>
                <a:sym typeface="+mn-ea"/>
              </a:rPr>
              <a:t>辽宁省“十四五”职业教育规划教材</a:t>
            </a:r>
          </a:p>
        </p:txBody>
      </p:sp>
      <p:pic>
        <p:nvPicPr>
          <p:cNvPr id="2" name="图片 1" descr="《烹饪营养与配餐》 立体书白底"/>
          <p:cNvPicPr>
            <a:picLocks noChangeAspect="1"/>
          </p:cNvPicPr>
          <p:nvPr/>
        </p:nvPicPr>
        <p:blipFill>
          <a:blip r:embed="rId4"/>
          <a:stretch>
            <a:fillRect/>
          </a:stretch>
        </p:blipFill>
        <p:spPr>
          <a:xfrm>
            <a:off x="3288983" y="948690"/>
            <a:ext cx="2566035" cy="3130868"/>
          </a:xfrm>
          <a:prstGeom prst="rect">
            <a:avLst/>
          </a:prstGeom>
        </p:spPr>
      </p:pic>
    </p:spTree>
    <p:extLst>
      <p:ext uri="{BB962C8B-B14F-4D97-AF65-F5344CB8AC3E}">
        <p14:creationId xmlns:p14="http://schemas.microsoft.com/office/powerpoint/2010/main" val="4179729913"/>
      </p:ext>
    </p:extLst>
  </p:cSld>
  <p:clrMapOvr>
    <a:masterClrMapping/>
  </p:clrMapOvr>
  <p:transition>
    <p:cove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0418" name="直接连接符 43"/>
          <p:cNvCxnSpPr/>
          <p:nvPr/>
        </p:nvCxnSpPr>
        <p:spPr>
          <a:xfrm>
            <a:off x="1" y="677468"/>
            <a:ext cx="6831806" cy="16669"/>
          </a:xfrm>
          <a:prstGeom prst="line">
            <a:avLst/>
          </a:prstGeom>
          <a:ln w="19050" cap="flat" cmpd="dbl">
            <a:solidFill>
              <a:srgbClr val="7F7F7F"/>
            </a:solidFill>
            <a:prstDash val="solid"/>
            <a:headEnd type="none" w="med" len="med"/>
            <a:tailEnd type="none" w="med" len="med"/>
          </a:ln>
        </p:spPr>
      </p:cxnSp>
      <p:sp>
        <p:nvSpPr>
          <p:cNvPr id="60419" name="矩形 39"/>
          <p:cNvSpPr/>
          <p:nvPr/>
        </p:nvSpPr>
        <p:spPr>
          <a:xfrm>
            <a:off x="0" y="0"/>
            <a:ext cx="9144000" cy="940594"/>
          </a:xfrm>
          <a:prstGeom prst="rect">
            <a:avLst/>
          </a:prstGeom>
          <a:solidFill>
            <a:schemeClr val="bg1"/>
          </a:solidFill>
          <a:ln w="9525">
            <a:noFill/>
          </a:ln>
        </p:spPr>
        <p:txBody>
          <a:bodyPr lIns="68577" tIns="34289" rIns="68577" bIns="34289" anchor="ctr" anchorCtr="0"/>
          <a:lstStyle/>
          <a:p>
            <a:endParaRPr lang="en-US" altLang="zh-CN" sz="2100" b="1" dirty="0">
              <a:latin typeface="Arial" panose="020B0604020202020204" pitchFamily="34" charset="0"/>
            </a:endParaRPr>
          </a:p>
        </p:txBody>
      </p:sp>
      <p:cxnSp>
        <p:nvCxnSpPr>
          <p:cNvPr id="60420" name="直接连接符 67"/>
          <p:cNvCxnSpPr/>
          <p:nvPr/>
        </p:nvCxnSpPr>
        <p:spPr>
          <a:xfrm>
            <a:off x="114301" y="683421"/>
            <a:ext cx="6831806" cy="16669"/>
          </a:xfrm>
          <a:prstGeom prst="line">
            <a:avLst/>
          </a:prstGeom>
          <a:ln w="19050" cap="flat" cmpd="dbl">
            <a:solidFill>
              <a:srgbClr val="7F7F7F"/>
            </a:solidFill>
            <a:prstDash val="solid"/>
            <a:headEnd type="none" w="med" len="med"/>
            <a:tailEnd type="none" w="med" len="med"/>
          </a:ln>
        </p:spPr>
      </p:cxnSp>
      <p:pic>
        <p:nvPicPr>
          <p:cNvPr id="60422" name="图片 15" descr="含新LOGO的中英文全称和简称社名副本1.jpg"/>
          <p:cNvPicPr>
            <a:picLocks noChangeAspect="1"/>
          </p:cNvPicPr>
          <p:nvPr/>
        </p:nvPicPr>
        <p:blipFill>
          <a:blip r:embed="rId7"/>
          <a:stretch>
            <a:fillRect/>
          </a:stretch>
        </p:blipFill>
        <p:spPr>
          <a:xfrm>
            <a:off x="6997304" y="105968"/>
            <a:ext cx="2095500" cy="557213"/>
          </a:xfrm>
          <a:prstGeom prst="rect">
            <a:avLst/>
          </a:prstGeom>
          <a:noFill/>
          <a:ln w="9525">
            <a:noFill/>
          </a:ln>
        </p:spPr>
      </p:pic>
      <p:sp>
        <p:nvSpPr>
          <p:cNvPr id="7" name="任意多边形 6"/>
          <p:cNvSpPr/>
          <p:nvPr/>
        </p:nvSpPr>
        <p:spPr>
          <a:xfrm rot="10800000" flipH="1">
            <a:off x="171453" y="1"/>
            <a:ext cx="1831181" cy="600075"/>
          </a:xfrm>
          <a:custGeom>
            <a:avLst/>
            <a:gdLst>
              <a:gd name="connsiteX0" fmla="*/ 0 w 2543175"/>
              <a:gd name="connsiteY0" fmla="*/ 828674 h 828674"/>
              <a:gd name="connsiteX1" fmla="*/ 207169 w 2543175"/>
              <a:gd name="connsiteY1" fmla="*/ 0 h 828674"/>
              <a:gd name="connsiteX2" fmla="*/ 2543175 w 2543175"/>
              <a:gd name="connsiteY2" fmla="*/ 0 h 828674"/>
              <a:gd name="connsiteX3" fmla="*/ 2336007 w 2543175"/>
              <a:gd name="connsiteY3" fmla="*/ 828674 h 828674"/>
              <a:gd name="connsiteX4" fmla="*/ 0 w 2543175"/>
              <a:gd name="connsiteY4" fmla="*/ 828674 h 828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3175" h="828674">
                <a:moveTo>
                  <a:pt x="0" y="828674"/>
                </a:moveTo>
                <a:lnTo>
                  <a:pt x="207169" y="0"/>
                </a:lnTo>
                <a:lnTo>
                  <a:pt x="2543175" y="0"/>
                </a:lnTo>
                <a:lnTo>
                  <a:pt x="2336007" y="828674"/>
                </a:lnTo>
                <a:lnTo>
                  <a:pt x="0" y="828674"/>
                </a:lnTo>
                <a:close/>
              </a:path>
            </a:pathLst>
          </a:custGeom>
          <a:solidFill>
            <a:srgbClr val="FF0000"/>
          </a:solidFill>
          <a:ln>
            <a:noFill/>
          </a:ln>
        </p:spPr>
        <p:style>
          <a:lnRef idx="2">
            <a:schemeClr val="accent5"/>
          </a:lnRef>
          <a:fillRef idx="1">
            <a:schemeClr val="lt1"/>
          </a:fillRef>
          <a:effectRef idx="0">
            <a:schemeClr val="accent5"/>
          </a:effectRef>
          <a:fontRef idx="minor">
            <a:schemeClr val="dk1"/>
          </a:fontRef>
        </p:style>
        <p:txBody>
          <a:bodyPr lIns="68577" tIns="34289" rIns="68577" bIns="34289" rtlCol="0" anchor="ctr"/>
          <a:lstStyle/>
          <a:p>
            <a:pPr algn="ctr" defTabSz="685766" fontAlgn="base">
              <a:spcBef>
                <a:spcPct val="0"/>
              </a:spcBef>
              <a:spcAft>
                <a:spcPct val="0"/>
              </a:spcAft>
              <a:defRPr/>
            </a:pPr>
            <a:endParaRPr lang="zh-CN" altLang="en-US" sz="1400"/>
          </a:p>
        </p:txBody>
      </p:sp>
      <p:sp>
        <p:nvSpPr>
          <p:cNvPr id="60424" name="矩形 7"/>
          <p:cNvSpPr/>
          <p:nvPr/>
        </p:nvSpPr>
        <p:spPr>
          <a:xfrm>
            <a:off x="346472" y="154784"/>
            <a:ext cx="1278555" cy="346249"/>
          </a:xfrm>
          <a:prstGeom prst="rect">
            <a:avLst/>
          </a:prstGeom>
          <a:noFill/>
          <a:ln w="9525">
            <a:noFill/>
          </a:ln>
        </p:spPr>
        <p:txBody>
          <a:bodyPr wrap="none" lIns="68577" tIns="34289" rIns="68577" bIns="34289">
            <a:spAutoFit/>
          </a:bodyPr>
          <a:lstStyle/>
          <a:p>
            <a:pPr marL="214303" indent="-214303">
              <a:buFont typeface="Wingdings" panose="05000000000000000000" pitchFamily="2" charset="2"/>
              <a:buChar char="Ø"/>
            </a:pPr>
            <a:r>
              <a:rPr lang="zh-CN" altLang="en-US" b="1" dirty="0">
                <a:solidFill>
                  <a:schemeClr val="bg1"/>
                </a:solidFill>
                <a:latin typeface="微软雅黑" panose="020B0503020204020204" charset="-122"/>
                <a:ea typeface="微软雅黑" panose="020B0503020204020204" charset="-122"/>
                <a:sym typeface="+mn-ea"/>
              </a:rPr>
              <a:t>获奖图书</a:t>
            </a:r>
            <a:endParaRPr lang="zh-CN" altLang="en-US" b="1" dirty="0">
              <a:solidFill>
                <a:schemeClr val="bg1"/>
              </a:solidFill>
              <a:latin typeface="微软雅黑" panose="020B0503020204020204" charset="-122"/>
              <a:ea typeface="微软雅黑" panose="020B0503020204020204" charset="-122"/>
            </a:endParaRPr>
          </a:p>
        </p:txBody>
      </p:sp>
      <p:grpSp>
        <p:nvGrpSpPr>
          <p:cNvPr id="3" name="组合 2"/>
          <p:cNvGrpSpPr/>
          <p:nvPr/>
        </p:nvGrpSpPr>
        <p:grpSpPr>
          <a:xfrm>
            <a:off x="114300" y="875824"/>
            <a:ext cx="3812381" cy="3515678"/>
            <a:chOff x="484" y="2220"/>
            <a:chExt cx="8005" cy="7382"/>
          </a:xfrm>
        </p:grpSpPr>
        <p:pic>
          <p:nvPicPr>
            <p:cNvPr id="9" name="图片 8"/>
            <p:cNvPicPr>
              <a:picLocks noChangeAspect="1"/>
            </p:cNvPicPr>
            <p:nvPr/>
          </p:nvPicPr>
          <p:blipFill>
            <a:blip r:embed="rId8"/>
            <a:stretch>
              <a:fillRect/>
            </a:stretch>
          </p:blipFill>
          <p:spPr>
            <a:xfrm>
              <a:off x="485" y="6498"/>
              <a:ext cx="8004" cy="3105"/>
            </a:xfrm>
            <a:prstGeom prst="rect">
              <a:avLst/>
            </a:prstGeom>
            <a:solidFill>
              <a:schemeClr val="bg2"/>
            </a:solidFill>
            <a:effectLst/>
          </p:spPr>
        </p:pic>
        <p:pic>
          <p:nvPicPr>
            <p:cNvPr id="2" name="图片 1"/>
            <p:cNvPicPr>
              <a:picLocks noChangeAspect="1"/>
            </p:cNvPicPr>
            <p:nvPr>
              <p:custDataLst>
                <p:tags r:id="rId4"/>
              </p:custDataLst>
            </p:nvPr>
          </p:nvPicPr>
          <p:blipFill>
            <a:blip r:embed="rId9"/>
            <a:stretch>
              <a:fillRect/>
            </a:stretch>
          </p:blipFill>
          <p:spPr>
            <a:xfrm>
              <a:off x="484" y="2220"/>
              <a:ext cx="8005" cy="4278"/>
            </a:xfrm>
            <a:prstGeom prst="rect">
              <a:avLst/>
            </a:prstGeom>
          </p:spPr>
        </p:pic>
      </p:grpSp>
      <p:pic>
        <p:nvPicPr>
          <p:cNvPr id="15" name="图片 14"/>
          <p:cNvPicPr>
            <a:picLocks noChangeAspect="1"/>
          </p:cNvPicPr>
          <p:nvPr>
            <p:custDataLst>
              <p:tags r:id="rId1"/>
            </p:custDataLst>
          </p:nvPr>
        </p:nvPicPr>
        <p:blipFill>
          <a:blip r:embed="rId10"/>
          <a:stretch>
            <a:fillRect/>
          </a:stretch>
        </p:blipFill>
        <p:spPr>
          <a:xfrm>
            <a:off x="4099083" y="910116"/>
            <a:ext cx="4993958" cy="2510314"/>
          </a:xfrm>
          <a:prstGeom prst="rect">
            <a:avLst/>
          </a:prstGeom>
        </p:spPr>
      </p:pic>
      <p:pic>
        <p:nvPicPr>
          <p:cNvPr id="4" name="图片 3"/>
          <p:cNvPicPr>
            <a:picLocks noChangeAspect="1"/>
          </p:cNvPicPr>
          <p:nvPr>
            <p:custDataLst>
              <p:tags r:id="rId2"/>
            </p:custDataLst>
          </p:nvPr>
        </p:nvPicPr>
        <p:blipFill>
          <a:blip r:embed="rId11"/>
          <a:stretch>
            <a:fillRect/>
          </a:stretch>
        </p:blipFill>
        <p:spPr>
          <a:xfrm>
            <a:off x="4098131" y="3420429"/>
            <a:ext cx="4995000" cy="505193"/>
          </a:xfrm>
          <a:prstGeom prst="rect">
            <a:avLst/>
          </a:prstGeom>
        </p:spPr>
      </p:pic>
      <p:sp>
        <p:nvSpPr>
          <p:cNvPr id="17" name="矩形 16"/>
          <p:cNvSpPr/>
          <p:nvPr>
            <p:custDataLst>
              <p:tags r:id="rId3"/>
            </p:custDataLst>
          </p:nvPr>
        </p:nvSpPr>
        <p:spPr>
          <a:xfrm>
            <a:off x="4256248" y="3565686"/>
            <a:ext cx="4771073" cy="265271"/>
          </a:xfrm>
          <a:prstGeom prst="rect">
            <a:avLst/>
          </a:prstGeom>
          <a:noFill/>
          <a:ln w="22225">
            <a:solidFill>
              <a:srgbClr val="FF0000"/>
            </a:solidFill>
          </a:ln>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lIns="68577" tIns="34289" rIns="68577" bIns="34289" rtlCol="0" anchor="ctr"/>
          <a:lstStyle/>
          <a:p>
            <a:pPr algn="ctr"/>
            <a:endParaRPr lang="zh-CN" altLang="en-US"/>
          </a:p>
        </p:txBody>
      </p:sp>
    </p:spTree>
    <p:extLst>
      <p:ext uri="{BB962C8B-B14F-4D97-AF65-F5344CB8AC3E}">
        <p14:creationId xmlns:p14="http://schemas.microsoft.com/office/powerpoint/2010/main" val="2956950794"/>
      </p:ext>
    </p:extLst>
  </p:cSld>
  <p:clrMapOvr>
    <a:masterClrMapping/>
  </p:clrMapOvr>
  <p:transition>
    <p:cove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0418" name="直接连接符 43"/>
          <p:cNvCxnSpPr/>
          <p:nvPr/>
        </p:nvCxnSpPr>
        <p:spPr>
          <a:xfrm>
            <a:off x="1" y="677468"/>
            <a:ext cx="6831806" cy="16669"/>
          </a:xfrm>
          <a:prstGeom prst="line">
            <a:avLst/>
          </a:prstGeom>
          <a:ln w="19050" cap="flat" cmpd="dbl">
            <a:solidFill>
              <a:srgbClr val="7F7F7F"/>
            </a:solidFill>
            <a:prstDash val="solid"/>
            <a:headEnd type="none" w="med" len="med"/>
            <a:tailEnd type="none" w="med" len="med"/>
          </a:ln>
        </p:spPr>
      </p:cxnSp>
      <p:sp>
        <p:nvSpPr>
          <p:cNvPr id="60419" name="矩形 39"/>
          <p:cNvSpPr/>
          <p:nvPr/>
        </p:nvSpPr>
        <p:spPr>
          <a:xfrm>
            <a:off x="0" y="0"/>
            <a:ext cx="9144000" cy="940594"/>
          </a:xfrm>
          <a:prstGeom prst="rect">
            <a:avLst/>
          </a:prstGeom>
          <a:solidFill>
            <a:schemeClr val="bg1"/>
          </a:solidFill>
          <a:ln w="9525">
            <a:noFill/>
          </a:ln>
        </p:spPr>
        <p:txBody>
          <a:bodyPr lIns="68577" tIns="34289" rIns="68577" bIns="34289" anchor="ctr" anchorCtr="0"/>
          <a:lstStyle/>
          <a:p>
            <a:endParaRPr lang="en-US" altLang="zh-CN" sz="2100" b="1" dirty="0">
              <a:latin typeface="Arial" panose="020B0604020202020204" pitchFamily="34" charset="0"/>
            </a:endParaRPr>
          </a:p>
        </p:txBody>
      </p:sp>
      <p:cxnSp>
        <p:nvCxnSpPr>
          <p:cNvPr id="60420" name="直接连接符 67"/>
          <p:cNvCxnSpPr/>
          <p:nvPr/>
        </p:nvCxnSpPr>
        <p:spPr>
          <a:xfrm>
            <a:off x="114301" y="683421"/>
            <a:ext cx="6831806" cy="16669"/>
          </a:xfrm>
          <a:prstGeom prst="line">
            <a:avLst/>
          </a:prstGeom>
          <a:ln w="19050" cap="flat" cmpd="dbl">
            <a:solidFill>
              <a:srgbClr val="7F7F7F"/>
            </a:solidFill>
            <a:prstDash val="solid"/>
            <a:headEnd type="none" w="med" len="med"/>
            <a:tailEnd type="none" w="med" len="med"/>
          </a:ln>
        </p:spPr>
      </p:cxnSp>
      <p:pic>
        <p:nvPicPr>
          <p:cNvPr id="60422" name="图片 15" descr="含新LOGO的中英文全称和简称社名副本1.jpg"/>
          <p:cNvPicPr>
            <a:picLocks noChangeAspect="1"/>
          </p:cNvPicPr>
          <p:nvPr/>
        </p:nvPicPr>
        <p:blipFill>
          <a:blip r:embed="rId3"/>
          <a:stretch>
            <a:fillRect/>
          </a:stretch>
        </p:blipFill>
        <p:spPr>
          <a:xfrm>
            <a:off x="6997304" y="105968"/>
            <a:ext cx="2095500" cy="557213"/>
          </a:xfrm>
          <a:prstGeom prst="rect">
            <a:avLst/>
          </a:prstGeom>
          <a:noFill/>
          <a:ln w="9525">
            <a:noFill/>
          </a:ln>
        </p:spPr>
      </p:pic>
      <p:sp>
        <p:nvSpPr>
          <p:cNvPr id="7" name="任意多边形 6"/>
          <p:cNvSpPr/>
          <p:nvPr/>
        </p:nvSpPr>
        <p:spPr>
          <a:xfrm rot="10800000" flipH="1">
            <a:off x="171453" y="1"/>
            <a:ext cx="1831181" cy="600075"/>
          </a:xfrm>
          <a:custGeom>
            <a:avLst/>
            <a:gdLst>
              <a:gd name="connsiteX0" fmla="*/ 0 w 2543175"/>
              <a:gd name="connsiteY0" fmla="*/ 828674 h 828674"/>
              <a:gd name="connsiteX1" fmla="*/ 207169 w 2543175"/>
              <a:gd name="connsiteY1" fmla="*/ 0 h 828674"/>
              <a:gd name="connsiteX2" fmla="*/ 2543175 w 2543175"/>
              <a:gd name="connsiteY2" fmla="*/ 0 h 828674"/>
              <a:gd name="connsiteX3" fmla="*/ 2336007 w 2543175"/>
              <a:gd name="connsiteY3" fmla="*/ 828674 h 828674"/>
              <a:gd name="connsiteX4" fmla="*/ 0 w 2543175"/>
              <a:gd name="connsiteY4" fmla="*/ 828674 h 828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3175" h="828674">
                <a:moveTo>
                  <a:pt x="0" y="828674"/>
                </a:moveTo>
                <a:lnTo>
                  <a:pt x="207169" y="0"/>
                </a:lnTo>
                <a:lnTo>
                  <a:pt x="2543175" y="0"/>
                </a:lnTo>
                <a:lnTo>
                  <a:pt x="2336007" y="828674"/>
                </a:lnTo>
                <a:lnTo>
                  <a:pt x="0" y="828674"/>
                </a:lnTo>
                <a:close/>
              </a:path>
            </a:pathLst>
          </a:custGeom>
          <a:solidFill>
            <a:srgbClr val="FF0000"/>
          </a:solidFill>
          <a:ln>
            <a:noFill/>
          </a:ln>
        </p:spPr>
        <p:style>
          <a:lnRef idx="2">
            <a:schemeClr val="accent5"/>
          </a:lnRef>
          <a:fillRef idx="1">
            <a:schemeClr val="lt1"/>
          </a:fillRef>
          <a:effectRef idx="0">
            <a:schemeClr val="accent5"/>
          </a:effectRef>
          <a:fontRef idx="minor">
            <a:schemeClr val="dk1"/>
          </a:fontRef>
        </p:style>
        <p:txBody>
          <a:bodyPr lIns="68577" tIns="34289" rIns="68577" bIns="34289" rtlCol="0" anchor="ctr"/>
          <a:lstStyle/>
          <a:p>
            <a:pPr algn="ctr" defTabSz="685766" fontAlgn="base">
              <a:spcBef>
                <a:spcPct val="0"/>
              </a:spcBef>
              <a:spcAft>
                <a:spcPct val="0"/>
              </a:spcAft>
              <a:defRPr/>
            </a:pPr>
            <a:endParaRPr lang="zh-CN" altLang="en-US" sz="1400"/>
          </a:p>
        </p:txBody>
      </p:sp>
      <p:sp>
        <p:nvSpPr>
          <p:cNvPr id="60424" name="矩形 7"/>
          <p:cNvSpPr/>
          <p:nvPr/>
        </p:nvSpPr>
        <p:spPr>
          <a:xfrm>
            <a:off x="346472" y="154784"/>
            <a:ext cx="1278555" cy="346249"/>
          </a:xfrm>
          <a:prstGeom prst="rect">
            <a:avLst/>
          </a:prstGeom>
          <a:noFill/>
          <a:ln w="9525">
            <a:noFill/>
          </a:ln>
        </p:spPr>
        <p:txBody>
          <a:bodyPr wrap="none" lIns="68577" tIns="34289" rIns="68577" bIns="34289">
            <a:spAutoFit/>
          </a:bodyPr>
          <a:lstStyle/>
          <a:p>
            <a:pPr marL="214303" indent="-214303">
              <a:buFont typeface="Wingdings" panose="05000000000000000000" pitchFamily="2" charset="2"/>
              <a:buChar char="Ø"/>
            </a:pPr>
            <a:r>
              <a:rPr lang="zh-CN" altLang="en-US" b="1" dirty="0">
                <a:solidFill>
                  <a:schemeClr val="bg1"/>
                </a:solidFill>
                <a:latin typeface="微软雅黑" panose="020B0503020204020204" charset="-122"/>
                <a:ea typeface="微软雅黑" panose="020B0503020204020204" charset="-122"/>
                <a:sym typeface="+mn-ea"/>
              </a:rPr>
              <a:t>获奖图书</a:t>
            </a:r>
            <a:endParaRPr lang="zh-CN" altLang="en-US" b="1" dirty="0">
              <a:solidFill>
                <a:schemeClr val="bg1"/>
              </a:solidFill>
              <a:latin typeface="微软雅黑" panose="020B0503020204020204" charset="-122"/>
              <a:ea typeface="微软雅黑" panose="020B0503020204020204" charset="-122"/>
            </a:endParaRPr>
          </a:p>
        </p:txBody>
      </p:sp>
      <p:sp>
        <p:nvSpPr>
          <p:cNvPr id="4" name="文本框 3"/>
          <p:cNvSpPr txBox="1"/>
          <p:nvPr/>
        </p:nvSpPr>
        <p:spPr>
          <a:xfrm>
            <a:off x="1215869" y="4176239"/>
            <a:ext cx="6711791" cy="622459"/>
          </a:xfrm>
          <a:prstGeom prst="rect">
            <a:avLst/>
          </a:prstGeom>
          <a:noFill/>
        </p:spPr>
        <p:txBody>
          <a:bodyPr wrap="square" lIns="68577" tIns="34289" rIns="68577" bIns="34289" rtlCol="0" anchor="t">
            <a:spAutoFit/>
          </a:bodyPr>
          <a:lstStyle/>
          <a:p>
            <a:pPr algn="ctr"/>
            <a:endParaRPr lang="zh-CN" altLang="en-US" b="1" spc="225" dirty="0">
              <a:latin typeface="微软雅黑" panose="020B0503020204020204" charset="-122"/>
              <a:ea typeface="微软雅黑" panose="020B0503020204020204" charset="-122"/>
              <a:cs typeface="+mn-ea"/>
              <a:sym typeface="+mn-ea"/>
            </a:endParaRPr>
          </a:p>
          <a:p>
            <a:pPr algn="ctr"/>
            <a:r>
              <a:rPr lang="zh-CN" altLang="en-US" b="1" spc="225" dirty="0">
                <a:latin typeface="微软雅黑" panose="020B0503020204020204" charset="-122"/>
                <a:ea typeface="微软雅黑" panose="020B0503020204020204" charset="-122"/>
                <a:cs typeface="+mn-ea"/>
                <a:sym typeface="+mn-ea"/>
              </a:rPr>
              <a:t>拟入选</a:t>
            </a:r>
            <a:r>
              <a:rPr lang="en-US" altLang="zh-CN" b="1" spc="225" dirty="0">
                <a:latin typeface="微软雅黑" panose="020B0503020204020204" charset="-122"/>
                <a:ea typeface="微软雅黑" panose="020B0503020204020204" charset="-122"/>
                <a:cs typeface="+mn-ea"/>
                <a:sym typeface="+mn-ea"/>
              </a:rPr>
              <a:t>“</a:t>
            </a:r>
            <a:r>
              <a:rPr lang="zh-CN" altLang="en-US" b="1" spc="225" dirty="0">
                <a:latin typeface="微软雅黑" panose="020B0503020204020204" charset="-122"/>
                <a:ea typeface="微软雅黑" panose="020B0503020204020204" charset="-122"/>
                <a:cs typeface="+mn-ea"/>
                <a:sym typeface="+mn-ea"/>
              </a:rPr>
              <a:t>十四五</a:t>
            </a:r>
            <a:r>
              <a:rPr lang="en-US" altLang="zh-CN" b="1" spc="225" dirty="0">
                <a:latin typeface="微软雅黑" panose="020B0503020204020204" charset="-122"/>
                <a:ea typeface="微软雅黑" panose="020B0503020204020204" charset="-122"/>
                <a:cs typeface="+mn-ea"/>
                <a:sym typeface="+mn-ea"/>
              </a:rPr>
              <a:t>”</a:t>
            </a:r>
            <a:r>
              <a:rPr lang="zh-CN" altLang="en-US" b="1" spc="225" dirty="0">
                <a:latin typeface="微软雅黑" panose="020B0503020204020204" charset="-122"/>
                <a:ea typeface="微软雅黑" panose="020B0503020204020204" charset="-122"/>
                <a:cs typeface="+mn-ea"/>
                <a:sym typeface="+mn-ea"/>
              </a:rPr>
              <a:t>职业教育国家规划教材</a:t>
            </a:r>
          </a:p>
        </p:txBody>
      </p:sp>
      <p:pic>
        <p:nvPicPr>
          <p:cNvPr id="6" name="图片 5" descr="食品雕刻与冷拼(白底)"/>
          <p:cNvPicPr>
            <a:picLocks noChangeAspect="1"/>
          </p:cNvPicPr>
          <p:nvPr/>
        </p:nvPicPr>
        <p:blipFill>
          <a:blip r:embed="rId4"/>
          <a:stretch>
            <a:fillRect/>
          </a:stretch>
        </p:blipFill>
        <p:spPr>
          <a:xfrm>
            <a:off x="4725830" y="973455"/>
            <a:ext cx="2619375" cy="3196114"/>
          </a:xfrm>
          <a:prstGeom prst="rect">
            <a:avLst/>
          </a:prstGeom>
        </p:spPr>
      </p:pic>
      <p:pic>
        <p:nvPicPr>
          <p:cNvPr id="8" name="图片 7" descr="食品营养与配餐(白底)"/>
          <p:cNvPicPr>
            <a:picLocks noChangeAspect="1"/>
          </p:cNvPicPr>
          <p:nvPr/>
        </p:nvPicPr>
        <p:blipFill>
          <a:blip r:embed="rId5"/>
          <a:stretch>
            <a:fillRect/>
          </a:stretch>
        </p:blipFill>
        <p:spPr>
          <a:xfrm>
            <a:off x="1336357" y="912021"/>
            <a:ext cx="2598420" cy="3170873"/>
          </a:xfrm>
          <a:prstGeom prst="rect">
            <a:avLst/>
          </a:prstGeom>
        </p:spPr>
      </p:pic>
    </p:spTree>
    <p:extLst>
      <p:ext uri="{BB962C8B-B14F-4D97-AF65-F5344CB8AC3E}">
        <p14:creationId xmlns:p14="http://schemas.microsoft.com/office/powerpoint/2010/main" val="1860636520"/>
      </p:ext>
    </p:extLst>
  </p:cSld>
  <p:clrMapOvr>
    <a:masterClrMapping/>
  </p:clrMapOvr>
  <p:transition>
    <p:cove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D4E321C2-8E77-7E43-99CC-62864C545734}"/>
              </a:ext>
            </a:extLst>
          </p:cNvPr>
          <p:cNvPicPr>
            <a:picLocks noChangeAspect="1"/>
          </p:cNvPicPr>
          <p:nvPr/>
        </p:nvPicPr>
        <p:blipFill>
          <a:blip r:embed="rId3"/>
          <a:stretch>
            <a:fillRect/>
          </a:stretch>
        </p:blipFill>
        <p:spPr>
          <a:xfrm>
            <a:off x="0" y="0"/>
            <a:ext cx="9144000" cy="5143500"/>
          </a:xfrm>
          <a:prstGeom prst="rect">
            <a:avLst/>
          </a:prstGeom>
          <a:gradFill>
            <a:gsLst>
              <a:gs pos="100000">
                <a:srgbClr val="4F0304"/>
              </a:gs>
              <a:gs pos="0">
                <a:srgbClr val="C00000"/>
              </a:gs>
            </a:gsLst>
            <a:lin ang="5400000" scaled="1"/>
          </a:gradFill>
          <a:ln>
            <a:noFill/>
          </a:ln>
        </p:spPr>
      </p:pic>
      <p:sp>
        <p:nvSpPr>
          <p:cNvPr id="7" name="任意多边形: 形状 70">
            <a:extLst>
              <a:ext uri="{FF2B5EF4-FFF2-40B4-BE49-F238E27FC236}">
                <a16:creationId xmlns="" xmlns:a16="http://schemas.microsoft.com/office/drawing/2014/main" id="{E7FD067E-0087-7248-B711-63B656B1716C}"/>
              </a:ext>
            </a:extLst>
          </p:cNvPr>
          <p:cNvSpPr/>
          <p:nvPr/>
        </p:nvSpPr>
        <p:spPr>
          <a:xfrm>
            <a:off x="-757" y="4812"/>
            <a:ext cx="3831091" cy="5143500"/>
          </a:xfrm>
          <a:custGeom>
            <a:avLst/>
            <a:gdLst>
              <a:gd name="connsiteX0" fmla="*/ 0 w 5108121"/>
              <a:gd name="connsiteY0" fmla="*/ 0 h 6858000"/>
              <a:gd name="connsiteX1" fmla="*/ 4041422 w 5108121"/>
              <a:gd name="connsiteY1" fmla="*/ 0 h 6858000"/>
              <a:gd name="connsiteX2" fmla="*/ 4157048 w 5108121"/>
              <a:gd name="connsiteY2" fmla="*/ 177000 h 6858000"/>
              <a:gd name="connsiteX3" fmla="*/ 5108121 w 5108121"/>
              <a:gd name="connsiteY3" fmla="*/ 3622703 h 6858000"/>
              <a:gd name="connsiteX4" fmla="*/ 4290520 w 5108121"/>
              <a:gd name="connsiteY4" fmla="*/ 6842617 h 6858000"/>
              <a:gd name="connsiteX5" fmla="*/ 4281426 w 5108121"/>
              <a:gd name="connsiteY5" fmla="*/ 6858000 h 6858000"/>
              <a:gd name="connsiteX6" fmla="*/ 0 w 510812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8121" h="6858000">
                <a:moveTo>
                  <a:pt x="0" y="0"/>
                </a:moveTo>
                <a:lnTo>
                  <a:pt x="4041422" y="0"/>
                </a:lnTo>
                <a:lnTo>
                  <a:pt x="4157048" y="177000"/>
                </a:lnTo>
                <a:cubicBezTo>
                  <a:pt x="4754383" y="1137847"/>
                  <a:pt x="5108121" y="2330580"/>
                  <a:pt x="5108121" y="3622703"/>
                </a:cubicBezTo>
                <a:cubicBezTo>
                  <a:pt x="5108121" y="4815432"/>
                  <a:pt x="4806711" y="5923474"/>
                  <a:pt x="4290520" y="6842617"/>
                </a:cubicBezTo>
                <a:lnTo>
                  <a:pt x="4281426" y="6858000"/>
                </a:lnTo>
                <a:lnTo>
                  <a:pt x="0" y="6858000"/>
                </a:lnTo>
                <a:close/>
              </a:path>
            </a:pathLst>
          </a:custGeom>
          <a:gradFill>
            <a:gsLst>
              <a:gs pos="100000">
                <a:srgbClr val="4F0304"/>
              </a:gs>
              <a:gs pos="0">
                <a:srgbClr val="C00000"/>
              </a:gs>
            </a:gsLst>
            <a:lin ang="5400000" scaled="1"/>
          </a:gradFill>
          <a:ln>
            <a:noFill/>
          </a:ln>
          <a:effectLst>
            <a:outerShdw blurRad="331423" sx="102000" sy="102000" algn="ctr" rotWithShape="0">
              <a:srgbClr val="4F0304">
                <a:alpha val="28286"/>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kumimoji="1" lang="zh-CN" altLang="en-US" dirty="0"/>
          </a:p>
        </p:txBody>
      </p:sp>
      <p:sp>
        <p:nvSpPr>
          <p:cNvPr id="39" name="任意多边形: 形状 67">
            <a:extLst>
              <a:ext uri="{FF2B5EF4-FFF2-40B4-BE49-F238E27FC236}">
                <a16:creationId xmlns="" xmlns:a16="http://schemas.microsoft.com/office/drawing/2014/main" id="{0C5F403A-081B-5941-9308-4D8BED2E3138}"/>
              </a:ext>
            </a:extLst>
          </p:cNvPr>
          <p:cNvSpPr/>
          <p:nvPr/>
        </p:nvSpPr>
        <p:spPr>
          <a:xfrm>
            <a:off x="3015599" y="-19208"/>
            <a:ext cx="1172340" cy="5143500"/>
          </a:xfrm>
          <a:custGeom>
            <a:avLst/>
            <a:gdLst>
              <a:gd name="connsiteX0" fmla="*/ 0 w 1563120"/>
              <a:gd name="connsiteY0" fmla="*/ 0 h 6858000"/>
              <a:gd name="connsiteX1" fmla="*/ 602472 w 1563120"/>
              <a:gd name="connsiteY1" fmla="*/ 0 h 6858000"/>
              <a:gd name="connsiteX2" fmla="*/ 701442 w 1563120"/>
              <a:gd name="connsiteY2" fmla="*/ 143397 h 6858000"/>
              <a:gd name="connsiteX3" fmla="*/ 1563120 w 1563120"/>
              <a:gd name="connsiteY3" fmla="*/ 3234063 h 6858000"/>
              <a:gd name="connsiteX4" fmla="*/ 324453 w 1563120"/>
              <a:gd name="connsiteY4" fmla="*/ 6846737 h 6858000"/>
              <a:gd name="connsiteX5" fmla="*/ 314662 w 1563120"/>
              <a:gd name="connsiteY5" fmla="*/ 6858000 h 6858000"/>
              <a:gd name="connsiteX6" fmla="*/ 237307 w 1563120"/>
              <a:gd name="connsiteY6" fmla="*/ 6858000 h 6858000"/>
              <a:gd name="connsiteX7" fmla="*/ 329210 w 1563120"/>
              <a:gd name="connsiteY7" fmla="*/ 6697479 h 6858000"/>
              <a:gd name="connsiteX8" fmla="*/ 1067917 w 1563120"/>
              <a:gd name="connsiteY8" fmla="*/ 3622703 h 6858000"/>
              <a:gd name="connsiteX9" fmla="*/ 184679 w 1563120"/>
              <a:gd name="connsiteY9" fmla="*/ 28888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63120" h="6858000">
                <a:moveTo>
                  <a:pt x="0" y="0"/>
                </a:moveTo>
                <a:lnTo>
                  <a:pt x="602472" y="0"/>
                </a:lnTo>
                <a:lnTo>
                  <a:pt x="701442" y="143397"/>
                </a:lnTo>
                <a:cubicBezTo>
                  <a:pt x="1242274" y="1002583"/>
                  <a:pt x="1563120" y="2073250"/>
                  <a:pt x="1563120" y="3234063"/>
                </a:cubicBezTo>
                <a:cubicBezTo>
                  <a:pt x="1563120" y="4643623"/>
                  <a:pt x="1090036" y="5920261"/>
                  <a:pt x="324453" y="6846737"/>
                </a:cubicBezTo>
                <a:lnTo>
                  <a:pt x="314662" y="6858000"/>
                </a:lnTo>
                <a:lnTo>
                  <a:pt x="237307" y="6858000"/>
                </a:lnTo>
                <a:lnTo>
                  <a:pt x="329210" y="6697479"/>
                </a:lnTo>
                <a:cubicBezTo>
                  <a:pt x="797086" y="5807824"/>
                  <a:pt x="1067917" y="4753311"/>
                  <a:pt x="1067917" y="3622703"/>
                </a:cubicBezTo>
                <a:cubicBezTo>
                  <a:pt x="1067917" y="2380278"/>
                  <a:pt x="740865" y="1229743"/>
                  <a:pt x="184679" y="288888"/>
                </a:cubicBezTo>
                <a:close/>
              </a:path>
            </a:pathLst>
          </a:custGeom>
          <a:solidFill>
            <a:srgbClr val="E8D2BB"/>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77" tIns="34289" rIns="68577" bIns="34289" numCol="1" spcCol="0" rtlCol="0" fromWordArt="0" anchor="ctr" anchorCtr="0" forceAA="0" compatLnSpc="1">
            <a:prstTxWarp prst="textNoShape">
              <a:avLst/>
            </a:prstTxWarp>
            <a:noAutofit/>
          </a:bodyPr>
          <a:lstStyle/>
          <a:p>
            <a:pPr algn="ctr" defTabSz="685766">
              <a:defRPr/>
            </a:pPr>
            <a:endParaRPr lang="zh-CN" altLang="en-US" sz="1400">
              <a:solidFill>
                <a:prstClr val="white"/>
              </a:solidFill>
              <a:latin typeface="等线" panose="020F0502020204030204"/>
              <a:ea typeface="等线" panose="02010600030101010101" pitchFamily="2" charset="-122"/>
            </a:endParaRPr>
          </a:p>
        </p:txBody>
      </p:sp>
      <p:sp>
        <p:nvSpPr>
          <p:cNvPr id="41" name="文本框 40">
            <a:extLst>
              <a:ext uri="{FF2B5EF4-FFF2-40B4-BE49-F238E27FC236}">
                <a16:creationId xmlns="" xmlns:a16="http://schemas.microsoft.com/office/drawing/2014/main" id="{AEE5939E-7BA9-3449-9EA9-54B8581FE7A5}"/>
              </a:ext>
            </a:extLst>
          </p:cNvPr>
          <p:cNvSpPr txBox="1"/>
          <p:nvPr/>
        </p:nvSpPr>
        <p:spPr>
          <a:xfrm>
            <a:off x="-266723" y="-555566"/>
            <a:ext cx="1415764" cy="6254631"/>
          </a:xfrm>
          <a:prstGeom prst="rect">
            <a:avLst/>
          </a:prstGeom>
          <a:noFill/>
          <a:ln>
            <a:noFill/>
          </a:ln>
        </p:spPr>
        <p:txBody>
          <a:bodyPr vert="eaVert" wrap="square" lIns="91436" tIns="45718" rIns="91436" bIns="45718" rtlCol="0">
            <a:spAutoFit/>
          </a:bodyPr>
          <a:lstStyle/>
          <a:p>
            <a:pPr algn="ctr" defTabSz="685766">
              <a:defRPr/>
            </a:pPr>
            <a:r>
              <a:rPr lang="en-US" altLang="zh-CN" sz="8000" b="1" dirty="0">
                <a:gradFill flip="none" rotWithShape="1">
                  <a:gsLst>
                    <a:gs pos="25000">
                      <a:srgbClr val="FFFFFF">
                        <a:alpha val="0"/>
                      </a:srgbClr>
                    </a:gs>
                    <a:gs pos="100000">
                      <a:srgbClr val="E8D2BB">
                        <a:alpha val="56257"/>
                      </a:srgbClr>
                    </a:gs>
                  </a:gsLst>
                  <a:lin ang="16200000" scaled="1"/>
                  <a:tileRect/>
                </a:gradFill>
                <a:latin typeface="Didot" panose="02000503000000020003" pitchFamily="2" charset="-79"/>
                <a:ea typeface="OPPOSans B" panose="00020600040101010101" pitchFamily="18" charset="-122"/>
                <a:cs typeface="Didot" panose="02000503000000020003" pitchFamily="2" charset="-79"/>
              </a:rPr>
              <a:t>CONTENT</a:t>
            </a:r>
            <a:endParaRPr lang="zh-CN" altLang="en-US" sz="8000" b="1" dirty="0">
              <a:gradFill flip="none" rotWithShape="1">
                <a:gsLst>
                  <a:gs pos="25000">
                    <a:srgbClr val="FFFFFF">
                      <a:alpha val="0"/>
                    </a:srgbClr>
                  </a:gs>
                  <a:gs pos="100000">
                    <a:srgbClr val="E8D2BB">
                      <a:alpha val="56257"/>
                    </a:srgbClr>
                  </a:gs>
                </a:gsLst>
                <a:lin ang="16200000" scaled="1"/>
                <a:tileRect/>
              </a:gradFill>
              <a:latin typeface="Didot" panose="02000503000000020003" pitchFamily="2" charset="-79"/>
              <a:ea typeface="OPPOSans B" panose="00020600040101010101" pitchFamily="18" charset="-122"/>
              <a:cs typeface="Didot" panose="02000503000000020003" pitchFamily="2" charset="-79"/>
            </a:endParaRPr>
          </a:p>
        </p:txBody>
      </p:sp>
      <p:sp>
        <p:nvSpPr>
          <p:cNvPr id="43" name="椭圆 42">
            <a:extLst>
              <a:ext uri="{FF2B5EF4-FFF2-40B4-BE49-F238E27FC236}">
                <a16:creationId xmlns="" xmlns:a16="http://schemas.microsoft.com/office/drawing/2014/main" id="{296802C2-328D-D047-BA2C-CB3B7101FA87}"/>
              </a:ext>
            </a:extLst>
          </p:cNvPr>
          <p:cNvSpPr/>
          <p:nvPr/>
        </p:nvSpPr>
        <p:spPr>
          <a:xfrm>
            <a:off x="-839789" y="-1573158"/>
            <a:ext cx="5618648" cy="8405058"/>
          </a:xfrm>
          <a:prstGeom prst="ellipse">
            <a:avLst/>
          </a:prstGeom>
          <a:noFill/>
          <a:ln w="6350">
            <a:gradFill>
              <a:gsLst>
                <a:gs pos="0">
                  <a:srgbClr val="C00000"/>
                </a:gs>
                <a:gs pos="49000">
                  <a:srgbClr val="000DB8">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685766">
              <a:defRPr/>
            </a:pPr>
            <a:endParaRPr lang="zh-CN" altLang="en-US" sz="1400">
              <a:solidFill>
                <a:prstClr val="white"/>
              </a:solidFill>
              <a:latin typeface="等线" panose="020F0502020204030204"/>
              <a:ea typeface="等线" panose="02010600030101010101" pitchFamily="2" charset="-122"/>
            </a:endParaRPr>
          </a:p>
        </p:txBody>
      </p:sp>
      <p:pic>
        <p:nvPicPr>
          <p:cNvPr id="44" name="图片 43">
            <a:extLst>
              <a:ext uri="{FF2B5EF4-FFF2-40B4-BE49-F238E27FC236}">
                <a16:creationId xmlns="" xmlns:a16="http://schemas.microsoft.com/office/drawing/2014/main" id="{38B6E7B9-324F-2745-A3FD-F11D11ADBF4B}"/>
              </a:ext>
            </a:extLst>
          </p:cNvPr>
          <p:cNvPicPr>
            <a:picLocks noChangeAspect="1"/>
          </p:cNvPicPr>
          <p:nvPr/>
        </p:nvPicPr>
        <p:blipFill>
          <a:blip r:embed="rId4"/>
          <a:stretch>
            <a:fillRect/>
          </a:stretch>
        </p:blipFill>
        <p:spPr>
          <a:xfrm>
            <a:off x="1932038" y="4342340"/>
            <a:ext cx="2329289" cy="382605"/>
          </a:xfrm>
          <a:prstGeom prst="rect">
            <a:avLst/>
          </a:prstGeom>
        </p:spPr>
      </p:pic>
      <p:sp>
        <p:nvSpPr>
          <p:cNvPr id="45" name="椭圆 44">
            <a:extLst>
              <a:ext uri="{FF2B5EF4-FFF2-40B4-BE49-F238E27FC236}">
                <a16:creationId xmlns="" xmlns:a16="http://schemas.microsoft.com/office/drawing/2014/main" id="{56DA39A4-A9A1-0040-91ED-A63CA2E940FE}"/>
              </a:ext>
            </a:extLst>
          </p:cNvPr>
          <p:cNvSpPr>
            <a:spLocks noChangeAspect="1"/>
          </p:cNvSpPr>
          <p:nvPr/>
        </p:nvSpPr>
        <p:spPr>
          <a:xfrm rot="18255902">
            <a:off x="8506195" y="3813978"/>
            <a:ext cx="422252" cy="422250"/>
          </a:xfrm>
          <a:prstGeom prst="ellipse">
            <a:avLst/>
          </a:prstGeom>
          <a:gradFill>
            <a:gsLst>
              <a:gs pos="100000">
                <a:srgbClr val="CEAA87"/>
              </a:gs>
              <a:gs pos="0">
                <a:srgbClr val="E8D2B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kumimoji="1" lang="zh-CN" altLang="en-US"/>
          </a:p>
        </p:txBody>
      </p:sp>
      <p:sp>
        <p:nvSpPr>
          <p:cNvPr id="46" name="椭圆 45">
            <a:extLst>
              <a:ext uri="{FF2B5EF4-FFF2-40B4-BE49-F238E27FC236}">
                <a16:creationId xmlns="" xmlns:a16="http://schemas.microsoft.com/office/drawing/2014/main" id="{E6451774-FFA1-1B4B-93E9-DE5674E7483F}"/>
              </a:ext>
            </a:extLst>
          </p:cNvPr>
          <p:cNvSpPr>
            <a:spLocks noChangeAspect="1"/>
          </p:cNvSpPr>
          <p:nvPr/>
        </p:nvSpPr>
        <p:spPr>
          <a:xfrm rot="18255902">
            <a:off x="7987423" y="1763987"/>
            <a:ext cx="144000" cy="144000"/>
          </a:xfrm>
          <a:prstGeom prst="ellipse">
            <a:avLst/>
          </a:prstGeom>
          <a:gradFill>
            <a:gsLst>
              <a:gs pos="100000">
                <a:srgbClr val="CEAA87"/>
              </a:gs>
              <a:gs pos="0">
                <a:srgbClr val="E8D2B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kumimoji="1" lang="zh-CN" altLang="en-US"/>
          </a:p>
        </p:txBody>
      </p:sp>
      <p:sp>
        <p:nvSpPr>
          <p:cNvPr id="47" name="矩形 46">
            <a:extLst>
              <a:ext uri="{FF2B5EF4-FFF2-40B4-BE49-F238E27FC236}">
                <a16:creationId xmlns="" xmlns:a16="http://schemas.microsoft.com/office/drawing/2014/main" id="{47737E31-0607-9F48-9580-18BEF67C9016}"/>
              </a:ext>
            </a:extLst>
          </p:cNvPr>
          <p:cNvSpPr/>
          <p:nvPr/>
        </p:nvSpPr>
        <p:spPr>
          <a:xfrm>
            <a:off x="1261027" y="489480"/>
            <a:ext cx="1313180" cy="1446550"/>
          </a:xfrm>
          <a:prstGeom prst="rect">
            <a:avLst/>
          </a:prstGeom>
        </p:spPr>
        <p:txBody>
          <a:bodyPr wrap="none" lIns="91436" tIns="45718" rIns="91436" bIns="45718">
            <a:spAutoFit/>
          </a:bodyPr>
          <a:lstStyle/>
          <a:p>
            <a:pPr algn="just" defTabSz="685766">
              <a:defRPr/>
            </a:pPr>
            <a:r>
              <a:rPr lang="zh-CN" altLang="en-US" sz="8800" dirty="0">
                <a:solidFill>
                  <a:srgbClr val="E8D2BB"/>
                </a:solidFill>
                <a:latin typeface="禹卫书法行书简体&#10;" panose="02000603000000000000" pitchFamily="2" charset="-122"/>
                <a:ea typeface="禹卫书法行书简体&#10;" panose="02000603000000000000" pitchFamily="2" charset="-122"/>
              </a:rPr>
              <a:t>目</a:t>
            </a:r>
          </a:p>
        </p:txBody>
      </p:sp>
      <p:sp>
        <p:nvSpPr>
          <p:cNvPr id="48" name="矩形 47">
            <a:extLst>
              <a:ext uri="{FF2B5EF4-FFF2-40B4-BE49-F238E27FC236}">
                <a16:creationId xmlns="" xmlns:a16="http://schemas.microsoft.com/office/drawing/2014/main" id="{64C378DD-1F0C-FB44-9D17-E6F41396D862}"/>
              </a:ext>
            </a:extLst>
          </p:cNvPr>
          <p:cNvSpPr/>
          <p:nvPr/>
        </p:nvSpPr>
        <p:spPr>
          <a:xfrm>
            <a:off x="1787460" y="1175927"/>
            <a:ext cx="1518364" cy="1692771"/>
          </a:xfrm>
          <a:prstGeom prst="rect">
            <a:avLst/>
          </a:prstGeom>
        </p:spPr>
        <p:txBody>
          <a:bodyPr wrap="none" lIns="91436" tIns="45718" rIns="91436" bIns="45718">
            <a:spAutoFit/>
          </a:bodyPr>
          <a:lstStyle/>
          <a:p>
            <a:pPr algn="just" defTabSz="685766">
              <a:defRPr/>
            </a:pPr>
            <a:r>
              <a:rPr lang="zh-CN" altLang="en-US" sz="10400" dirty="0">
                <a:solidFill>
                  <a:srgbClr val="E8D2BB"/>
                </a:solidFill>
                <a:latin typeface="禹卫书法行书简体&#10;" panose="02000603000000000000" pitchFamily="2" charset="-122"/>
                <a:ea typeface="禹卫书法行书简体&#10;" panose="02000603000000000000" pitchFamily="2" charset="-122"/>
              </a:rPr>
              <a:t>录</a:t>
            </a:r>
          </a:p>
        </p:txBody>
      </p:sp>
      <p:sp>
        <p:nvSpPr>
          <p:cNvPr id="49" name="文本框 48">
            <a:extLst>
              <a:ext uri="{FF2B5EF4-FFF2-40B4-BE49-F238E27FC236}">
                <a16:creationId xmlns="" xmlns:a16="http://schemas.microsoft.com/office/drawing/2014/main" id="{12F48460-8ED6-6144-BA79-C2F966BF9AA9}"/>
              </a:ext>
            </a:extLst>
          </p:cNvPr>
          <p:cNvSpPr txBox="1"/>
          <p:nvPr/>
        </p:nvSpPr>
        <p:spPr>
          <a:xfrm rot="5400000">
            <a:off x="737441" y="2732095"/>
            <a:ext cx="2381979" cy="311621"/>
          </a:xfrm>
          <a:prstGeom prst="rect">
            <a:avLst/>
          </a:prstGeom>
          <a:noFill/>
        </p:spPr>
        <p:txBody>
          <a:bodyPr wrap="square" lIns="91436" tIns="45718" rIns="91436" bIns="45718" rtlCol="0">
            <a:spAutoFit/>
          </a:bodyPr>
          <a:lstStyle/>
          <a:p>
            <a:r>
              <a:rPr kumimoji="1" lang="en-US" altLang="zh-CN" sz="1400" b="1" spc="600" dirty="0">
                <a:solidFill>
                  <a:srgbClr val="E8D2BB"/>
                </a:solidFill>
                <a:latin typeface="Didot" panose="02000503000000020003" pitchFamily="2" charset="-79"/>
                <a:cs typeface="Didot" panose="02000503000000020003" pitchFamily="2" charset="-79"/>
              </a:rPr>
              <a:t>Contents</a:t>
            </a:r>
            <a:endParaRPr kumimoji="1" lang="zh-CN" altLang="en-US" sz="1400" b="1" spc="600" dirty="0">
              <a:solidFill>
                <a:srgbClr val="E8D2BB"/>
              </a:solidFill>
              <a:latin typeface="Didot" panose="02000503000000020003" pitchFamily="2" charset="-79"/>
              <a:cs typeface="Didot" panose="02000503000000020003" pitchFamily="2" charset="-79"/>
            </a:endParaRPr>
          </a:p>
        </p:txBody>
      </p:sp>
      <p:sp>
        <p:nvSpPr>
          <p:cNvPr id="65" name="椭圆 64">
            <a:extLst>
              <a:ext uri="{FF2B5EF4-FFF2-40B4-BE49-F238E27FC236}">
                <a16:creationId xmlns="" xmlns:a16="http://schemas.microsoft.com/office/drawing/2014/main" id="{44A301B4-A6AB-374D-A84E-D093F9CD609E}"/>
              </a:ext>
            </a:extLst>
          </p:cNvPr>
          <p:cNvSpPr>
            <a:spLocks noChangeAspect="1"/>
          </p:cNvSpPr>
          <p:nvPr/>
        </p:nvSpPr>
        <p:spPr>
          <a:xfrm>
            <a:off x="4980929" y="1229196"/>
            <a:ext cx="396000" cy="396000"/>
          </a:xfrm>
          <a:prstGeom prst="ellipse">
            <a:avLst/>
          </a:prstGeom>
          <a:gradFill flip="none" rotWithShape="1">
            <a:gsLst>
              <a:gs pos="99000">
                <a:srgbClr val="C00000"/>
              </a:gs>
              <a:gs pos="0">
                <a:srgbClr val="C00000"/>
              </a:gs>
            </a:gsLst>
            <a:lin ang="2700000" scaled="1"/>
            <a:tileRect/>
          </a:gradFill>
          <a:ln>
            <a:noFill/>
          </a:ln>
          <a:effectLst>
            <a:outerShdw blurRad="331423" sx="102000" sy="102000" algn="ctr" rotWithShape="0">
              <a:srgbClr val="4F0304">
                <a:alpha val="28286"/>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kumimoji="1" lang="zh-CN" altLang="en-US"/>
          </a:p>
        </p:txBody>
      </p:sp>
      <p:sp>
        <p:nvSpPr>
          <p:cNvPr id="66" name="椭圆 65">
            <a:extLst>
              <a:ext uri="{FF2B5EF4-FFF2-40B4-BE49-F238E27FC236}">
                <a16:creationId xmlns="" xmlns:a16="http://schemas.microsoft.com/office/drawing/2014/main" id="{8660EDA6-8F46-7945-BFD6-881F55384769}"/>
              </a:ext>
            </a:extLst>
          </p:cNvPr>
          <p:cNvSpPr>
            <a:spLocks noChangeAspect="1"/>
          </p:cNvSpPr>
          <p:nvPr/>
        </p:nvSpPr>
        <p:spPr>
          <a:xfrm>
            <a:off x="5171959" y="1984240"/>
            <a:ext cx="396000" cy="396000"/>
          </a:xfrm>
          <a:prstGeom prst="ellipse">
            <a:avLst/>
          </a:prstGeom>
          <a:gradFill flip="none" rotWithShape="1">
            <a:gsLst>
              <a:gs pos="99000">
                <a:srgbClr val="C00000"/>
              </a:gs>
              <a:gs pos="0">
                <a:srgbClr val="C00000"/>
              </a:gs>
            </a:gsLst>
            <a:lin ang="2700000" scaled="1"/>
            <a:tileRect/>
          </a:gradFill>
          <a:ln>
            <a:noFill/>
          </a:ln>
          <a:effectLst>
            <a:outerShdw blurRad="331423" sx="102000" sy="102000" algn="ctr" rotWithShape="0">
              <a:srgbClr val="4F0304">
                <a:alpha val="28286"/>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kumimoji="1" lang="zh-CN" altLang="en-US"/>
          </a:p>
        </p:txBody>
      </p:sp>
      <p:sp>
        <p:nvSpPr>
          <p:cNvPr id="67" name="椭圆 66">
            <a:extLst>
              <a:ext uri="{FF2B5EF4-FFF2-40B4-BE49-F238E27FC236}">
                <a16:creationId xmlns="" xmlns:a16="http://schemas.microsoft.com/office/drawing/2014/main" id="{492A466C-092C-6C44-AA97-FDFDB57CBDF2}"/>
              </a:ext>
            </a:extLst>
          </p:cNvPr>
          <p:cNvSpPr>
            <a:spLocks noChangeAspect="1"/>
          </p:cNvSpPr>
          <p:nvPr/>
        </p:nvSpPr>
        <p:spPr>
          <a:xfrm>
            <a:off x="5182429" y="2820312"/>
            <a:ext cx="396000" cy="396000"/>
          </a:xfrm>
          <a:prstGeom prst="ellipse">
            <a:avLst/>
          </a:prstGeom>
          <a:gradFill flip="none" rotWithShape="1">
            <a:gsLst>
              <a:gs pos="99000">
                <a:srgbClr val="C00000"/>
              </a:gs>
              <a:gs pos="0">
                <a:srgbClr val="C00000"/>
              </a:gs>
            </a:gsLst>
            <a:lin ang="2700000" scaled="1"/>
            <a:tileRect/>
          </a:gradFill>
          <a:ln>
            <a:noFill/>
          </a:ln>
          <a:effectLst>
            <a:outerShdw blurRad="331423" sx="102000" sy="102000" algn="ctr" rotWithShape="0">
              <a:srgbClr val="4F0304">
                <a:alpha val="28286"/>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kumimoji="1" lang="zh-CN" altLang="en-US"/>
          </a:p>
        </p:txBody>
      </p:sp>
      <p:grpSp>
        <p:nvGrpSpPr>
          <p:cNvPr id="50" name="组合 49">
            <a:extLst>
              <a:ext uri="{FF2B5EF4-FFF2-40B4-BE49-F238E27FC236}">
                <a16:creationId xmlns="" xmlns:a16="http://schemas.microsoft.com/office/drawing/2014/main" id="{2850723D-EEF4-8B48-A04B-48451EB7E8E8}"/>
              </a:ext>
            </a:extLst>
          </p:cNvPr>
          <p:cNvGrpSpPr/>
          <p:nvPr/>
        </p:nvGrpSpPr>
        <p:grpSpPr>
          <a:xfrm>
            <a:off x="4848032" y="1227373"/>
            <a:ext cx="2332845" cy="369332"/>
            <a:chOff x="4929969" y="1068288"/>
            <a:chExt cx="2332845" cy="369330"/>
          </a:xfrm>
        </p:grpSpPr>
        <p:sp>
          <p:nvSpPr>
            <p:cNvPr id="51" name="文本框 50">
              <a:extLst>
                <a:ext uri="{FF2B5EF4-FFF2-40B4-BE49-F238E27FC236}">
                  <a16:creationId xmlns="" xmlns:a16="http://schemas.microsoft.com/office/drawing/2014/main" id="{02B45CD7-1F95-AE46-8B0B-1667D7CE8848}"/>
                </a:ext>
              </a:extLst>
            </p:cNvPr>
            <p:cNvSpPr txBox="1"/>
            <p:nvPr/>
          </p:nvSpPr>
          <p:spPr>
            <a:xfrm>
              <a:off x="5569964" y="1068288"/>
              <a:ext cx="1692850" cy="369330"/>
            </a:xfrm>
            <a:prstGeom prst="rect">
              <a:avLst/>
            </a:prstGeom>
            <a:noFill/>
          </p:spPr>
          <p:txBody>
            <a:bodyPr wrap="square" rtlCol="0">
              <a:spAutoFit/>
            </a:bodyPr>
            <a:lstStyle/>
            <a:p>
              <a:r>
                <a:rPr kumimoji="1" lang="zh-CN" altLang="en-US" b="1" dirty="0" smtClean="0">
                  <a:solidFill>
                    <a:schemeClr val="tx1">
                      <a:lumMod val="75000"/>
                      <a:lumOff val="25000"/>
                    </a:schemeClr>
                  </a:solidFill>
                  <a:latin typeface="Source Han Serif CN Heavy" panose="02020400000000000000" pitchFamily="18" charset="-128"/>
                  <a:ea typeface="Source Han Serif CN Heavy" panose="02020400000000000000" pitchFamily="18" charset="-128"/>
                </a:rPr>
                <a:t>  出版社简介</a:t>
              </a:r>
              <a:endParaRPr kumimoji="1" lang="zh-CN" altLang="en-US" b="1" dirty="0">
                <a:solidFill>
                  <a:schemeClr val="tx1">
                    <a:lumMod val="75000"/>
                    <a:lumOff val="25000"/>
                  </a:schemeClr>
                </a:solidFill>
                <a:latin typeface="Source Han Serif CN Heavy" panose="02020400000000000000" pitchFamily="18" charset="-128"/>
                <a:ea typeface="Source Han Serif CN Heavy" panose="02020400000000000000" pitchFamily="18" charset="-128"/>
              </a:endParaRPr>
            </a:p>
          </p:txBody>
        </p:sp>
        <p:sp>
          <p:nvSpPr>
            <p:cNvPr id="52" name="文本框 51">
              <a:extLst>
                <a:ext uri="{FF2B5EF4-FFF2-40B4-BE49-F238E27FC236}">
                  <a16:creationId xmlns="" xmlns:a16="http://schemas.microsoft.com/office/drawing/2014/main" id="{A3683F18-EA8D-F343-A4D0-EF27880B1587}"/>
                </a:ext>
              </a:extLst>
            </p:cNvPr>
            <p:cNvSpPr txBox="1"/>
            <p:nvPr/>
          </p:nvSpPr>
          <p:spPr>
            <a:xfrm>
              <a:off x="4929969" y="1071906"/>
              <a:ext cx="647856" cy="307775"/>
            </a:xfrm>
            <a:prstGeom prst="rect">
              <a:avLst/>
            </a:prstGeom>
            <a:noFill/>
          </p:spPr>
          <p:txBody>
            <a:bodyPr wrap="square" rtlCol="0">
              <a:spAutoFit/>
            </a:bodyPr>
            <a:lstStyle/>
            <a:p>
              <a:pPr algn="ctr"/>
              <a:r>
                <a:rPr kumimoji="1" lang="en-US" altLang="zh-CN" sz="1400" b="1" dirty="0">
                  <a:solidFill>
                    <a:srgbClr val="E8D2BB"/>
                  </a:solidFill>
                  <a:latin typeface="Didot" panose="02000503000000020003" pitchFamily="2" charset="0"/>
                </a:rPr>
                <a:t>01</a:t>
              </a:r>
              <a:endParaRPr kumimoji="1" lang="zh-CN" altLang="en-US" sz="1400" b="1" dirty="0">
                <a:solidFill>
                  <a:srgbClr val="E8D2BB"/>
                </a:solidFill>
                <a:latin typeface="Didot" panose="02000503000000020003" pitchFamily="2" charset="0"/>
              </a:endParaRPr>
            </a:p>
          </p:txBody>
        </p:sp>
      </p:grpSp>
      <p:grpSp>
        <p:nvGrpSpPr>
          <p:cNvPr id="53" name="组合 52">
            <a:extLst>
              <a:ext uri="{FF2B5EF4-FFF2-40B4-BE49-F238E27FC236}">
                <a16:creationId xmlns="" xmlns:a16="http://schemas.microsoft.com/office/drawing/2014/main" id="{6DF516A9-BBA7-3F48-8675-6A66710EF4E4}"/>
              </a:ext>
            </a:extLst>
          </p:cNvPr>
          <p:cNvGrpSpPr/>
          <p:nvPr/>
        </p:nvGrpSpPr>
        <p:grpSpPr>
          <a:xfrm>
            <a:off x="5058134" y="2038210"/>
            <a:ext cx="2332845" cy="369332"/>
            <a:chOff x="4929969" y="1068288"/>
            <a:chExt cx="2332845" cy="369330"/>
          </a:xfrm>
        </p:grpSpPr>
        <p:sp>
          <p:nvSpPr>
            <p:cNvPr id="54" name="文本框 53">
              <a:extLst>
                <a:ext uri="{FF2B5EF4-FFF2-40B4-BE49-F238E27FC236}">
                  <a16:creationId xmlns="" xmlns:a16="http://schemas.microsoft.com/office/drawing/2014/main" id="{421F8815-D13E-3844-B776-D7D939680693}"/>
                </a:ext>
              </a:extLst>
            </p:cNvPr>
            <p:cNvSpPr txBox="1"/>
            <p:nvPr/>
          </p:nvSpPr>
          <p:spPr>
            <a:xfrm>
              <a:off x="5569964" y="1068288"/>
              <a:ext cx="1692850" cy="369330"/>
            </a:xfrm>
            <a:prstGeom prst="rect">
              <a:avLst/>
            </a:prstGeom>
            <a:noFill/>
          </p:spPr>
          <p:txBody>
            <a:bodyPr wrap="square" rtlCol="0">
              <a:spAutoFit/>
            </a:bodyPr>
            <a:lstStyle/>
            <a:p>
              <a:r>
                <a:rPr kumimoji="1" lang="zh-CN" altLang="en-US" b="1" dirty="0" smtClean="0">
                  <a:solidFill>
                    <a:schemeClr val="tx1">
                      <a:lumMod val="75000"/>
                      <a:lumOff val="25000"/>
                    </a:schemeClr>
                  </a:solidFill>
                  <a:latin typeface="Source Han Serif CN Heavy" panose="02020400000000000000" pitchFamily="18" charset="-128"/>
                  <a:ea typeface="Source Han Serif CN Heavy" panose="02020400000000000000" pitchFamily="18" charset="-128"/>
                </a:rPr>
                <a:t>主要数据</a:t>
              </a:r>
              <a:r>
                <a:rPr kumimoji="1" lang="zh-CN" altLang="en-US" b="1" dirty="0">
                  <a:solidFill>
                    <a:schemeClr val="tx1">
                      <a:lumMod val="75000"/>
                      <a:lumOff val="25000"/>
                    </a:schemeClr>
                  </a:solidFill>
                  <a:latin typeface="Source Han Serif CN Heavy" panose="02020400000000000000" pitchFamily="18" charset="-128"/>
                  <a:ea typeface="Source Han Serif CN Heavy" panose="02020400000000000000" pitchFamily="18" charset="-128"/>
                </a:rPr>
                <a:t>介绍</a:t>
              </a:r>
            </a:p>
          </p:txBody>
        </p:sp>
        <p:sp>
          <p:nvSpPr>
            <p:cNvPr id="55" name="文本框 54">
              <a:extLst>
                <a:ext uri="{FF2B5EF4-FFF2-40B4-BE49-F238E27FC236}">
                  <a16:creationId xmlns="" xmlns:a16="http://schemas.microsoft.com/office/drawing/2014/main" id="{723D77D6-AF49-F946-A2A7-BDE8ECB15E39}"/>
                </a:ext>
              </a:extLst>
            </p:cNvPr>
            <p:cNvSpPr txBox="1"/>
            <p:nvPr/>
          </p:nvSpPr>
          <p:spPr>
            <a:xfrm>
              <a:off x="4929969" y="1071906"/>
              <a:ext cx="647856" cy="307775"/>
            </a:xfrm>
            <a:prstGeom prst="rect">
              <a:avLst/>
            </a:prstGeom>
            <a:noFill/>
          </p:spPr>
          <p:txBody>
            <a:bodyPr wrap="square" rtlCol="0">
              <a:spAutoFit/>
            </a:bodyPr>
            <a:lstStyle/>
            <a:p>
              <a:pPr algn="ctr"/>
              <a:r>
                <a:rPr kumimoji="1" lang="en-US" altLang="zh-CN" sz="1400" b="1" dirty="0">
                  <a:solidFill>
                    <a:srgbClr val="E8D2BB"/>
                  </a:solidFill>
                  <a:latin typeface="Didot" panose="02000503000000020003" pitchFamily="2" charset="0"/>
                </a:rPr>
                <a:t>02</a:t>
              </a:r>
              <a:endParaRPr kumimoji="1" lang="zh-CN" altLang="en-US" sz="1400" b="1" dirty="0">
                <a:solidFill>
                  <a:srgbClr val="E8D2BB"/>
                </a:solidFill>
                <a:latin typeface="Didot" panose="02000503000000020003" pitchFamily="2" charset="0"/>
              </a:endParaRPr>
            </a:p>
          </p:txBody>
        </p:sp>
      </p:grpSp>
      <p:grpSp>
        <p:nvGrpSpPr>
          <p:cNvPr id="56" name="组合 55">
            <a:extLst>
              <a:ext uri="{FF2B5EF4-FFF2-40B4-BE49-F238E27FC236}">
                <a16:creationId xmlns="" xmlns:a16="http://schemas.microsoft.com/office/drawing/2014/main" id="{6927D97E-0FAA-124F-9094-28A9E1AD14D0}"/>
              </a:ext>
            </a:extLst>
          </p:cNvPr>
          <p:cNvGrpSpPr/>
          <p:nvPr/>
        </p:nvGrpSpPr>
        <p:grpSpPr>
          <a:xfrm>
            <a:off x="5058134" y="2877193"/>
            <a:ext cx="2332845" cy="369332"/>
            <a:chOff x="4929969" y="1068288"/>
            <a:chExt cx="2332845" cy="369330"/>
          </a:xfrm>
        </p:grpSpPr>
        <p:sp>
          <p:nvSpPr>
            <p:cNvPr id="57" name="文本框 56">
              <a:extLst>
                <a:ext uri="{FF2B5EF4-FFF2-40B4-BE49-F238E27FC236}">
                  <a16:creationId xmlns="" xmlns:a16="http://schemas.microsoft.com/office/drawing/2014/main" id="{C35D5246-0CD9-E14C-86FC-4A617EC11B78}"/>
                </a:ext>
              </a:extLst>
            </p:cNvPr>
            <p:cNvSpPr txBox="1"/>
            <p:nvPr/>
          </p:nvSpPr>
          <p:spPr>
            <a:xfrm>
              <a:off x="5569964" y="1068288"/>
              <a:ext cx="1692850" cy="369330"/>
            </a:xfrm>
            <a:prstGeom prst="rect">
              <a:avLst/>
            </a:prstGeom>
            <a:noFill/>
          </p:spPr>
          <p:txBody>
            <a:bodyPr wrap="square" rtlCol="0">
              <a:spAutoFit/>
            </a:bodyPr>
            <a:lstStyle/>
            <a:p>
              <a:r>
                <a:rPr kumimoji="1" lang="zh-CN" altLang="en-US" b="1" dirty="0" smtClean="0">
                  <a:solidFill>
                    <a:schemeClr val="tx1">
                      <a:lumMod val="75000"/>
                      <a:lumOff val="25000"/>
                    </a:schemeClr>
                  </a:solidFill>
                  <a:latin typeface="Source Han Serif CN Heavy" panose="02020400000000000000" pitchFamily="18" charset="-128"/>
                  <a:ea typeface="Source Han Serif CN Heavy" panose="02020400000000000000" pitchFamily="18" charset="-128"/>
                </a:rPr>
                <a:t>重点教材展示</a:t>
              </a:r>
              <a:endParaRPr kumimoji="1" lang="zh-CN" altLang="en-US" b="1" dirty="0">
                <a:solidFill>
                  <a:schemeClr val="tx1">
                    <a:lumMod val="75000"/>
                    <a:lumOff val="25000"/>
                  </a:schemeClr>
                </a:solidFill>
                <a:latin typeface="Source Han Serif CN Heavy" panose="02020400000000000000" pitchFamily="18" charset="-128"/>
                <a:ea typeface="Source Han Serif CN Heavy" panose="02020400000000000000" pitchFamily="18" charset="-128"/>
              </a:endParaRPr>
            </a:p>
          </p:txBody>
        </p:sp>
        <p:sp>
          <p:nvSpPr>
            <p:cNvPr id="58" name="文本框 57">
              <a:extLst>
                <a:ext uri="{FF2B5EF4-FFF2-40B4-BE49-F238E27FC236}">
                  <a16:creationId xmlns="" xmlns:a16="http://schemas.microsoft.com/office/drawing/2014/main" id="{1DC946F8-7997-F641-8FB5-531BFC49860C}"/>
                </a:ext>
              </a:extLst>
            </p:cNvPr>
            <p:cNvSpPr txBox="1"/>
            <p:nvPr/>
          </p:nvSpPr>
          <p:spPr>
            <a:xfrm>
              <a:off x="4929969" y="1071906"/>
              <a:ext cx="647856" cy="307775"/>
            </a:xfrm>
            <a:prstGeom prst="rect">
              <a:avLst/>
            </a:prstGeom>
            <a:noFill/>
          </p:spPr>
          <p:txBody>
            <a:bodyPr wrap="square" rtlCol="0">
              <a:spAutoFit/>
            </a:bodyPr>
            <a:lstStyle/>
            <a:p>
              <a:pPr algn="ctr"/>
              <a:r>
                <a:rPr kumimoji="1" lang="en-US" altLang="zh-CN" sz="1400" b="1" dirty="0">
                  <a:solidFill>
                    <a:srgbClr val="E8D2BB"/>
                  </a:solidFill>
                  <a:latin typeface="Didot" panose="02000503000000020003" pitchFamily="2" charset="0"/>
                </a:rPr>
                <a:t>03</a:t>
              </a:r>
              <a:endParaRPr kumimoji="1" lang="zh-CN" altLang="en-US" sz="1400" b="1" dirty="0">
                <a:solidFill>
                  <a:srgbClr val="E8D2BB"/>
                </a:solidFill>
                <a:latin typeface="Didot" panose="02000503000000020003" pitchFamily="2" charset="0"/>
              </a:endParaRPr>
            </a:p>
          </p:txBody>
        </p:sp>
      </p:grpSp>
      <p:sp>
        <p:nvSpPr>
          <p:cNvPr id="70" name="椭圆 69">
            <a:extLst>
              <a:ext uri="{FF2B5EF4-FFF2-40B4-BE49-F238E27FC236}">
                <a16:creationId xmlns="" xmlns:a16="http://schemas.microsoft.com/office/drawing/2014/main" id="{C1D0981C-C61D-4E41-9546-03E4CA8DC769}"/>
              </a:ext>
            </a:extLst>
          </p:cNvPr>
          <p:cNvSpPr/>
          <p:nvPr/>
        </p:nvSpPr>
        <p:spPr>
          <a:xfrm>
            <a:off x="-848885" y="-3056897"/>
            <a:ext cx="9193068" cy="11591298"/>
          </a:xfrm>
          <a:prstGeom prst="ellipse">
            <a:avLst/>
          </a:prstGeom>
          <a:noFill/>
          <a:ln w="9525">
            <a:gradFill>
              <a:gsLst>
                <a:gs pos="44000">
                  <a:srgbClr val="C00000">
                    <a:alpha val="0"/>
                  </a:srgbClr>
                </a:gs>
                <a:gs pos="100000">
                  <a:srgbClr val="C000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685766">
              <a:defRPr/>
            </a:pPr>
            <a:endParaRPr lang="zh-CN" altLang="en-US" sz="1400" dirty="0">
              <a:solidFill>
                <a:prstClr val="white"/>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36767577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0418" name="直接连接符 43"/>
          <p:cNvCxnSpPr/>
          <p:nvPr/>
        </p:nvCxnSpPr>
        <p:spPr>
          <a:xfrm>
            <a:off x="1" y="677468"/>
            <a:ext cx="6831806" cy="16669"/>
          </a:xfrm>
          <a:prstGeom prst="line">
            <a:avLst/>
          </a:prstGeom>
          <a:ln w="19050" cap="flat" cmpd="dbl">
            <a:solidFill>
              <a:srgbClr val="7F7F7F"/>
            </a:solidFill>
            <a:prstDash val="solid"/>
            <a:headEnd type="none" w="med" len="med"/>
            <a:tailEnd type="none" w="med" len="med"/>
          </a:ln>
        </p:spPr>
      </p:cxnSp>
      <p:sp>
        <p:nvSpPr>
          <p:cNvPr id="60419" name="矩形 39"/>
          <p:cNvSpPr/>
          <p:nvPr/>
        </p:nvSpPr>
        <p:spPr>
          <a:xfrm>
            <a:off x="0" y="0"/>
            <a:ext cx="9144000" cy="940594"/>
          </a:xfrm>
          <a:prstGeom prst="rect">
            <a:avLst/>
          </a:prstGeom>
          <a:solidFill>
            <a:schemeClr val="bg1"/>
          </a:solidFill>
          <a:ln w="9525">
            <a:noFill/>
          </a:ln>
        </p:spPr>
        <p:txBody>
          <a:bodyPr lIns="68577" tIns="34289" rIns="68577" bIns="34289" anchor="ctr" anchorCtr="0"/>
          <a:lstStyle/>
          <a:p>
            <a:endParaRPr lang="en-US" altLang="zh-CN" sz="2100" b="1" dirty="0">
              <a:latin typeface="Arial" panose="020B0604020202020204" pitchFamily="34" charset="0"/>
            </a:endParaRPr>
          </a:p>
        </p:txBody>
      </p:sp>
      <p:cxnSp>
        <p:nvCxnSpPr>
          <p:cNvPr id="60420" name="直接连接符 67"/>
          <p:cNvCxnSpPr/>
          <p:nvPr/>
        </p:nvCxnSpPr>
        <p:spPr>
          <a:xfrm>
            <a:off x="114301" y="683421"/>
            <a:ext cx="6831806" cy="16669"/>
          </a:xfrm>
          <a:prstGeom prst="line">
            <a:avLst/>
          </a:prstGeom>
          <a:ln w="19050" cap="flat" cmpd="dbl">
            <a:solidFill>
              <a:srgbClr val="7F7F7F"/>
            </a:solidFill>
            <a:prstDash val="solid"/>
            <a:headEnd type="none" w="med" len="med"/>
            <a:tailEnd type="none" w="med" len="med"/>
          </a:ln>
        </p:spPr>
      </p:cxnSp>
      <p:pic>
        <p:nvPicPr>
          <p:cNvPr id="60422" name="图片 15" descr="含新LOGO的中英文全称和简称社名副本1.jpg"/>
          <p:cNvPicPr>
            <a:picLocks noChangeAspect="1"/>
          </p:cNvPicPr>
          <p:nvPr/>
        </p:nvPicPr>
        <p:blipFill>
          <a:blip r:embed="rId4"/>
          <a:stretch>
            <a:fillRect/>
          </a:stretch>
        </p:blipFill>
        <p:spPr>
          <a:xfrm>
            <a:off x="6997304" y="105968"/>
            <a:ext cx="2095500" cy="557213"/>
          </a:xfrm>
          <a:prstGeom prst="rect">
            <a:avLst/>
          </a:prstGeom>
          <a:noFill/>
          <a:ln w="9525">
            <a:noFill/>
          </a:ln>
        </p:spPr>
      </p:pic>
      <p:sp>
        <p:nvSpPr>
          <p:cNvPr id="7" name="任意多边形 6"/>
          <p:cNvSpPr/>
          <p:nvPr/>
        </p:nvSpPr>
        <p:spPr>
          <a:xfrm rot="10800000" flipH="1">
            <a:off x="171453" y="1"/>
            <a:ext cx="1831181" cy="600075"/>
          </a:xfrm>
          <a:custGeom>
            <a:avLst/>
            <a:gdLst>
              <a:gd name="connsiteX0" fmla="*/ 0 w 2543175"/>
              <a:gd name="connsiteY0" fmla="*/ 828674 h 828674"/>
              <a:gd name="connsiteX1" fmla="*/ 207169 w 2543175"/>
              <a:gd name="connsiteY1" fmla="*/ 0 h 828674"/>
              <a:gd name="connsiteX2" fmla="*/ 2543175 w 2543175"/>
              <a:gd name="connsiteY2" fmla="*/ 0 h 828674"/>
              <a:gd name="connsiteX3" fmla="*/ 2336007 w 2543175"/>
              <a:gd name="connsiteY3" fmla="*/ 828674 h 828674"/>
              <a:gd name="connsiteX4" fmla="*/ 0 w 2543175"/>
              <a:gd name="connsiteY4" fmla="*/ 828674 h 828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3175" h="828674">
                <a:moveTo>
                  <a:pt x="0" y="828674"/>
                </a:moveTo>
                <a:lnTo>
                  <a:pt x="207169" y="0"/>
                </a:lnTo>
                <a:lnTo>
                  <a:pt x="2543175" y="0"/>
                </a:lnTo>
                <a:lnTo>
                  <a:pt x="2336007" y="828674"/>
                </a:lnTo>
                <a:lnTo>
                  <a:pt x="0" y="828674"/>
                </a:lnTo>
                <a:close/>
              </a:path>
            </a:pathLst>
          </a:custGeom>
          <a:solidFill>
            <a:srgbClr val="FF0000"/>
          </a:solidFill>
          <a:ln>
            <a:noFill/>
          </a:ln>
        </p:spPr>
        <p:style>
          <a:lnRef idx="2">
            <a:schemeClr val="accent5"/>
          </a:lnRef>
          <a:fillRef idx="1">
            <a:schemeClr val="lt1"/>
          </a:fillRef>
          <a:effectRef idx="0">
            <a:schemeClr val="accent5"/>
          </a:effectRef>
          <a:fontRef idx="minor">
            <a:schemeClr val="dk1"/>
          </a:fontRef>
        </p:style>
        <p:txBody>
          <a:bodyPr lIns="68577" tIns="34289" rIns="68577" bIns="34289" rtlCol="0" anchor="ctr"/>
          <a:lstStyle/>
          <a:p>
            <a:pPr algn="ctr" defTabSz="685766" fontAlgn="base">
              <a:spcBef>
                <a:spcPct val="0"/>
              </a:spcBef>
              <a:spcAft>
                <a:spcPct val="0"/>
              </a:spcAft>
              <a:defRPr/>
            </a:pPr>
            <a:endParaRPr lang="zh-CN" altLang="en-US" sz="1400"/>
          </a:p>
        </p:txBody>
      </p:sp>
      <p:sp>
        <p:nvSpPr>
          <p:cNvPr id="60424" name="矩形 7"/>
          <p:cNvSpPr/>
          <p:nvPr/>
        </p:nvSpPr>
        <p:spPr>
          <a:xfrm>
            <a:off x="346474" y="154784"/>
            <a:ext cx="1416413" cy="346249"/>
          </a:xfrm>
          <a:prstGeom prst="rect">
            <a:avLst/>
          </a:prstGeom>
          <a:noFill/>
          <a:ln w="9525">
            <a:noFill/>
          </a:ln>
        </p:spPr>
        <p:txBody>
          <a:bodyPr wrap="none" lIns="68577" tIns="34289" rIns="68577" bIns="34289">
            <a:spAutoFit/>
          </a:bodyPr>
          <a:lstStyle/>
          <a:p>
            <a:pPr marL="214303" indent="-214303">
              <a:buFont typeface="Wingdings" panose="05000000000000000000" pitchFamily="2" charset="2"/>
              <a:buChar char="Ø"/>
            </a:pPr>
            <a:r>
              <a:rPr lang="zh-CN" altLang="en-US" b="1" dirty="0">
                <a:solidFill>
                  <a:schemeClr val="bg1"/>
                </a:solidFill>
                <a:latin typeface="微软雅黑" panose="020B0503020204020204" charset="-122"/>
                <a:ea typeface="微软雅黑" panose="020B0503020204020204" charset="-122"/>
              </a:rPr>
              <a:t> </a:t>
            </a:r>
            <a:r>
              <a:rPr lang="zh-CN" altLang="en-US" b="1" dirty="0">
                <a:solidFill>
                  <a:schemeClr val="bg1"/>
                </a:solidFill>
                <a:latin typeface="微软雅黑" panose="020B0503020204020204" charset="-122"/>
                <a:ea typeface="微软雅黑" panose="020B0503020204020204" charset="-122"/>
                <a:sym typeface="+mn-ea"/>
              </a:rPr>
              <a:t> 五大特色</a:t>
            </a:r>
            <a:endParaRPr lang="zh-CN" altLang="en-US" b="1" dirty="0">
              <a:solidFill>
                <a:schemeClr val="bg1"/>
              </a:solidFill>
              <a:latin typeface="微软雅黑" panose="020B0503020204020204" charset="-122"/>
              <a:ea typeface="微软雅黑" panose="020B0503020204020204" charset="-122"/>
            </a:endParaRPr>
          </a:p>
        </p:txBody>
      </p:sp>
      <p:sp>
        <p:nvSpPr>
          <p:cNvPr id="4" name="文本框 3"/>
          <p:cNvSpPr txBox="1"/>
          <p:nvPr/>
        </p:nvSpPr>
        <p:spPr>
          <a:xfrm>
            <a:off x="1374460" y="4217672"/>
            <a:ext cx="6711791" cy="622459"/>
          </a:xfrm>
          <a:prstGeom prst="rect">
            <a:avLst/>
          </a:prstGeom>
          <a:noFill/>
        </p:spPr>
        <p:txBody>
          <a:bodyPr wrap="square" lIns="68577" tIns="34289" rIns="68577" bIns="34289" rtlCol="0" anchor="t">
            <a:spAutoFit/>
          </a:bodyPr>
          <a:lstStyle/>
          <a:p>
            <a:pPr algn="ctr"/>
            <a:endParaRPr lang="zh-CN" altLang="en-US" b="1" spc="225" dirty="0">
              <a:latin typeface="微软雅黑" panose="020B0503020204020204" charset="-122"/>
              <a:ea typeface="微软雅黑" panose="020B0503020204020204" charset="-122"/>
              <a:cs typeface="+mn-ea"/>
              <a:sym typeface="+mn-ea"/>
            </a:endParaRPr>
          </a:p>
          <a:p>
            <a:pPr algn="ctr"/>
            <a:r>
              <a:rPr lang="zh-CN" altLang="en-US" b="1" spc="225" dirty="0">
                <a:latin typeface="微软雅黑" panose="020B0503020204020204" charset="-122"/>
                <a:ea typeface="微软雅黑" panose="020B0503020204020204" charset="-122"/>
                <a:cs typeface="+mn-ea"/>
                <a:sym typeface="+mn-ea"/>
              </a:rPr>
              <a:t>拟入选</a:t>
            </a:r>
            <a:r>
              <a:rPr lang="en-US" altLang="zh-CN" b="1" spc="225" dirty="0">
                <a:latin typeface="微软雅黑" panose="020B0503020204020204" charset="-122"/>
                <a:ea typeface="微软雅黑" panose="020B0503020204020204" charset="-122"/>
                <a:cs typeface="+mn-ea"/>
                <a:sym typeface="+mn-ea"/>
              </a:rPr>
              <a:t>“</a:t>
            </a:r>
            <a:r>
              <a:rPr lang="zh-CN" altLang="en-US" b="1" spc="225" dirty="0">
                <a:latin typeface="微软雅黑" panose="020B0503020204020204" charset="-122"/>
                <a:ea typeface="微软雅黑" panose="020B0503020204020204" charset="-122"/>
                <a:cs typeface="+mn-ea"/>
                <a:sym typeface="+mn-ea"/>
              </a:rPr>
              <a:t>十四五</a:t>
            </a:r>
            <a:r>
              <a:rPr lang="en-US" altLang="zh-CN" b="1" spc="225" dirty="0">
                <a:latin typeface="微软雅黑" panose="020B0503020204020204" charset="-122"/>
                <a:ea typeface="微软雅黑" panose="020B0503020204020204" charset="-122"/>
                <a:cs typeface="+mn-ea"/>
                <a:sym typeface="+mn-ea"/>
              </a:rPr>
              <a:t>”</a:t>
            </a:r>
            <a:r>
              <a:rPr lang="zh-CN" altLang="en-US" b="1" spc="225" dirty="0">
                <a:latin typeface="微软雅黑" panose="020B0503020204020204" charset="-122"/>
                <a:ea typeface="微软雅黑" panose="020B0503020204020204" charset="-122"/>
                <a:cs typeface="+mn-ea"/>
                <a:sym typeface="+mn-ea"/>
              </a:rPr>
              <a:t>职业教育国家规划教材</a:t>
            </a:r>
          </a:p>
        </p:txBody>
      </p:sp>
      <p:pic>
        <p:nvPicPr>
          <p:cNvPr id="2" name="图片 1" descr="菜点创新设计与实训——工作手册式"/>
          <p:cNvPicPr>
            <a:picLocks noChangeAspect="1"/>
          </p:cNvPicPr>
          <p:nvPr/>
        </p:nvPicPr>
        <p:blipFill>
          <a:blip r:embed="rId5"/>
          <a:srcRect l="10019" r="8764"/>
          <a:stretch>
            <a:fillRect/>
          </a:stretch>
        </p:blipFill>
        <p:spPr>
          <a:xfrm>
            <a:off x="476250" y="1026797"/>
            <a:ext cx="2497931" cy="3075623"/>
          </a:xfrm>
          <a:prstGeom prst="rect">
            <a:avLst/>
          </a:prstGeom>
        </p:spPr>
      </p:pic>
      <p:pic>
        <p:nvPicPr>
          <p:cNvPr id="5" name="图片 4" descr="烹调工艺基础 白底"/>
          <p:cNvPicPr>
            <a:picLocks noChangeAspect="1"/>
          </p:cNvPicPr>
          <p:nvPr/>
        </p:nvPicPr>
        <p:blipFill>
          <a:blip r:embed="rId6"/>
          <a:srcRect l="8250" r="7715"/>
          <a:stretch>
            <a:fillRect/>
          </a:stretch>
        </p:blipFill>
        <p:spPr>
          <a:xfrm>
            <a:off x="3290890" y="920592"/>
            <a:ext cx="2692241" cy="3203734"/>
          </a:xfrm>
          <a:prstGeom prst="rect">
            <a:avLst/>
          </a:prstGeom>
        </p:spPr>
      </p:pic>
      <p:pic>
        <p:nvPicPr>
          <p:cNvPr id="8" name="图片 7" descr="中式面点制作1"/>
          <p:cNvPicPr>
            <a:picLocks noChangeAspect="1"/>
          </p:cNvPicPr>
          <p:nvPr>
            <p:custDataLst>
              <p:tags r:id="rId1"/>
            </p:custDataLst>
          </p:nvPr>
        </p:nvPicPr>
        <p:blipFill>
          <a:blip r:embed="rId7"/>
          <a:srcRect l="8645" r="6334"/>
          <a:stretch>
            <a:fillRect/>
          </a:stretch>
        </p:blipFill>
        <p:spPr>
          <a:xfrm>
            <a:off x="6299838" y="1033939"/>
            <a:ext cx="2627471" cy="3090386"/>
          </a:xfrm>
          <a:prstGeom prst="rect">
            <a:avLst/>
          </a:prstGeom>
        </p:spPr>
      </p:pic>
    </p:spTree>
    <p:extLst>
      <p:ext uri="{BB962C8B-B14F-4D97-AF65-F5344CB8AC3E}">
        <p14:creationId xmlns:p14="http://schemas.microsoft.com/office/powerpoint/2010/main" val="3732997708"/>
      </p:ext>
    </p:extLst>
  </p:cSld>
  <p:clrMapOvr>
    <a:masterClrMapping/>
  </p:clrMapOvr>
  <p:transition>
    <p:cove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8370" name="直接连接符 43"/>
          <p:cNvCxnSpPr/>
          <p:nvPr/>
        </p:nvCxnSpPr>
        <p:spPr>
          <a:xfrm>
            <a:off x="1" y="677468"/>
            <a:ext cx="6831806" cy="16669"/>
          </a:xfrm>
          <a:prstGeom prst="line">
            <a:avLst/>
          </a:prstGeom>
          <a:ln w="19050" cap="flat" cmpd="dbl">
            <a:solidFill>
              <a:srgbClr val="7F7F7F"/>
            </a:solidFill>
            <a:prstDash val="solid"/>
            <a:headEnd type="none" w="med" len="med"/>
            <a:tailEnd type="none" w="med" len="med"/>
          </a:ln>
        </p:spPr>
      </p:cxnSp>
      <p:sp>
        <p:nvSpPr>
          <p:cNvPr id="58371" name="矩形 39"/>
          <p:cNvSpPr/>
          <p:nvPr/>
        </p:nvSpPr>
        <p:spPr>
          <a:xfrm>
            <a:off x="0" y="0"/>
            <a:ext cx="9144000" cy="940594"/>
          </a:xfrm>
          <a:prstGeom prst="rect">
            <a:avLst/>
          </a:prstGeom>
          <a:solidFill>
            <a:schemeClr val="bg1"/>
          </a:solidFill>
          <a:ln w="9525">
            <a:noFill/>
          </a:ln>
        </p:spPr>
        <p:txBody>
          <a:bodyPr lIns="68577" tIns="34289" rIns="68577" bIns="34289" anchor="ctr" anchorCtr="0"/>
          <a:lstStyle/>
          <a:p>
            <a:endParaRPr lang="zh-CN" altLang="zh-CN" sz="2100" dirty="0">
              <a:latin typeface="黑体" panose="02010609060101010101" pitchFamily="49" charset="-122"/>
              <a:ea typeface="黑体" panose="02010609060101010101" pitchFamily="49" charset="-122"/>
            </a:endParaRPr>
          </a:p>
        </p:txBody>
      </p:sp>
      <p:cxnSp>
        <p:nvCxnSpPr>
          <p:cNvPr id="58372" name="直接连接符 67"/>
          <p:cNvCxnSpPr/>
          <p:nvPr/>
        </p:nvCxnSpPr>
        <p:spPr>
          <a:xfrm>
            <a:off x="165499" y="677468"/>
            <a:ext cx="6831806" cy="16669"/>
          </a:xfrm>
          <a:prstGeom prst="line">
            <a:avLst/>
          </a:prstGeom>
          <a:ln w="19050" cap="flat" cmpd="dbl">
            <a:solidFill>
              <a:srgbClr val="7F7F7F"/>
            </a:solidFill>
            <a:prstDash val="solid"/>
            <a:headEnd type="none" w="med" len="med"/>
            <a:tailEnd type="none" w="med" len="med"/>
          </a:ln>
        </p:spPr>
      </p:cxnSp>
      <p:pic>
        <p:nvPicPr>
          <p:cNvPr id="58373" name="图片 15" descr="含新LOGO的中英文全称和简称社名副本1.jpg"/>
          <p:cNvPicPr>
            <a:picLocks noChangeAspect="1"/>
          </p:cNvPicPr>
          <p:nvPr/>
        </p:nvPicPr>
        <p:blipFill>
          <a:blip r:embed="rId2"/>
          <a:stretch>
            <a:fillRect/>
          </a:stretch>
        </p:blipFill>
        <p:spPr>
          <a:xfrm>
            <a:off x="6997304" y="105968"/>
            <a:ext cx="2095500" cy="557213"/>
          </a:xfrm>
          <a:prstGeom prst="rect">
            <a:avLst/>
          </a:prstGeom>
          <a:noFill/>
          <a:ln w="9525">
            <a:noFill/>
          </a:ln>
        </p:spPr>
      </p:pic>
      <p:sp>
        <p:nvSpPr>
          <p:cNvPr id="12" name="任意多边形 11"/>
          <p:cNvSpPr/>
          <p:nvPr/>
        </p:nvSpPr>
        <p:spPr>
          <a:xfrm rot="10800000" flipH="1">
            <a:off x="186929" y="1"/>
            <a:ext cx="1588294" cy="600075"/>
          </a:xfrm>
          <a:custGeom>
            <a:avLst/>
            <a:gdLst>
              <a:gd name="connsiteX0" fmla="*/ 0 w 2543175"/>
              <a:gd name="connsiteY0" fmla="*/ 828674 h 828674"/>
              <a:gd name="connsiteX1" fmla="*/ 207169 w 2543175"/>
              <a:gd name="connsiteY1" fmla="*/ 0 h 828674"/>
              <a:gd name="connsiteX2" fmla="*/ 2543175 w 2543175"/>
              <a:gd name="connsiteY2" fmla="*/ 0 h 828674"/>
              <a:gd name="connsiteX3" fmla="*/ 2336007 w 2543175"/>
              <a:gd name="connsiteY3" fmla="*/ 828674 h 828674"/>
              <a:gd name="connsiteX4" fmla="*/ 0 w 2543175"/>
              <a:gd name="connsiteY4" fmla="*/ 828674 h 828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3175" h="828674">
                <a:moveTo>
                  <a:pt x="0" y="828674"/>
                </a:moveTo>
                <a:lnTo>
                  <a:pt x="207169" y="0"/>
                </a:lnTo>
                <a:lnTo>
                  <a:pt x="2543175" y="0"/>
                </a:lnTo>
                <a:lnTo>
                  <a:pt x="2336007" y="828674"/>
                </a:lnTo>
                <a:lnTo>
                  <a:pt x="0" y="828674"/>
                </a:lnTo>
                <a:close/>
              </a:path>
            </a:pathLst>
          </a:custGeom>
          <a:solidFill>
            <a:srgbClr val="FF0000"/>
          </a:solidFill>
          <a:ln>
            <a:noFill/>
          </a:ln>
        </p:spPr>
        <p:style>
          <a:lnRef idx="2">
            <a:schemeClr val="accent5"/>
          </a:lnRef>
          <a:fillRef idx="1">
            <a:schemeClr val="lt1"/>
          </a:fillRef>
          <a:effectRef idx="0">
            <a:schemeClr val="accent5"/>
          </a:effectRef>
          <a:fontRef idx="minor">
            <a:schemeClr val="dk1"/>
          </a:fontRef>
        </p:style>
        <p:txBody>
          <a:bodyPr lIns="68577" tIns="34289" rIns="68577" bIns="34289" anchor="ctr"/>
          <a:lstStyle/>
          <a:p>
            <a:pPr algn="ctr" defTabSz="685766" fontAlgn="base">
              <a:spcBef>
                <a:spcPct val="0"/>
              </a:spcBef>
              <a:spcAft>
                <a:spcPct val="0"/>
              </a:spcAft>
              <a:defRPr/>
            </a:pPr>
            <a:endParaRPr lang="zh-CN" altLang="en-US" sz="1400"/>
          </a:p>
        </p:txBody>
      </p:sp>
      <p:sp>
        <p:nvSpPr>
          <p:cNvPr id="58375" name="矩形 12"/>
          <p:cNvSpPr/>
          <p:nvPr/>
        </p:nvSpPr>
        <p:spPr>
          <a:xfrm>
            <a:off x="346474" y="154784"/>
            <a:ext cx="355225" cy="346249"/>
          </a:xfrm>
          <a:prstGeom prst="rect">
            <a:avLst/>
          </a:prstGeom>
          <a:noFill/>
          <a:ln w="9525">
            <a:noFill/>
          </a:ln>
        </p:spPr>
        <p:txBody>
          <a:bodyPr wrap="none" lIns="68577" tIns="34289" rIns="68577" bIns="34289">
            <a:spAutoFit/>
          </a:bodyPr>
          <a:lstStyle/>
          <a:p>
            <a:pPr marL="214303" indent="-214303">
              <a:buFont typeface="Wingdings" panose="05000000000000000000" pitchFamily="2" charset="2"/>
              <a:buChar char="Ø"/>
            </a:pPr>
            <a:endParaRPr lang="zh-CN" altLang="en-US" b="1" dirty="0">
              <a:solidFill>
                <a:schemeClr val="bg1"/>
              </a:solidFill>
              <a:latin typeface="微软雅黑" panose="020B0503020204020204" charset="-122"/>
              <a:ea typeface="微软雅黑" panose="020B0503020204020204" charset="-122"/>
            </a:endParaRPr>
          </a:p>
        </p:txBody>
      </p:sp>
      <p:sp>
        <p:nvSpPr>
          <p:cNvPr id="58376" name="矩形 10"/>
          <p:cNvSpPr/>
          <p:nvPr/>
        </p:nvSpPr>
        <p:spPr>
          <a:xfrm>
            <a:off x="346473" y="940594"/>
            <a:ext cx="8576072" cy="807244"/>
          </a:xfrm>
          <a:prstGeom prst="rect">
            <a:avLst/>
          </a:prstGeom>
          <a:noFill/>
          <a:ln w="9525">
            <a:noFill/>
          </a:ln>
        </p:spPr>
        <p:txBody>
          <a:bodyPr lIns="68577" tIns="34289" rIns="68577" bIns="34289">
            <a:spAutoFit/>
          </a:bodyPr>
          <a:lstStyle/>
          <a:p>
            <a:pPr marL="257162" indent="-257162">
              <a:spcBef>
                <a:spcPct val="20000"/>
              </a:spcBef>
              <a:buClr>
                <a:schemeClr val="accent1"/>
              </a:buClr>
              <a:buSzPct val="80000"/>
            </a:pPr>
            <a:r>
              <a:rPr lang="en-US" altLang="zh-CN" sz="1500" b="1" dirty="0">
                <a:latin typeface="微软雅黑" panose="020B0503020204020204" charset="-122"/>
                <a:ea typeface="微软雅黑" panose="020B0503020204020204" charset="-122"/>
              </a:rPr>
              <a:t>      </a:t>
            </a:r>
            <a:r>
              <a:rPr lang="zh-CN" altLang="en-US" sz="1500" b="1" dirty="0">
                <a:latin typeface="微软雅黑" panose="020B0503020204020204" charset="-122"/>
                <a:ea typeface="微软雅黑" panose="020B0503020204020204" charset="-122"/>
              </a:rPr>
              <a:t>出版基于“以工作过程为导向”课程改革的精品示范教材。其中包含专业核心课、专业拓展课及文化职业模块课程、大董企业课程教材。</a:t>
            </a:r>
            <a:endParaRPr lang="zh-CN" altLang="en-US" sz="1500" b="1" dirty="0">
              <a:latin typeface="微软雅黑" panose="020B0503020204020204" charset="-122"/>
              <a:ea typeface="微软雅黑" panose="020B0503020204020204" charset="-122"/>
              <a:sym typeface="Arial" panose="020B0604020202020204" pitchFamily="34" charset="0"/>
            </a:endParaRPr>
          </a:p>
          <a:p>
            <a:pPr marL="257162" indent="-257162">
              <a:spcBef>
                <a:spcPct val="20000"/>
              </a:spcBef>
              <a:buClr>
                <a:schemeClr val="accent1"/>
              </a:buClr>
              <a:buSzPct val="80000"/>
            </a:pPr>
            <a:r>
              <a:rPr lang="zh-CN" altLang="en-US" sz="1500" b="1" dirty="0">
                <a:latin typeface="微软雅黑" panose="020B0503020204020204" charset="-122"/>
                <a:ea typeface="微软雅黑" panose="020B0503020204020204" charset="-122"/>
                <a:sym typeface="Arial" panose="020B0604020202020204" pitchFamily="34" charset="0"/>
              </a:rPr>
              <a:t>     </a:t>
            </a:r>
          </a:p>
        </p:txBody>
      </p:sp>
      <p:pic>
        <p:nvPicPr>
          <p:cNvPr id="58377" name="图片 1"/>
          <p:cNvPicPr>
            <a:picLocks noChangeAspect="1"/>
          </p:cNvPicPr>
          <p:nvPr/>
        </p:nvPicPr>
        <p:blipFill>
          <a:blip r:embed="rId3"/>
          <a:stretch>
            <a:fillRect/>
          </a:stretch>
        </p:blipFill>
        <p:spPr>
          <a:xfrm>
            <a:off x="483394" y="1762127"/>
            <a:ext cx="2268141" cy="2965847"/>
          </a:xfrm>
          <a:prstGeom prst="rect">
            <a:avLst/>
          </a:prstGeom>
          <a:noFill/>
          <a:ln w="9525">
            <a:noFill/>
          </a:ln>
        </p:spPr>
      </p:pic>
      <p:pic>
        <p:nvPicPr>
          <p:cNvPr id="58378" name="图片 2"/>
          <p:cNvPicPr>
            <a:picLocks noChangeAspect="1"/>
          </p:cNvPicPr>
          <p:nvPr/>
        </p:nvPicPr>
        <p:blipFill>
          <a:blip r:embed="rId4"/>
          <a:stretch>
            <a:fillRect/>
          </a:stretch>
        </p:blipFill>
        <p:spPr>
          <a:xfrm>
            <a:off x="3458766" y="1926433"/>
            <a:ext cx="2351484" cy="1120379"/>
          </a:xfrm>
          <a:prstGeom prst="rect">
            <a:avLst/>
          </a:prstGeom>
          <a:noFill/>
          <a:ln w="9525">
            <a:noFill/>
          </a:ln>
        </p:spPr>
      </p:pic>
      <p:pic>
        <p:nvPicPr>
          <p:cNvPr id="58379" name="图片 3"/>
          <p:cNvPicPr>
            <a:picLocks noChangeAspect="1"/>
          </p:cNvPicPr>
          <p:nvPr/>
        </p:nvPicPr>
        <p:blipFill>
          <a:blip r:embed="rId5"/>
          <a:stretch>
            <a:fillRect/>
          </a:stretch>
        </p:blipFill>
        <p:spPr>
          <a:xfrm>
            <a:off x="3292080" y="3673080"/>
            <a:ext cx="2559844" cy="663178"/>
          </a:xfrm>
          <a:prstGeom prst="rect">
            <a:avLst/>
          </a:prstGeom>
          <a:noFill/>
          <a:ln w="9525">
            <a:noFill/>
          </a:ln>
        </p:spPr>
      </p:pic>
      <p:pic>
        <p:nvPicPr>
          <p:cNvPr id="58380" name="图片 4"/>
          <p:cNvPicPr>
            <a:picLocks noChangeAspect="1"/>
          </p:cNvPicPr>
          <p:nvPr/>
        </p:nvPicPr>
        <p:blipFill>
          <a:blip r:embed="rId6"/>
          <a:stretch>
            <a:fillRect/>
          </a:stretch>
        </p:blipFill>
        <p:spPr>
          <a:xfrm>
            <a:off x="6034088" y="2003824"/>
            <a:ext cx="2676525" cy="2482453"/>
          </a:xfrm>
          <a:prstGeom prst="rect">
            <a:avLst/>
          </a:prstGeom>
          <a:noFill/>
          <a:ln w="9525">
            <a:noFill/>
          </a:ln>
        </p:spPr>
      </p:pic>
      <p:sp>
        <p:nvSpPr>
          <p:cNvPr id="13" name="文本框 4">
            <a:extLst>
              <a:ext uri="{FF2B5EF4-FFF2-40B4-BE49-F238E27FC236}">
                <a16:creationId xmlns="" xmlns:a16="http://schemas.microsoft.com/office/drawing/2014/main" id="{7C056F10-3D56-9B4E-8E5F-8A119B1611CA}"/>
              </a:ext>
            </a:extLst>
          </p:cNvPr>
          <p:cNvSpPr txBox="1"/>
          <p:nvPr/>
        </p:nvSpPr>
        <p:spPr>
          <a:xfrm>
            <a:off x="289838" y="105967"/>
            <a:ext cx="1380213" cy="923330"/>
          </a:xfrm>
          <a:prstGeom prst="rect">
            <a:avLst/>
          </a:prstGeom>
          <a:noFill/>
        </p:spPr>
        <p:txBody>
          <a:bodyPr wrap="square" lIns="91436" tIns="45718" rIns="91436" bIns="45718" rtlCol="0">
            <a:spAutoFit/>
          </a:bodyPr>
          <a:lstStyle/>
          <a:p>
            <a:pPr algn="ctr"/>
            <a:r>
              <a:rPr lang="zh-CN" altLang="en-US" b="1" dirty="0" smtClean="0">
                <a:solidFill>
                  <a:schemeClr val="bg1"/>
                </a:solidFill>
                <a:latin typeface="微软雅黑" panose="020B0503020204020204" charset="-122"/>
                <a:ea typeface="微软雅黑" panose="020B0503020204020204" charset="-122"/>
              </a:rPr>
              <a:t>系列二</a:t>
            </a:r>
            <a:endParaRPr lang="zh-CN" altLang="en-US" b="1" dirty="0">
              <a:solidFill>
                <a:schemeClr val="bg1"/>
              </a:solidFill>
              <a:latin typeface="微软雅黑" panose="020B0503020204020204" charset="-122"/>
              <a:ea typeface="微软雅黑" panose="020B0503020204020204" charset="-122"/>
            </a:endParaRPr>
          </a:p>
          <a:p>
            <a:pPr algn="ctr"/>
            <a:r>
              <a:rPr lang="zh-CN" altLang="en-US" b="1" dirty="0">
                <a:latin typeface="微软雅黑" panose="020B0503020204020204" charset="-122"/>
                <a:ea typeface="微软雅黑" panose="020B0503020204020204" charset="-122"/>
              </a:rPr>
              <a:t/>
            </a:r>
            <a:br>
              <a:rPr lang="zh-CN" altLang="en-US" b="1" dirty="0">
                <a:latin typeface="微软雅黑" panose="020B0503020204020204" charset="-122"/>
                <a:ea typeface="微软雅黑" panose="020B0503020204020204" charset="-122"/>
              </a:rPr>
            </a:br>
            <a:endParaRPr kumimoji="1" lang="zh-CN" altLang="en-US" b="1" dirty="0">
              <a:solidFill>
                <a:srgbClr val="E8D2BB"/>
              </a:solidFill>
              <a:latin typeface="Source Han Serif CN" panose="02020400000000000000" pitchFamily="18" charset="-128"/>
              <a:ea typeface="Source Han Serif CN" panose="02020400000000000000" pitchFamily="18" charset="-128"/>
            </a:endParaRPr>
          </a:p>
        </p:txBody>
      </p:sp>
    </p:spTree>
    <p:extLst>
      <p:ext uri="{BB962C8B-B14F-4D97-AF65-F5344CB8AC3E}">
        <p14:creationId xmlns:p14="http://schemas.microsoft.com/office/powerpoint/2010/main" val="858483535"/>
      </p:ext>
    </p:extLst>
  </p:cSld>
  <p:clrMapOvr>
    <a:masterClrMapping/>
  </p:clrMapOvr>
  <p:transition>
    <p:cove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6322" name="直接连接符 43"/>
          <p:cNvCxnSpPr/>
          <p:nvPr/>
        </p:nvCxnSpPr>
        <p:spPr>
          <a:xfrm>
            <a:off x="1" y="677468"/>
            <a:ext cx="6831806" cy="16669"/>
          </a:xfrm>
          <a:prstGeom prst="line">
            <a:avLst/>
          </a:prstGeom>
          <a:ln w="19050" cap="flat" cmpd="dbl">
            <a:solidFill>
              <a:srgbClr val="7F7F7F"/>
            </a:solidFill>
            <a:prstDash val="solid"/>
            <a:headEnd type="none" w="med" len="med"/>
            <a:tailEnd type="none" w="med" len="med"/>
          </a:ln>
        </p:spPr>
      </p:cxnSp>
      <p:sp>
        <p:nvSpPr>
          <p:cNvPr id="56323" name="矩形 39"/>
          <p:cNvSpPr/>
          <p:nvPr/>
        </p:nvSpPr>
        <p:spPr>
          <a:xfrm>
            <a:off x="0" y="0"/>
            <a:ext cx="9144000" cy="940594"/>
          </a:xfrm>
          <a:prstGeom prst="rect">
            <a:avLst/>
          </a:prstGeom>
          <a:solidFill>
            <a:schemeClr val="bg1"/>
          </a:solidFill>
          <a:ln w="9525">
            <a:noFill/>
          </a:ln>
        </p:spPr>
        <p:txBody>
          <a:bodyPr lIns="68577" tIns="34289" rIns="68577" bIns="34289" anchor="ctr" anchorCtr="0"/>
          <a:lstStyle/>
          <a:p>
            <a:endParaRPr lang="zh-CN" altLang="zh-CN" sz="2100" dirty="0">
              <a:latin typeface="黑体" panose="02010609060101010101" pitchFamily="49" charset="-122"/>
              <a:ea typeface="黑体" panose="02010609060101010101" pitchFamily="49" charset="-122"/>
            </a:endParaRPr>
          </a:p>
        </p:txBody>
      </p:sp>
      <p:cxnSp>
        <p:nvCxnSpPr>
          <p:cNvPr id="56324" name="直接连接符 67"/>
          <p:cNvCxnSpPr/>
          <p:nvPr/>
        </p:nvCxnSpPr>
        <p:spPr>
          <a:xfrm>
            <a:off x="114301" y="683421"/>
            <a:ext cx="6831806" cy="16669"/>
          </a:xfrm>
          <a:prstGeom prst="line">
            <a:avLst/>
          </a:prstGeom>
          <a:ln w="19050" cap="flat" cmpd="dbl">
            <a:solidFill>
              <a:srgbClr val="7F7F7F"/>
            </a:solidFill>
            <a:prstDash val="solid"/>
            <a:headEnd type="none" w="med" len="med"/>
            <a:tailEnd type="none" w="med" len="med"/>
          </a:ln>
        </p:spPr>
      </p:cxnSp>
      <p:pic>
        <p:nvPicPr>
          <p:cNvPr id="56325" name="图片 15" descr="含新LOGO的中英文全称和简称社名副本1.jpg"/>
          <p:cNvPicPr>
            <a:picLocks noChangeAspect="1"/>
          </p:cNvPicPr>
          <p:nvPr/>
        </p:nvPicPr>
        <p:blipFill>
          <a:blip r:embed="rId2"/>
          <a:stretch>
            <a:fillRect/>
          </a:stretch>
        </p:blipFill>
        <p:spPr>
          <a:xfrm>
            <a:off x="6997304" y="105968"/>
            <a:ext cx="2095500" cy="557213"/>
          </a:xfrm>
          <a:prstGeom prst="rect">
            <a:avLst/>
          </a:prstGeom>
          <a:noFill/>
          <a:ln w="9525">
            <a:noFill/>
          </a:ln>
        </p:spPr>
      </p:pic>
      <p:sp>
        <p:nvSpPr>
          <p:cNvPr id="12" name="任意多边形 11"/>
          <p:cNvSpPr/>
          <p:nvPr/>
        </p:nvSpPr>
        <p:spPr>
          <a:xfrm rot="10800000" flipH="1">
            <a:off x="186929" y="1"/>
            <a:ext cx="1588294" cy="600075"/>
          </a:xfrm>
          <a:custGeom>
            <a:avLst/>
            <a:gdLst>
              <a:gd name="connsiteX0" fmla="*/ 0 w 2543175"/>
              <a:gd name="connsiteY0" fmla="*/ 828674 h 828674"/>
              <a:gd name="connsiteX1" fmla="*/ 207169 w 2543175"/>
              <a:gd name="connsiteY1" fmla="*/ 0 h 828674"/>
              <a:gd name="connsiteX2" fmla="*/ 2543175 w 2543175"/>
              <a:gd name="connsiteY2" fmla="*/ 0 h 828674"/>
              <a:gd name="connsiteX3" fmla="*/ 2336007 w 2543175"/>
              <a:gd name="connsiteY3" fmla="*/ 828674 h 828674"/>
              <a:gd name="connsiteX4" fmla="*/ 0 w 2543175"/>
              <a:gd name="connsiteY4" fmla="*/ 828674 h 828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3175" h="828674">
                <a:moveTo>
                  <a:pt x="0" y="828674"/>
                </a:moveTo>
                <a:lnTo>
                  <a:pt x="207169" y="0"/>
                </a:lnTo>
                <a:lnTo>
                  <a:pt x="2543175" y="0"/>
                </a:lnTo>
                <a:lnTo>
                  <a:pt x="2336007" y="828674"/>
                </a:lnTo>
                <a:lnTo>
                  <a:pt x="0" y="828674"/>
                </a:lnTo>
                <a:close/>
              </a:path>
            </a:pathLst>
          </a:custGeom>
          <a:solidFill>
            <a:srgbClr val="FF0000"/>
          </a:solidFill>
          <a:ln>
            <a:noFill/>
          </a:ln>
        </p:spPr>
        <p:style>
          <a:lnRef idx="2">
            <a:schemeClr val="accent5"/>
          </a:lnRef>
          <a:fillRef idx="1">
            <a:schemeClr val="lt1"/>
          </a:fillRef>
          <a:effectRef idx="0">
            <a:schemeClr val="accent5"/>
          </a:effectRef>
          <a:fontRef idx="minor">
            <a:schemeClr val="dk1"/>
          </a:fontRef>
        </p:style>
        <p:txBody>
          <a:bodyPr lIns="68577" tIns="34289" rIns="68577" bIns="34289" anchor="ctr"/>
          <a:lstStyle/>
          <a:p>
            <a:pPr algn="ctr" defTabSz="685766" fontAlgn="base">
              <a:spcBef>
                <a:spcPct val="0"/>
              </a:spcBef>
              <a:spcAft>
                <a:spcPct val="0"/>
              </a:spcAft>
              <a:defRPr/>
            </a:pPr>
            <a:endParaRPr lang="zh-CN" altLang="en-US" sz="1400"/>
          </a:p>
        </p:txBody>
      </p:sp>
      <p:sp>
        <p:nvSpPr>
          <p:cNvPr id="56327" name="矩形 12"/>
          <p:cNvSpPr/>
          <p:nvPr/>
        </p:nvSpPr>
        <p:spPr>
          <a:xfrm>
            <a:off x="346472" y="154784"/>
            <a:ext cx="1278555" cy="346249"/>
          </a:xfrm>
          <a:prstGeom prst="rect">
            <a:avLst/>
          </a:prstGeom>
          <a:noFill/>
          <a:ln w="9525">
            <a:noFill/>
          </a:ln>
        </p:spPr>
        <p:txBody>
          <a:bodyPr wrap="none" lIns="68577" tIns="34289" rIns="68577" bIns="34289">
            <a:spAutoFit/>
          </a:bodyPr>
          <a:lstStyle/>
          <a:p>
            <a:pPr marL="214303" indent="-214303">
              <a:buFont typeface="Wingdings" panose="05000000000000000000" pitchFamily="2" charset="2"/>
              <a:buChar char="Ø"/>
            </a:pPr>
            <a:r>
              <a:rPr lang="zh-CN" altLang="en-US" b="1" dirty="0">
                <a:solidFill>
                  <a:schemeClr val="bg1"/>
                </a:solidFill>
                <a:latin typeface="微软雅黑" panose="020B0503020204020204" charset="-122"/>
                <a:ea typeface="微软雅黑" panose="020B0503020204020204" charset="-122"/>
              </a:rPr>
              <a:t>整体介绍</a:t>
            </a:r>
          </a:p>
        </p:txBody>
      </p:sp>
      <p:pic>
        <p:nvPicPr>
          <p:cNvPr id="6" name="图片 5" descr="0315-1"/>
          <p:cNvPicPr>
            <a:picLocks noChangeAspect="1"/>
          </p:cNvPicPr>
          <p:nvPr/>
        </p:nvPicPr>
        <p:blipFill>
          <a:blip r:embed="rId3"/>
          <a:stretch>
            <a:fillRect/>
          </a:stretch>
        </p:blipFill>
        <p:spPr>
          <a:xfrm>
            <a:off x="1576864" y="783431"/>
            <a:ext cx="6457950" cy="4110038"/>
          </a:xfrm>
          <a:prstGeom prst="rect">
            <a:avLst/>
          </a:prstGeom>
        </p:spPr>
      </p:pic>
    </p:spTree>
    <p:extLst>
      <p:ext uri="{BB962C8B-B14F-4D97-AF65-F5344CB8AC3E}">
        <p14:creationId xmlns:p14="http://schemas.microsoft.com/office/powerpoint/2010/main" val="2575908149"/>
      </p:ext>
    </p:extLst>
  </p:cSld>
  <p:clrMapOvr>
    <a:masterClrMapping/>
  </p:clrMapOvr>
  <p:transition>
    <p:cove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0418" name="直接连接符 43"/>
          <p:cNvCxnSpPr/>
          <p:nvPr/>
        </p:nvCxnSpPr>
        <p:spPr>
          <a:xfrm>
            <a:off x="1" y="677466"/>
            <a:ext cx="6831806" cy="16669"/>
          </a:xfrm>
          <a:prstGeom prst="line">
            <a:avLst/>
          </a:prstGeom>
          <a:ln w="19050" cap="flat" cmpd="dbl">
            <a:solidFill>
              <a:srgbClr val="7F7F7F"/>
            </a:solidFill>
            <a:prstDash val="solid"/>
            <a:headEnd type="none" w="med" len="med"/>
            <a:tailEnd type="none" w="med" len="med"/>
          </a:ln>
        </p:spPr>
      </p:cxnSp>
      <p:sp>
        <p:nvSpPr>
          <p:cNvPr id="60419" name="矩形 39"/>
          <p:cNvSpPr/>
          <p:nvPr/>
        </p:nvSpPr>
        <p:spPr>
          <a:xfrm>
            <a:off x="0" y="0"/>
            <a:ext cx="9144000" cy="940594"/>
          </a:xfrm>
          <a:prstGeom prst="rect">
            <a:avLst/>
          </a:prstGeom>
          <a:solidFill>
            <a:schemeClr val="bg1"/>
          </a:solidFill>
          <a:ln w="9525">
            <a:noFill/>
          </a:ln>
        </p:spPr>
        <p:txBody>
          <a:bodyPr lIns="68580" tIns="34290" rIns="68580" bIns="34290" anchor="ctr" anchorCtr="0"/>
          <a:lstStyle/>
          <a:p>
            <a:endParaRPr lang="en-US" altLang="zh-CN" sz="2100" b="1" dirty="0">
              <a:latin typeface="Arial" panose="020B0604020202020204" pitchFamily="34" charset="0"/>
            </a:endParaRPr>
          </a:p>
        </p:txBody>
      </p:sp>
      <p:cxnSp>
        <p:nvCxnSpPr>
          <p:cNvPr id="60420" name="直接连接符 67"/>
          <p:cNvCxnSpPr/>
          <p:nvPr/>
        </p:nvCxnSpPr>
        <p:spPr>
          <a:xfrm>
            <a:off x="114301" y="683419"/>
            <a:ext cx="6831806" cy="16669"/>
          </a:xfrm>
          <a:prstGeom prst="line">
            <a:avLst/>
          </a:prstGeom>
          <a:ln w="19050" cap="flat" cmpd="dbl">
            <a:solidFill>
              <a:srgbClr val="7F7F7F"/>
            </a:solidFill>
            <a:prstDash val="solid"/>
            <a:headEnd type="none" w="med" len="med"/>
            <a:tailEnd type="none" w="med" len="med"/>
          </a:ln>
        </p:spPr>
      </p:cxnSp>
      <p:pic>
        <p:nvPicPr>
          <p:cNvPr id="60422" name="图片 15" descr="含新LOGO的中英文全称和简称社名副本1.jpg"/>
          <p:cNvPicPr>
            <a:picLocks noChangeAspect="1"/>
          </p:cNvPicPr>
          <p:nvPr/>
        </p:nvPicPr>
        <p:blipFill>
          <a:blip r:embed="rId3"/>
          <a:stretch>
            <a:fillRect/>
          </a:stretch>
        </p:blipFill>
        <p:spPr>
          <a:xfrm>
            <a:off x="6997304" y="105966"/>
            <a:ext cx="2095500" cy="557213"/>
          </a:xfrm>
          <a:prstGeom prst="rect">
            <a:avLst/>
          </a:prstGeom>
          <a:noFill/>
          <a:ln w="9525">
            <a:noFill/>
          </a:ln>
        </p:spPr>
      </p:pic>
      <p:sp>
        <p:nvSpPr>
          <p:cNvPr id="7" name="任意多边形 6"/>
          <p:cNvSpPr/>
          <p:nvPr/>
        </p:nvSpPr>
        <p:spPr>
          <a:xfrm rot="10800000" flipH="1">
            <a:off x="171450" y="0"/>
            <a:ext cx="1887855" cy="600075"/>
          </a:xfrm>
          <a:custGeom>
            <a:avLst/>
            <a:gdLst>
              <a:gd name="connsiteX0" fmla="*/ 0 w 2543175"/>
              <a:gd name="connsiteY0" fmla="*/ 828674 h 828674"/>
              <a:gd name="connsiteX1" fmla="*/ 207169 w 2543175"/>
              <a:gd name="connsiteY1" fmla="*/ 0 h 828674"/>
              <a:gd name="connsiteX2" fmla="*/ 2543175 w 2543175"/>
              <a:gd name="connsiteY2" fmla="*/ 0 h 828674"/>
              <a:gd name="connsiteX3" fmla="*/ 2336007 w 2543175"/>
              <a:gd name="connsiteY3" fmla="*/ 828674 h 828674"/>
              <a:gd name="connsiteX4" fmla="*/ 0 w 2543175"/>
              <a:gd name="connsiteY4" fmla="*/ 828674 h 828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3175" h="828674">
                <a:moveTo>
                  <a:pt x="0" y="828674"/>
                </a:moveTo>
                <a:lnTo>
                  <a:pt x="207169" y="0"/>
                </a:lnTo>
                <a:lnTo>
                  <a:pt x="2543175" y="0"/>
                </a:lnTo>
                <a:lnTo>
                  <a:pt x="2336007" y="828674"/>
                </a:lnTo>
                <a:lnTo>
                  <a:pt x="0" y="828674"/>
                </a:lnTo>
                <a:close/>
              </a:path>
            </a:pathLst>
          </a:custGeom>
          <a:solidFill>
            <a:srgbClr val="FF0000"/>
          </a:solidFill>
          <a:ln>
            <a:noFill/>
          </a:ln>
        </p:spPr>
        <p:style>
          <a:lnRef idx="2">
            <a:schemeClr val="accent5"/>
          </a:lnRef>
          <a:fillRef idx="1">
            <a:schemeClr val="lt1"/>
          </a:fillRef>
          <a:effectRef idx="0">
            <a:schemeClr val="accent5"/>
          </a:effectRef>
          <a:fontRef idx="minor">
            <a:schemeClr val="dk1"/>
          </a:fontRef>
        </p:style>
        <p:txBody>
          <a:bodyPr lIns="68580" tIns="34290" rIns="68580" bIns="34290" rtlCol="0" anchor="ctr"/>
          <a:lstStyle/>
          <a:p>
            <a:pPr algn="ctr" defTabSz="685800" fontAlgn="base">
              <a:spcBef>
                <a:spcPct val="0"/>
              </a:spcBef>
              <a:spcAft>
                <a:spcPct val="0"/>
              </a:spcAft>
              <a:defRPr/>
            </a:pPr>
            <a:endParaRPr lang="zh-CN" altLang="en-US" sz="1400"/>
          </a:p>
        </p:txBody>
      </p:sp>
      <p:sp>
        <p:nvSpPr>
          <p:cNvPr id="60424" name="矩形 7"/>
          <p:cNvSpPr/>
          <p:nvPr/>
        </p:nvSpPr>
        <p:spPr>
          <a:xfrm>
            <a:off x="346472" y="154782"/>
            <a:ext cx="954749" cy="346249"/>
          </a:xfrm>
          <a:prstGeom prst="rect">
            <a:avLst/>
          </a:prstGeom>
          <a:noFill/>
          <a:ln w="9525">
            <a:noFill/>
          </a:ln>
        </p:spPr>
        <p:txBody>
          <a:bodyPr wrap="none" lIns="68580" tIns="34290" rIns="68580" bIns="34290">
            <a:spAutoFit/>
          </a:bodyPr>
          <a:lstStyle/>
          <a:p>
            <a:pPr marL="214313" indent="-214313">
              <a:buFont typeface="Wingdings" panose="05000000000000000000" pitchFamily="2" charset="2"/>
              <a:buChar char="Ø"/>
            </a:pPr>
            <a:r>
              <a:rPr lang="zh-CN" altLang="en-US" b="1" dirty="0">
                <a:solidFill>
                  <a:schemeClr val="bg1"/>
                </a:solidFill>
                <a:latin typeface="微软雅黑" panose="020B0503020204020204" charset="-122"/>
                <a:ea typeface="微软雅黑" panose="020B0503020204020204" charset="-122"/>
              </a:rPr>
              <a:t> </a:t>
            </a:r>
            <a:r>
              <a:rPr lang="zh-CN" altLang="en-US" b="1" dirty="0">
                <a:solidFill>
                  <a:schemeClr val="bg1"/>
                </a:solidFill>
                <a:latin typeface="微软雅黑" panose="020B0503020204020204" charset="-122"/>
                <a:ea typeface="微软雅黑" panose="020B0503020204020204" charset="-122"/>
                <a:sym typeface="+mn-ea"/>
              </a:rPr>
              <a:t> 特色</a:t>
            </a:r>
            <a:endParaRPr lang="zh-CN" altLang="en-US" b="1" dirty="0">
              <a:solidFill>
                <a:schemeClr val="bg1"/>
              </a:solidFill>
              <a:latin typeface="微软雅黑" panose="020B0503020204020204" charset="-122"/>
              <a:ea typeface="微软雅黑" panose="020B0503020204020204" charset="-122"/>
            </a:endParaRPr>
          </a:p>
        </p:txBody>
      </p:sp>
      <p:pic>
        <p:nvPicPr>
          <p:cNvPr id="3" name="图片 2"/>
          <p:cNvPicPr>
            <a:picLocks noChangeAspect="1"/>
          </p:cNvPicPr>
          <p:nvPr/>
        </p:nvPicPr>
        <p:blipFill>
          <a:blip r:embed="rId4"/>
          <a:stretch>
            <a:fillRect/>
          </a:stretch>
        </p:blipFill>
        <p:spPr>
          <a:xfrm>
            <a:off x="1090613" y="940593"/>
            <a:ext cx="6736080" cy="3845243"/>
          </a:xfrm>
          <a:prstGeom prst="rect">
            <a:avLst/>
          </a:prstGeom>
        </p:spPr>
      </p:pic>
    </p:spTree>
    <p:extLst>
      <p:ext uri="{BB962C8B-B14F-4D97-AF65-F5344CB8AC3E}">
        <p14:creationId xmlns:p14="http://schemas.microsoft.com/office/powerpoint/2010/main" val="1860877503"/>
      </p:ext>
    </p:extLst>
  </p:cSld>
  <p:clrMapOvr>
    <a:masterClrMapping/>
  </p:clrMapOvr>
  <p:transition>
    <p:cove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面塑工艺-立封"/>
          <p:cNvPicPr>
            <a:picLocks noChangeAspect="1"/>
          </p:cNvPicPr>
          <p:nvPr/>
        </p:nvPicPr>
        <p:blipFill>
          <a:blip r:embed="rId2"/>
          <a:stretch>
            <a:fillRect/>
          </a:stretch>
        </p:blipFill>
        <p:spPr>
          <a:xfrm>
            <a:off x="4639152" y="700087"/>
            <a:ext cx="3384709" cy="4308158"/>
          </a:xfrm>
          <a:prstGeom prst="rect">
            <a:avLst/>
          </a:prstGeom>
        </p:spPr>
      </p:pic>
      <p:pic>
        <p:nvPicPr>
          <p:cNvPr id="4" name="图片 3" descr="05 中餐烹饪原料加工工艺-立封"/>
          <p:cNvPicPr>
            <a:picLocks noChangeAspect="1"/>
          </p:cNvPicPr>
          <p:nvPr/>
        </p:nvPicPr>
        <p:blipFill>
          <a:blip r:embed="rId3"/>
          <a:stretch>
            <a:fillRect/>
          </a:stretch>
        </p:blipFill>
        <p:spPr>
          <a:xfrm>
            <a:off x="300038" y="786765"/>
            <a:ext cx="3316605" cy="4221956"/>
          </a:xfrm>
          <a:prstGeom prst="rect">
            <a:avLst/>
          </a:prstGeom>
        </p:spPr>
      </p:pic>
      <p:cxnSp>
        <p:nvCxnSpPr>
          <p:cNvPr id="56322" name="直接连接符 43"/>
          <p:cNvCxnSpPr/>
          <p:nvPr/>
        </p:nvCxnSpPr>
        <p:spPr>
          <a:xfrm>
            <a:off x="1" y="677466"/>
            <a:ext cx="6831806" cy="16669"/>
          </a:xfrm>
          <a:prstGeom prst="line">
            <a:avLst/>
          </a:prstGeom>
          <a:ln w="19050" cap="flat" cmpd="dbl">
            <a:solidFill>
              <a:srgbClr val="7F7F7F"/>
            </a:solidFill>
            <a:prstDash val="solid"/>
            <a:headEnd type="none" w="med" len="med"/>
            <a:tailEnd type="none" w="med" len="med"/>
          </a:ln>
        </p:spPr>
      </p:cxnSp>
      <p:sp>
        <p:nvSpPr>
          <p:cNvPr id="56323" name="矩形 39"/>
          <p:cNvSpPr/>
          <p:nvPr/>
        </p:nvSpPr>
        <p:spPr>
          <a:xfrm>
            <a:off x="0" y="0"/>
            <a:ext cx="9144000" cy="940594"/>
          </a:xfrm>
          <a:prstGeom prst="rect">
            <a:avLst/>
          </a:prstGeom>
          <a:solidFill>
            <a:schemeClr val="bg1"/>
          </a:solidFill>
          <a:ln w="9525">
            <a:noFill/>
          </a:ln>
        </p:spPr>
        <p:txBody>
          <a:bodyPr lIns="68580" tIns="34290" rIns="68580" bIns="34290" anchor="ctr" anchorCtr="0"/>
          <a:lstStyle/>
          <a:p>
            <a:endParaRPr lang="zh-CN" altLang="zh-CN" sz="2100" dirty="0">
              <a:latin typeface="黑体" panose="02010609060101010101" pitchFamily="49" charset="-122"/>
              <a:ea typeface="黑体" panose="02010609060101010101" pitchFamily="49" charset="-122"/>
            </a:endParaRPr>
          </a:p>
        </p:txBody>
      </p:sp>
      <p:cxnSp>
        <p:nvCxnSpPr>
          <p:cNvPr id="56324" name="直接连接符 67"/>
          <p:cNvCxnSpPr/>
          <p:nvPr/>
        </p:nvCxnSpPr>
        <p:spPr>
          <a:xfrm>
            <a:off x="114301" y="683419"/>
            <a:ext cx="6831806" cy="16669"/>
          </a:xfrm>
          <a:prstGeom prst="line">
            <a:avLst/>
          </a:prstGeom>
          <a:ln w="19050" cap="flat" cmpd="dbl">
            <a:solidFill>
              <a:srgbClr val="7F7F7F"/>
            </a:solidFill>
            <a:prstDash val="solid"/>
            <a:headEnd type="none" w="med" len="med"/>
            <a:tailEnd type="none" w="med" len="med"/>
          </a:ln>
        </p:spPr>
      </p:cxnSp>
      <p:pic>
        <p:nvPicPr>
          <p:cNvPr id="56325" name="图片 15" descr="含新LOGO的中英文全称和简称社名副本1.jpg"/>
          <p:cNvPicPr>
            <a:picLocks noChangeAspect="1"/>
          </p:cNvPicPr>
          <p:nvPr/>
        </p:nvPicPr>
        <p:blipFill>
          <a:blip r:embed="rId4"/>
          <a:stretch>
            <a:fillRect/>
          </a:stretch>
        </p:blipFill>
        <p:spPr>
          <a:xfrm>
            <a:off x="6997304" y="105966"/>
            <a:ext cx="2095500" cy="557213"/>
          </a:xfrm>
          <a:prstGeom prst="rect">
            <a:avLst/>
          </a:prstGeom>
          <a:noFill/>
          <a:ln w="9525">
            <a:noFill/>
          </a:ln>
        </p:spPr>
      </p:pic>
      <p:sp>
        <p:nvSpPr>
          <p:cNvPr id="12" name="任意多边形 11"/>
          <p:cNvSpPr/>
          <p:nvPr/>
        </p:nvSpPr>
        <p:spPr>
          <a:xfrm rot="10800000" flipH="1">
            <a:off x="186929" y="0"/>
            <a:ext cx="1588294" cy="600075"/>
          </a:xfrm>
          <a:custGeom>
            <a:avLst/>
            <a:gdLst>
              <a:gd name="connsiteX0" fmla="*/ 0 w 2543175"/>
              <a:gd name="connsiteY0" fmla="*/ 828674 h 828674"/>
              <a:gd name="connsiteX1" fmla="*/ 207169 w 2543175"/>
              <a:gd name="connsiteY1" fmla="*/ 0 h 828674"/>
              <a:gd name="connsiteX2" fmla="*/ 2543175 w 2543175"/>
              <a:gd name="connsiteY2" fmla="*/ 0 h 828674"/>
              <a:gd name="connsiteX3" fmla="*/ 2336007 w 2543175"/>
              <a:gd name="connsiteY3" fmla="*/ 828674 h 828674"/>
              <a:gd name="connsiteX4" fmla="*/ 0 w 2543175"/>
              <a:gd name="connsiteY4" fmla="*/ 828674 h 828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3175" h="828674">
                <a:moveTo>
                  <a:pt x="0" y="828674"/>
                </a:moveTo>
                <a:lnTo>
                  <a:pt x="207169" y="0"/>
                </a:lnTo>
                <a:lnTo>
                  <a:pt x="2543175" y="0"/>
                </a:lnTo>
                <a:lnTo>
                  <a:pt x="2336007" y="828674"/>
                </a:lnTo>
                <a:lnTo>
                  <a:pt x="0" y="828674"/>
                </a:lnTo>
                <a:close/>
              </a:path>
            </a:pathLst>
          </a:custGeom>
          <a:solidFill>
            <a:srgbClr val="FF0000"/>
          </a:solidFill>
          <a:ln>
            <a:noFill/>
          </a:ln>
        </p:spPr>
        <p:style>
          <a:lnRef idx="2">
            <a:schemeClr val="accent5"/>
          </a:lnRef>
          <a:fillRef idx="1">
            <a:schemeClr val="lt1"/>
          </a:fillRef>
          <a:effectRef idx="0">
            <a:schemeClr val="accent5"/>
          </a:effectRef>
          <a:fontRef idx="minor">
            <a:schemeClr val="dk1"/>
          </a:fontRef>
        </p:style>
        <p:txBody>
          <a:bodyPr lIns="68580" tIns="34290" rIns="68580" bIns="34290" anchor="ctr"/>
          <a:lstStyle/>
          <a:p>
            <a:pPr algn="ctr" defTabSz="685800" fontAlgn="base">
              <a:spcBef>
                <a:spcPct val="0"/>
              </a:spcBef>
              <a:spcAft>
                <a:spcPct val="0"/>
              </a:spcAft>
              <a:defRPr/>
            </a:pPr>
            <a:endParaRPr lang="zh-CN" altLang="en-US" sz="1400"/>
          </a:p>
        </p:txBody>
      </p:sp>
      <p:sp>
        <p:nvSpPr>
          <p:cNvPr id="56327" name="矩形 12"/>
          <p:cNvSpPr/>
          <p:nvPr/>
        </p:nvSpPr>
        <p:spPr>
          <a:xfrm>
            <a:off x="346472" y="154782"/>
            <a:ext cx="1278555" cy="346249"/>
          </a:xfrm>
          <a:prstGeom prst="rect">
            <a:avLst/>
          </a:prstGeom>
          <a:noFill/>
          <a:ln w="9525">
            <a:noFill/>
          </a:ln>
        </p:spPr>
        <p:txBody>
          <a:bodyPr wrap="none" lIns="68580" tIns="34290" rIns="68580" bIns="34290">
            <a:spAutoFit/>
          </a:bodyPr>
          <a:lstStyle/>
          <a:p>
            <a:pPr marL="214313" indent="-214313">
              <a:buFont typeface="Wingdings" panose="05000000000000000000" pitchFamily="2" charset="2"/>
              <a:buChar char="Ø"/>
            </a:pPr>
            <a:r>
              <a:rPr lang="zh-CN" altLang="en-US" b="1" dirty="0">
                <a:solidFill>
                  <a:schemeClr val="bg1"/>
                </a:solidFill>
                <a:latin typeface="微软雅黑" panose="020B0503020204020204" charset="-122"/>
                <a:ea typeface="微软雅黑" panose="020B0503020204020204" charset="-122"/>
              </a:rPr>
              <a:t>教材介绍</a:t>
            </a:r>
          </a:p>
        </p:txBody>
      </p:sp>
      <p:sp>
        <p:nvSpPr>
          <p:cNvPr id="11" name="矩形 10"/>
          <p:cNvSpPr/>
          <p:nvPr/>
        </p:nvSpPr>
        <p:spPr>
          <a:xfrm>
            <a:off x="1041797" y="4370785"/>
            <a:ext cx="6854429" cy="345281"/>
          </a:xfrm>
          <a:prstGeom prst="rect">
            <a:avLst/>
          </a:prstGeom>
        </p:spPr>
        <p:txBody>
          <a:bodyPr lIns="68580" tIns="34290" rIns="68580" bIns="34290">
            <a:spAutoFit/>
          </a:bodyPr>
          <a:lstStyle/>
          <a:p>
            <a:pPr marL="257175" indent="-257175" algn="ctr" defTabSz="685800" fontAlgn="base">
              <a:spcBef>
                <a:spcPct val="20000"/>
              </a:spcBef>
              <a:spcAft>
                <a:spcPct val="0"/>
              </a:spcAft>
              <a:buClr>
                <a:schemeClr val="accent1"/>
              </a:buClr>
              <a:buSzPct val="80000"/>
              <a:defRPr/>
            </a:pPr>
            <a:r>
              <a:rPr lang="en-US" altLang="zh-CN" sz="1400" b="1">
                <a:latin typeface="微软雅黑" panose="020B0503020204020204" charset="-122"/>
                <a:ea typeface="微软雅黑" panose="020B0503020204020204" charset="-122"/>
              </a:rPr>
              <a:t>     </a:t>
            </a:r>
            <a:r>
              <a:rPr lang="zh-CN" altLang="en-US" b="1">
                <a:latin typeface="微软雅黑" panose="020B0503020204020204" charset="-122"/>
                <a:ea typeface="微软雅黑" panose="020B0503020204020204" charset="-122"/>
              </a:rPr>
              <a:t>全国烹饪专业</a:t>
            </a:r>
            <a:r>
              <a:rPr lang="zh-CN" altLang="en-US" b="1">
                <a:solidFill>
                  <a:srgbClr val="FF0000"/>
                </a:solidFill>
                <a:latin typeface="微软雅黑" panose="020B0503020204020204" charset="-122"/>
                <a:ea typeface="微软雅黑" panose="020B0503020204020204" charset="-122"/>
              </a:rPr>
              <a:t>首部</a:t>
            </a:r>
            <a:r>
              <a:rPr lang="zh-CN" altLang="en-US" b="1">
                <a:latin typeface="微软雅黑" panose="020B0503020204020204" charset="-122"/>
                <a:ea typeface="微软雅黑" panose="020B0503020204020204" charset="-122"/>
              </a:rPr>
              <a:t>新型活页式教材</a:t>
            </a:r>
            <a:r>
              <a:rPr lang="zh-CN" altLang="en-US" b="1">
                <a:latin typeface="微软雅黑" panose="020B0503020204020204" charset="-122"/>
                <a:ea typeface="微软雅黑" panose="020B0503020204020204" charset="-122"/>
                <a:sym typeface="Arial" panose="020B0604020202020204" pitchFamily="34" charset="0"/>
              </a:rPr>
              <a:t>     </a:t>
            </a:r>
          </a:p>
        </p:txBody>
      </p:sp>
    </p:spTree>
    <p:extLst>
      <p:ext uri="{BB962C8B-B14F-4D97-AF65-F5344CB8AC3E}">
        <p14:creationId xmlns:p14="http://schemas.microsoft.com/office/powerpoint/2010/main" val="623101471"/>
      </p:ext>
    </p:extLst>
  </p:cSld>
  <p:clrMapOvr>
    <a:masterClrMapping/>
  </p:clrMapOvr>
  <p:transition>
    <p:cove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6322" name="直接连接符 43"/>
          <p:cNvCxnSpPr/>
          <p:nvPr/>
        </p:nvCxnSpPr>
        <p:spPr>
          <a:xfrm>
            <a:off x="1" y="677466"/>
            <a:ext cx="6831806" cy="16669"/>
          </a:xfrm>
          <a:prstGeom prst="line">
            <a:avLst/>
          </a:prstGeom>
          <a:ln w="19050" cap="flat" cmpd="dbl">
            <a:solidFill>
              <a:srgbClr val="7F7F7F"/>
            </a:solidFill>
            <a:prstDash val="solid"/>
            <a:headEnd type="none" w="med" len="med"/>
            <a:tailEnd type="none" w="med" len="med"/>
          </a:ln>
        </p:spPr>
      </p:cxnSp>
      <p:sp>
        <p:nvSpPr>
          <p:cNvPr id="56323" name="矩形 39"/>
          <p:cNvSpPr/>
          <p:nvPr/>
        </p:nvSpPr>
        <p:spPr>
          <a:xfrm>
            <a:off x="0" y="0"/>
            <a:ext cx="9144000" cy="940594"/>
          </a:xfrm>
          <a:prstGeom prst="rect">
            <a:avLst/>
          </a:prstGeom>
          <a:solidFill>
            <a:schemeClr val="bg1"/>
          </a:solidFill>
          <a:ln w="9525">
            <a:noFill/>
          </a:ln>
        </p:spPr>
        <p:txBody>
          <a:bodyPr lIns="68580" tIns="34290" rIns="68580" bIns="34290" anchor="ctr" anchorCtr="0"/>
          <a:lstStyle/>
          <a:p>
            <a:endParaRPr lang="zh-CN" altLang="zh-CN" sz="2100" dirty="0">
              <a:latin typeface="黑体" panose="02010609060101010101" pitchFamily="49" charset="-122"/>
              <a:ea typeface="黑体" panose="02010609060101010101" pitchFamily="49" charset="-122"/>
            </a:endParaRPr>
          </a:p>
        </p:txBody>
      </p:sp>
      <p:cxnSp>
        <p:nvCxnSpPr>
          <p:cNvPr id="56324" name="直接连接符 67"/>
          <p:cNvCxnSpPr/>
          <p:nvPr/>
        </p:nvCxnSpPr>
        <p:spPr>
          <a:xfrm>
            <a:off x="114301" y="683419"/>
            <a:ext cx="6831806" cy="16669"/>
          </a:xfrm>
          <a:prstGeom prst="line">
            <a:avLst/>
          </a:prstGeom>
          <a:ln w="19050" cap="flat" cmpd="dbl">
            <a:solidFill>
              <a:srgbClr val="7F7F7F"/>
            </a:solidFill>
            <a:prstDash val="solid"/>
            <a:headEnd type="none" w="med" len="med"/>
            <a:tailEnd type="none" w="med" len="med"/>
          </a:ln>
        </p:spPr>
      </p:cxnSp>
      <p:pic>
        <p:nvPicPr>
          <p:cNvPr id="56325" name="图片 15" descr="含新LOGO的中英文全称和简称社名副本1.jpg"/>
          <p:cNvPicPr>
            <a:picLocks noChangeAspect="1"/>
          </p:cNvPicPr>
          <p:nvPr/>
        </p:nvPicPr>
        <p:blipFill>
          <a:blip r:embed="rId2"/>
          <a:stretch>
            <a:fillRect/>
          </a:stretch>
        </p:blipFill>
        <p:spPr>
          <a:xfrm>
            <a:off x="6997304" y="105966"/>
            <a:ext cx="2095500" cy="557213"/>
          </a:xfrm>
          <a:prstGeom prst="rect">
            <a:avLst/>
          </a:prstGeom>
          <a:noFill/>
          <a:ln w="9525">
            <a:noFill/>
          </a:ln>
        </p:spPr>
      </p:pic>
      <p:sp>
        <p:nvSpPr>
          <p:cNvPr id="12" name="任意多边形 11"/>
          <p:cNvSpPr/>
          <p:nvPr/>
        </p:nvSpPr>
        <p:spPr>
          <a:xfrm rot="10800000" flipH="1">
            <a:off x="186929" y="0"/>
            <a:ext cx="1588294" cy="600075"/>
          </a:xfrm>
          <a:custGeom>
            <a:avLst/>
            <a:gdLst>
              <a:gd name="connsiteX0" fmla="*/ 0 w 2543175"/>
              <a:gd name="connsiteY0" fmla="*/ 828674 h 828674"/>
              <a:gd name="connsiteX1" fmla="*/ 207169 w 2543175"/>
              <a:gd name="connsiteY1" fmla="*/ 0 h 828674"/>
              <a:gd name="connsiteX2" fmla="*/ 2543175 w 2543175"/>
              <a:gd name="connsiteY2" fmla="*/ 0 h 828674"/>
              <a:gd name="connsiteX3" fmla="*/ 2336007 w 2543175"/>
              <a:gd name="connsiteY3" fmla="*/ 828674 h 828674"/>
              <a:gd name="connsiteX4" fmla="*/ 0 w 2543175"/>
              <a:gd name="connsiteY4" fmla="*/ 828674 h 828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3175" h="828674">
                <a:moveTo>
                  <a:pt x="0" y="828674"/>
                </a:moveTo>
                <a:lnTo>
                  <a:pt x="207169" y="0"/>
                </a:lnTo>
                <a:lnTo>
                  <a:pt x="2543175" y="0"/>
                </a:lnTo>
                <a:lnTo>
                  <a:pt x="2336007" y="828674"/>
                </a:lnTo>
                <a:lnTo>
                  <a:pt x="0" y="828674"/>
                </a:lnTo>
                <a:close/>
              </a:path>
            </a:pathLst>
          </a:custGeom>
          <a:solidFill>
            <a:srgbClr val="FF0000"/>
          </a:solidFill>
          <a:ln>
            <a:noFill/>
          </a:ln>
        </p:spPr>
        <p:style>
          <a:lnRef idx="2">
            <a:schemeClr val="accent5"/>
          </a:lnRef>
          <a:fillRef idx="1">
            <a:schemeClr val="lt1"/>
          </a:fillRef>
          <a:effectRef idx="0">
            <a:schemeClr val="accent5"/>
          </a:effectRef>
          <a:fontRef idx="minor">
            <a:schemeClr val="dk1"/>
          </a:fontRef>
        </p:style>
        <p:txBody>
          <a:bodyPr lIns="68580" tIns="34290" rIns="68580" bIns="34290" anchor="ctr"/>
          <a:lstStyle/>
          <a:p>
            <a:pPr algn="ctr" defTabSz="685800" fontAlgn="base">
              <a:spcBef>
                <a:spcPct val="0"/>
              </a:spcBef>
              <a:spcAft>
                <a:spcPct val="0"/>
              </a:spcAft>
              <a:defRPr/>
            </a:pPr>
            <a:endParaRPr lang="zh-CN" altLang="en-US" sz="1400"/>
          </a:p>
        </p:txBody>
      </p:sp>
      <p:sp>
        <p:nvSpPr>
          <p:cNvPr id="56327" name="矩形 12"/>
          <p:cNvSpPr/>
          <p:nvPr/>
        </p:nvSpPr>
        <p:spPr>
          <a:xfrm>
            <a:off x="346472" y="154782"/>
            <a:ext cx="1278555" cy="346249"/>
          </a:xfrm>
          <a:prstGeom prst="rect">
            <a:avLst/>
          </a:prstGeom>
          <a:noFill/>
          <a:ln w="9525">
            <a:noFill/>
          </a:ln>
        </p:spPr>
        <p:txBody>
          <a:bodyPr wrap="none" lIns="68580" tIns="34290" rIns="68580" bIns="34290">
            <a:spAutoFit/>
          </a:bodyPr>
          <a:lstStyle/>
          <a:p>
            <a:pPr marL="214313" indent="-214313">
              <a:buFont typeface="Wingdings" panose="05000000000000000000" pitchFamily="2" charset="2"/>
              <a:buChar char="Ø"/>
            </a:pPr>
            <a:r>
              <a:rPr lang="zh-CN" altLang="en-US" b="1" dirty="0">
                <a:solidFill>
                  <a:schemeClr val="bg1"/>
                </a:solidFill>
                <a:latin typeface="微软雅黑" panose="020B0503020204020204" charset="-122"/>
                <a:ea typeface="微软雅黑" panose="020B0503020204020204" charset="-122"/>
                <a:sym typeface="+mn-ea"/>
              </a:rPr>
              <a:t>教材介绍</a:t>
            </a:r>
            <a:endParaRPr lang="zh-CN" altLang="en-US" b="1" dirty="0">
              <a:solidFill>
                <a:schemeClr val="bg1"/>
              </a:solidFill>
              <a:latin typeface="微软雅黑" panose="020B0503020204020204" charset="-122"/>
              <a:ea typeface="微软雅黑" panose="020B0503020204020204" charset="-122"/>
            </a:endParaRPr>
          </a:p>
        </p:txBody>
      </p:sp>
      <p:pic>
        <p:nvPicPr>
          <p:cNvPr id="4" name="图片 3" descr="04 现代厨师必修"/>
          <p:cNvPicPr>
            <a:picLocks noChangeAspect="1"/>
          </p:cNvPicPr>
          <p:nvPr/>
        </p:nvPicPr>
        <p:blipFill>
          <a:blip r:embed="rId3"/>
          <a:stretch>
            <a:fillRect/>
          </a:stretch>
        </p:blipFill>
        <p:spPr>
          <a:xfrm>
            <a:off x="49530" y="747713"/>
            <a:ext cx="3474244" cy="3978116"/>
          </a:xfrm>
          <a:prstGeom prst="rect">
            <a:avLst/>
          </a:prstGeom>
        </p:spPr>
      </p:pic>
      <p:pic>
        <p:nvPicPr>
          <p:cNvPr id="5" name="图片 4" descr="01 职业精神与职业素养-立封"/>
          <p:cNvPicPr>
            <a:picLocks noChangeAspect="1"/>
          </p:cNvPicPr>
          <p:nvPr/>
        </p:nvPicPr>
        <p:blipFill>
          <a:blip r:embed="rId4"/>
          <a:stretch>
            <a:fillRect/>
          </a:stretch>
        </p:blipFill>
        <p:spPr>
          <a:xfrm>
            <a:off x="2824162" y="700088"/>
            <a:ext cx="3544253" cy="4059079"/>
          </a:xfrm>
          <a:prstGeom prst="rect">
            <a:avLst/>
          </a:prstGeom>
        </p:spPr>
      </p:pic>
      <p:pic>
        <p:nvPicPr>
          <p:cNvPr id="6" name="图片 5" descr="07 服务语文-立封"/>
          <p:cNvPicPr>
            <a:picLocks noChangeAspect="1"/>
          </p:cNvPicPr>
          <p:nvPr/>
        </p:nvPicPr>
        <p:blipFill>
          <a:blip r:embed="rId5"/>
          <a:stretch>
            <a:fillRect/>
          </a:stretch>
        </p:blipFill>
        <p:spPr>
          <a:xfrm>
            <a:off x="5737860" y="869633"/>
            <a:ext cx="3262789" cy="3736181"/>
          </a:xfrm>
          <a:prstGeom prst="rect">
            <a:avLst/>
          </a:prstGeom>
        </p:spPr>
      </p:pic>
    </p:spTree>
    <p:extLst>
      <p:ext uri="{BB962C8B-B14F-4D97-AF65-F5344CB8AC3E}">
        <p14:creationId xmlns:p14="http://schemas.microsoft.com/office/powerpoint/2010/main" val="1586464723"/>
      </p:ext>
    </p:extLst>
  </p:cSld>
  <p:clrMapOvr>
    <a:masterClrMapping/>
  </p:clrMapOvr>
  <p:transition>
    <p:cove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直接连接符 67"/>
          <p:cNvCxnSpPr>
            <a:cxnSpLocks noChangeShapeType="1"/>
          </p:cNvCxnSpPr>
          <p:nvPr/>
        </p:nvCxnSpPr>
        <p:spPr bwMode="auto">
          <a:xfrm>
            <a:off x="114300" y="683419"/>
            <a:ext cx="8752115" cy="30373"/>
          </a:xfrm>
          <a:prstGeom prst="line">
            <a:avLst/>
          </a:prstGeom>
          <a:noFill/>
          <a:ln w="19050" cmpd="dbl">
            <a:solidFill>
              <a:srgbClr val="7F7F7F"/>
            </a:solidFill>
            <a:round/>
          </a:ln>
        </p:spPr>
      </p:cxnSp>
      <p:sp>
        <p:nvSpPr>
          <p:cNvPr id="7" name="文本框 6"/>
          <p:cNvSpPr txBox="1">
            <a:spLocks noChangeArrowheads="1"/>
          </p:cNvSpPr>
          <p:nvPr/>
        </p:nvSpPr>
        <p:spPr bwMode="auto">
          <a:xfrm>
            <a:off x="405144" y="839621"/>
            <a:ext cx="4745117" cy="415498"/>
          </a:xfrm>
          <a:prstGeom prst="rect">
            <a:avLst/>
          </a:prstGeom>
          <a:noFill/>
          <a:ln w="9525">
            <a:noFill/>
            <a:miter lim="800000"/>
          </a:ln>
        </p:spPr>
        <p:txBody>
          <a:bodyPr wrap="square" lIns="68580" tIns="34290" rIns="68580" bIns="34290">
            <a:spAutoFit/>
          </a:bodyPr>
          <a:lstStyle/>
          <a:p>
            <a:pPr marL="214313" indent="-214313">
              <a:lnSpc>
                <a:spcPct val="150000"/>
              </a:lnSpc>
              <a:buFont typeface="Wingdings" panose="05000000000000000000" charset="0"/>
              <a:buChar char=""/>
              <a:defRPr/>
            </a:pPr>
            <a:r>
              <a:rPr lang="zh-CN" altLang="en-US" sz="1500" b="1" spc="225" dirty="0">
                <a:solidFill>
                  <a:schemeClr val="accent1"/>
                </a:solidFill>
                <a:latin typeface="微软雅黑" panose="020B0503020204020204" pitchFamily="34" charset="-122"/>
                <a:ea typeface="微软雅黑" panose="020B0503020204020204" pitchFamily="34" charset="-122"/>
                <a:cs typeface="+mn-ea"/>
                <a:sym typeface="+mn-ea"/>
              </a:rPr>
              <a:t>项目介绍</a:t>
            </a:r>
          </a:p>
        </p:txBody>
      </p:sp>
      <p:sp>
        <p:nvSpPr>
          <p:cNvPr id="6" name="文本框 5"/>
          <p:cNvSpPr txBox="1"/>
          <p:nvPr/>
        </p:nvSpPr>
        <p:spPr>
          <a:xfrm>
            <a:off x="277586" y="1214340"/>
            <a:ext cx="3715111" cy="5886227"/>
          </a:xfrm>
          <a:prstGeom prst="rect">
            <a:avLst/>
          </a:prstGeom>
          <a:noFill/>
        </p:spPr>
        <p:txBody>
          <a:bodyPr wrap="square" lIns="68580" tIns="34290" rIns="68580" bIns="34290">
            <a:spAutoFit/>
          </a:bodyPr>
          <a:lstStyle/>
          <a:p>
            <a:pPr indent="342900">
              <a:lnSpc>
                <a:spcPct val="150000"/>
              </a:lnSpc>
            </a:pPr>
            <a:r>
              <a:rPr lang="zh-CN" altLang="en-US" dirty="0">
                <a:latin typeface="等线" panose="02010600030101010101" pitchFamily="2" charset="-122"/>
                <a:ea typeface="等线" panose="02010600030101010101" pitchFamily="2" charset="-122"/>
              </a:rPr>
              <a:t>本系列教材组织了</a:t>
            </a:r>
            <a:r>
              <a:rPr lang="zh-CN" altLang="en-US" b="1" dirty="0">
                <a:latin typeface="等线" panose="02010600030101010101" pitchFamily="2" charset="-122"/>
                <a:ea typeface="等线" panose="02010600030101010101" pitchFamily="2" charset="-122"/>
              </a:rPr>
              <a:t>中国民航大学</a:t>
            </a:r>
            <a:r>
              <a:rPr lang="zh-CN" altLang="en-US" dirty="0">
                <a:latin typeface="等线" panose="02010600030101010101" pitchFamily="2" charset="-122"/>
                <a:ea typeface="等线" panose="02010600030101010101" pitchFamily="2" charset="-122"/>
              </a:rPr>
              <a:t>、</a:t>
            </a:r>
            <a:r>
              <a:rPr lang="zh-CN" altLang="en-US" b="1" dirty="0">
                <a:latin typeface="等线" panose="02010600030101010101" pitchFamily="2" charset="-122"/>
                <a:ea typeface="等线" panose="02010600030101010101" pitchFamily="2" charset="-122"/>
              </a:rPr>
              <a:t>中国民航管理干部学院</a:t>
            </a:r>
            <a:r>
              <a:rPr lang="zh-CN" altLang="en-US" dirty="0">
                <a:latin typeface="等线" panose="02010600030101010101" pitchFamily="2" charset="-122"/>
                <a:ea typeface="等线" panose="02010600030101010101" pitchFamily="2" charset="-122"/>
              </a:rPr>
              <a:t>、</a:t>
            </a:r>
            <a:r>
              <a:rPr lang="zh-CN" altLang="en-US" b="1" dirty="0">
                <a:latin typeface="等线" panose="02010600030101010101" pitchFamily="2" charset="-122"/>
                <a:ea typeface="等线" panose="02010600030101010101" pitchFamily="2" charset="-122"/>
              </a:rPr>
              <a:t>广州民航职业技术学院</a:t>
            </a:r>
            <a:r>
              <a:rPr lang="zh-CN" altLang="en-US" dirty="0">
                <a:latin typeface="等线" panose="02010600030101010101" pitchFamily="2" charset="-122"/>
                <a:ea typeface="等线" panose="02010600030101010101" pitchFamily="2" charset="-122"/>
              </a:rPr>
              <a:t>、</a:t>
            </a:r>
            <a:r>
              <a:rPr lang="zh-CN" altLang="en-US" b="1" dirty="0">
                <a:latin typeface="等线" panose="02010600030101010101" pitchFamily="2" charset="-122"/>
                <a:ea typeface="等线" panose="02010600030101010101" pitchFamily="2" charset="-122"/>
              </a:rPr>
              <a:t>上海民航职业技术学院</a:t>
            </a:r>
            <a:r>
              <a:rPr lang="zh-CN" altLang="en-US" dirty="0">
                <a:latin typeface="等线" panose="02010600030101010101" pitchFamily="2" charset="-122"/>
                <a:ea typeface="等线" panose="02010600030101010101" pitchFamily="2" charset="-122"/>
              </a:rPr>
              <a:t>、</a:t>
            </a:r>
            <a:r>
              <a:rPr lang="zh-CN" altLang="en-US" b="1" dirty="0">
                <a:latin typeface="等线" panose="02010600030101010101" pitchFamily="2" charset="-122"/>
                <a:ea typeface="等线" panose="02010600030101010101" pitchFamily="2" charset="-122"/>
              </a:rPr>
              <a:t>三亚航空旅游职业学院</a:t>
            </a:r>
            <a:r>
              <a:rPr lang="zh-CN" altLang="en-US" dirty="0">
                <a:latin typeface="等线" panose="02010600030101010101" pitchFamily="2" charset="-122"/>
                <a:ea typeface="等线" panose="02010600030101010101" pitchFamily="2" charset="-122"/>
              </a:rPr>
              <a:t>、</a:t>
            </a:r>
            <a:r>
              <a:rPr lang="zh-CN" altLang="en-US" b="1" dirty="0">
                <a:latin typeface="等线" panose="02010600030101010101" pitchFamily="2" charset="-122"/>
                <a:ea typeface="等线" panose="02010600030101010101" pitchFamily="2" charset="-122"/>
              </a:rPr>
              <a:t>四川西南航空职业学院</a:t>
            </a:r>
            <a:r>
              <a:rPr lang="zh-CN" altLang="en-US" dirty="0">
                <a:latin typeface="等线" panose="02010600030101010101" pitchFamily="2" charset="-122"/>
                <a:ea typeface="等线" panose="02010600030101010101" pitchFamily="2" charset="-122"/>
              </a:rPr>
              <a:t>、</a:t>
            </a:r>
            <a:r>
              <a:rPr lang="zh-CN" altLang="en-US" b="1" dirty="0">
                <a:latin typeface="等线" panose="02010600030101010101" pitchFamily="2" charset="-122"/>
                <a:ea typeface="等线" panose="02010600030101010101" pitchFamily="2" charset="-122"/>
              </a:rPr>
              <a:t>张家界航空工业职业技术学院</a:t>
            </a:r>
            <a:r>
              <a:rPr lang="zh-CN" altLang="en-US" dirty="0">
                <a:latin typeface="等线" panose="02010600030101010101" pitchFamily="2" charset="-122"/>
                <a:ea typeface="等线" panose="02010600030101010101" pitchFamily="2" charset="-122"/>
              </a:rPr>
              <a:t>、</a:t>
            </a:r>
            <a:r>
              <a:rPr lang="zh-CN" altLang="en-US" b="1" dirty="0">
                <a:latin typeface="等线" panose="02010600030101010101" pitchFamily="2" charset="-122"/>
                <a:ea typeface="等线" panose="02010600030101010101" pitchFamily="2" charset="-122"/>
              </a:rPr>
              <a:t>江苏航空职业技术学院</a:t>
            </a:r>
            <a:r>
              <a:rPr lang="zh-CN" altLang="en-US" dirty="0">
                <a:latin typeface="等线" panose="02010600030101010101" pitchFamily="2" charset="-122"/>
                <a:ea typeface="等线" panose="02010600030101010101" pitchFamily="2" charset="-122"/>
              </a:rPr>
              <a:t>、</a:t>
            </a:r>
            <a:r>
              <a:rPr lang="zh-CN" altLang="en-US" b="1" dirty="0">
                <a:latin typeface="等线" panose="02010600030101010101" pitchFamily="2" charset="-122"/>
                <a:ea typeface="等线" panose="02010600030101010101" pitchFamily="2" charset="-122"/>
              </a:rPr>
              <a:t>武汉职业技术学院</a:t>
            </a:r>
            <a:r>
              <a:rPr lang="zh-CN" altLang="en-US" dirty="0">
                <a:latin typeface="等线" panose="02010600030101010101" pitchFamily="2" charset="-122"/>
                <a:ea typeface="等线" panose="02010600030101010101" pitchFamily="2" charset="-122"/>
              </a:rPr>
              <a:t>等全国高水平民航院校学科带头人、骨干“双师型”教师以及全国民航行指委委员、行业专家合力编著。</a:t>
            </a:r>
            <a:endParaRPr lang="en-US" altLang="zh-CN" dirty="0">
              <a:latin typeface="等线" panose="02010600030101010101" pitchFamily="2" charset="-122"/>
              <a:ea typeface="等线" panose="02010600030101010101" pitchFamily="2" charset="-122"/>
            </a:endParaRPr>
          </a:p>
          <a:p>
            <a:pPr indent="342900">
              <a:lnSpc>
                <a:spcPct val="150000"/>
              </a:lnSpc>
            </a:pPr>
            <a:r>
              <a:rPr lang="zh-CN" altLang="en-US" dirty="0">
                <a:latin typeface="等线" panose="02010600030101010101" pitchFamily="2" charset="-122"/>
                <a:ea typeface="等线" panose="02010600030101010101" pitchFamily="2" charset="-122"/>
              </a:rPr>
              <a:t>专家团队共计</a:t>
            </a:r>
            <a:r>
              <a:rPr lang="en-US" altLang="zh-CN" b="1" dirty="0">
                <a:solidFill>
                  <a:srgbClr val="FF0000"/>
                </a:solidFill>
                <a:latin typeface="等线" panose="02010600030101010101" pitchFamily="2" charset="-122"/>
                <a:ea typeface="等线" panose="02010600030101010101" pitchFamily="2" charset="-122"/>
              </a:rPr>
              <a:t>120</a:t>
            </a:r>
            <a:r>
              <a:rPr lang="zh-CN" altLang="en-US" dirty="0">
                <a:latin typeface="等线" panose="02010600030101010101" pitchFamily="2" charset="-122"/>
                <a:ea typeface="等线" panose="02010600030101010101" pitchFamily="2" charset="-122"/>
              </a:rPr>
              <a:t>余人，来自全国约</a:t>
            </a:r>
            <a:r>
              <a:rPr lang="en-US" altLang="zh-CN" b="1" dirty="0">
                <a:solidFill>
                  <a:srgbClr val="FF0000"/>
                </a:solidFill>
                <a:latin typeface="等线" panose="02010600030101010101" pitchFamily="2" charset="-122"/>
                <a:ea typeface="等线" panose="02010600030101010101" pitchFamily="2" charset="-122"/>
              </a:rPr>
              <a:t>50</a:t>
            </a:r>
            <a:r>
              <a:rPr lang="zh-CN" altLang="en-US" dirty="0">
                <a:latin typeface="等线" panose="02010600030101010101" pitchFamily="2" charset="-122"/>
                <a:ea typeface="等线" panose="02010600030101010101" pitchFamily="2" charset="-122"/>
              </a:rPr>
              <a:t>所民航专业相关院校。其中行指委委员</a:t>
            </a:r>
            <a:r>
              <a:rPr lang="en-US" altLang="zh-CN" b="1" dirty="0">
                <a:solidFill>
                  <a:srgbClr val="FF0000"/>
                </a:solidFill>
                <a:latin typeface="等线" panose="02010600030101010101" pitchFamily="2" charset="-122"/>
                <a:ea typeface="等线" panose="02010600030101010101" pitchFamily="2" charset="-122"/>
              </a:rPr>
              <a:t>10</a:t>
            </a:r>
            <a:r>
              <a:rPr lang="zh-CN" altLang="en-US" dirty="0">
                <a:latin typeface="等线" panose="02010600030101010101" pitchFamily="2" charset="-122"/>
                <a:ea typeface="等线" panose="02010600030101010101" pitchFamily="2" charset="-122"/>
              </a:rPr>
              <a:t>位，双高院校</a:t>
            </a:r>
            <a:r>
              <a:rPr lang="en-US" altLang="zh-CN" b="1" dirty="0">
                <a:solidFill>
                  <a:srgbClr val="FF0000"/>
                </a:solidFill>
                <a:latin typeface="等线" panose="02010600030101010101" pitchFamily="2" charset="-122"/>
                <a:ea typeface="等线" panose="02010600030101010101" pitchFamily="2" charset="-122"/>
              </a:rPr>
              <a:t>9</a:t>
            </a:r>
            <a:r>
              <a:rPr lang="zh-CN" altLang="en-US" dirty="0">
                <a:latin typeface="等线" panose="02010600030101010101" pitchFamily="2" charset="-122"/>
                <a:ea typeface="等线" panose="02010600030101010101" pitchFamily="2" charset="-122"/>
              </a:rPr>
              <a:t>所。</a:t>
            </a:r>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893" t="11726" r="13251" b="16111"/>
          <a:stretch>
            <a:fillRect/>
          </a:stretch>
        </p:blipFill>
        <p:spPr bwMode="auto">
          <a:xfrm>
            <a:off x="4204709" y="1306237"/>
            <a:ext cx="4661706" cy="2828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文本框 2"/>
          <p:cNvSpPr txBox="1"/>
          <p:nvPr/>
        </p:nvSpPr>
        <p:spPr>
          <a:xfrm>
            <a:off x="114300" y="304800"/>
            <a:ext cx="4572000" cy="299085"/>
          </a:xfrm>
          <a:prstGeom prst="rect">
            <a:avLst/>
          </a:prstGeom>
          <a:noFill/>
        </p:spPr>
        <p:txBody>
          <a:bodyPr wrap="square" lIns="68580" tIns="34290" rIns="68580" bIns="34290" rtlCol="0" anchor="t">
            <a:spAutoFit/>
          </a:bodyPr>
          <a:lstStyle/>
          <a:p>
            <a:r>
              <a:rPr lang="zh-CN" altLang="en-US" sz="1500" b="1" dirty="0" smtClean="0">
                <a:latin typeface="+mn-ea"/>
                <a:sym typeface="+mn-ea"/>
              </a:rPr>
              <a:t>高等</a:t>
            </a:r>
            <a:r>
              <a:rPr lang="zh-CN" altLang="en-US" sz="1500" b="1" dirty="0">
                <a:latin typeface="+mn-ea"/>
                <a:sym typeface="+mn-ea"/>
              </a:rPr>
              <a:t>职业学校“十四五”规划民航服务类系列教材</a:t>
            </a:r>
          </a:p>
        </p:txBody>
      </p:sp>
      <p:sp>
        <p:nvSpPr>
          <p:cNvPr id="2" name="矩形 1"/>
          <p:cNvSpPr/>
          <p:nvPr/>
        </p:nvSpPr>
        <p:spPr>
          <a:xfrm>
            <a:off x="86775" y="0"/>
            <a:ext cx="1883849" cy="369332"/>
          </a:xfrm>
          <a:prstGeom prst="rect">
            <a:avLst/>
          </a:prstGeom>
        </p:spPr>
        <p:txBody>
          <a:bodyPr wrap="none">
            <a:spAutoFit/>
          </a:bodyPr>
          <a:lstStyle/>
          <a:p>
            <a:r>
              <a:rPr kumimoji="1" lang="zh-CN" altLang="en-US" b="1" dirty="0">
                <a:latin typeface="Source Han Serif CN Heavy" panose="02020400000000000000" pitchFamily="18" charset="-128"/>
                <a:ea typeface="Source Han Serif CN Heavy" panose="02020400000000000000" pitchFamily="18" charset="-128"/>
                <a:cs typeface="Didot" panose="02000503000000020003" pitchFamily="2" charset="-79"/>
              </a:rPr>
              <a:t>重点案例展示 </a:t>
            </a:r>
            <a:r>
              <a:rPr kumimoji="1" lang="en-US" altLang="zh-CN" b="1" dirty="0">
                <a:latin typeface="Source Han Serif CN Heavy" panose="02020400000000000000" pitchFamily="18" charset="-128"/>
                <a:ea typeface="Source Han Serif CN Heavy" panose="02020400000000000000" pitchFamily="18" charset="-128"/>
                <a:cs typeface="Didot" panose="02000503000000020003" pitchFamily="2" charset="-79"/>
              </a:rPr>
              <a:t>2</a:t>
            </a:r>
            <a:r>
              <a:rPr kumimoji="1" lang="zh-CN" altLang="en-US" b="1" dirty="0">
                <a:latin typeface="Source Han Serif CN Heavy" panose="02020400000000000000" pitchFamily="18" charset="-128"/>
                <a:ea typeface="Source Han Serif CN Heavy" panose="02020400000000000000" pitchFamily="18" charset="-128"/>
                <a:cs typeface="Didot" panose="02000503000000020003" pitchFamily="2" charset="-79"/>
              </a:rPr>
              <a:t>：</a:t>
            </a:r>
            <a:endParaRPr kumimoji="1" lang="zh-CN" altLang="en-US" b="1" dirty="0">
              <a:latin typeface="Source Han Serif CN Heavy" panose="02020400000000000000" pitchFamily="18" charset="-128"/>
              <a:ea typeface="Source Han Serif CN Heavy" panose="02020400000000000000" pitchFamily="18" charset="-128"/>
              <a:cs typeface="Didot" panose="02000503000000020003" pitchFamily="2" charset="-79"/>
            </a:endParaRPr>
          </a:p>
        </p:txBody>
      </p:sp>
    </p:spTree>
    <p:extLst>
      <p:ext uri="{BB962C8B-B14F-4D97-AF65-F5344CB8AC3E}">
        <p14:creationId xmlns:p14="http://schemas.microsoft.com/office/powerpoint/2010/main" val="312840741"/>
      </p:ext>
    </p:extLst>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直接连接符 67"/>
          <p:cNvCxnSpPr>
            <a:cxnSpLocks noChangeShapeType="1"/>
          </p:cNvCxnSpPr>
          <p:nvPr/>
        </p:nvCxnSpPr>
        <p:spPr bwMode="auto">
          <a:xfrm>
            <a:off x="114300" y="683419"/>
            <a:ext cx="8752115" cy="30373"/>
          </a:xfrm>
          <a:prstGeom prst="line">
            <a:avLst/>
          </a:prstGeom>
          <a:noFill/>
          <a:ln w="19050" cmpd="dbl">
            <a:solidFill>
              <a:srgbClr val="7F7F7F"/>
            </a:solidFill>
            <a:round/>
          </a:ln>
        </p:spPr>
      </p:cxnSp>
      <p:graphicFrame>
        <p:nvGraphicFramePr>
          <p:cNvPr id="3" name="表格 3"/>
          <p:cNvGraphicFramePr>
            <a:graphicFrameLocks noGrp="1"/>
          </p:cNvGraphicFramePr>
          <p:nvPr>
            <p:custDataLst>
              <p:tags r:id="rId1"/>
            </p:custDataLst>
          </p:nvPr>
        </p:nvGraphicFramePr>
        <p:xfrm>
          <a:off x="2661761" y="1017746"/>
          <a:ext cx="3026093" cy="3779520"/>
        </p:xfrm>
        <a:graphic>
          <a:graphicData uri="http://schemas.openxmlformats.org/drawingml/2006/table">
            <a:tbl>
              <a:tblPr firstRow="1" bandRow="1">
                <a:tableStyleId>{5C22544A-7EE6-4342-B048-85BDC9FD1C3A}</a:tableStyleId>
              </a:tblPr>
              <a:tblGrid>
                <a:gridCol w="457200"/>
                <a:gridCol w="1866424"/>
                <a:gridCol w="702469"/>
              </a:tblGrid>
              <a:tr h="228600">
                <a:tc>
                  <a:txBody>
                    <a:bodyPr/>
                    <a:lstStyle/>
                    <a:p>
                      <a:r>
                        <a:rPr lang="zh-CN" altLang="en-US" sz="1100" dirty="0"/>
                        <a:t>序号</a:t>
                      </a:r>
                    </a:p>
                  </a:txBody>
                  <a:tcPr marL="68580" marR="68580" marT="34290" marB="34290" anchor="ctr"/>
                </a:tc>
                <a:tc>
                  <a:txBody>
                    <a:bodyPr/>
                    <a:lstStyle/>
                    <a:p>
                      <a:r>
                        <a:rPr lang="zh-CN" altLang="en-US" sz="1100" dirty="0"/>
                        <a:t>书名</a:t>
                      </a:r>
                    </a:p>
                  </a:txBody>
                  <a:tcPr marL="68580" marR="68580" marT="34290" marB="34290" anchor="ctr"/>
                </a:tc>
                <a:tc>
                  <a:txBody>
                    <a:bodyPr/>
                    <a:lstStyle/>
                    <a:p>
                      <a:r>
                        <a:rPr lang="zh-CN" altLang="en-US" sz="1100" dirty="0"/>
                        <a:t>主编</a:t>
                      </a:r>
                    </a:p>
                  </a:txBody>
                  <a:tcPr marL="68580" marR="68580" marT="34290" marB="34290" anchor="ctr"/>
                </a:tc>
              </a:tr>
              <a:tr h="228600">
                <a:tc>
                  <a:txBody>
                    <a:bodyPr/>
                    <a:lstStyle/>
                    <a:p>
                      <a:pPr algn="ctr"/>
                      <a:r>
                        <a:rPr lang="en-US" altLang="zh-CN" sz="1100" dirty="0"/>
                        <a:t>1</a:t>
                      </a:r>
                      <a:endParaRPr lang="zh-CN" altLang="en-US" sz="1100" dirty="0"/>
                    </a:p>
                  </a:txBody>
                  <a:tcPr marL="68580" marR="68580" marT="34290" marB="34290" anchor="ctr"/>
                </a:tc>
                <a:tc>
                  <a:txBody>
                    <a:bodyPr/>
                    <a:lstStyle/>
                    <a:p>
                      <a:r>
                        <a:rPr lang="zh-CN" altLang="en-US" sz="1100" dirty="0">
                          <a:latin typeface="等线" panose="02010600030101010101" pitchFamily="2" charset="-122"/>
                          <a:ea typeface="等线" panose="02010600030101010101" pitchFamily="2" charset="-122"/>
                        </a:rPr>
                        <a:t>民航职业素养与就业指导</a:t>
                      </a:r>
                    </a:p>
                  </a:txBody>
                  <a:tcPr marL="68580" marR="68580" marT="34290" marB="34290" anchor="ctr"/>
                </a:tc>
                <a:tc>
                  <a:txBody>
                    <a:bodyPr/>
                    <a:lstStyle/>
                    <a:p>
                      <a:pPr algn="l" fontAlgn="b"/>
                      <a:r>
                        <a:rPr lang="zh-CN" altLang="en-US" sz="1100" b="0" i="0" u="none" strike="noStrike" dirty="0">
                          <a:solidFill>
                            <a:srgbClr val="000000"/>
                          </a:solidFill>
                          <a:effectLst/>
                          <a:latin typeface="等线" panose="02010600030101010101" pitchFamily="2" charset="-122"/>
                          <a:ea typeface="等线" panose="02010600030101010101" pitchFamily="2" charset="-122"/>
                        </a:rPr>
                        <a:t>郝文杰</a:t>
                      </a:r>
                      <a:endParaRPr lang="en-US" altLang="zh-CN" sz="1100" b="0" i="0" u="none" strike="noStrike" dirty="0">
                        <a:solidFill>
                          <a:srgbClr val="000000"/>
                        </a:solidFill>
                        <a:effectLst/>
                        <a:latin typeface="等线" panose="02010600030101010101" pitchFamily="2" charset="-122"/>
                        <a:ea typeface="等线" panose="02010600030101010101" pitchFamily="2" charset="-122"/>
                      </a:endParaRPr>
                    </a:p>
                  </a:txBody>
                  <a:tcPr marL="4763" marR="4763" marT="4763" marB="0" anchor="ctr"/>
                </a:tc>
              </a:tr>
              <a:tr h="228600">
                <a:tc>
                  <a:txBody>
                    <a:bodyPr/>
                    <a:lstStyle/>
                    <a:p>
                      <a:pPr algn="ctr"/>
                      <a:r>
                        <a:rPr lang="en-US" altLang="zh-CN" sz="1100" dirty="0"/>
                        <a:t>2</a:t>
                      </a:r>
                      <a:endParaRPr lang="zh-CN" altLang="en-US" sz="1100" dirty="0"/>
                    </a:p>
                  </a:txBody>
                  <a:tcPr marL="68580" marR="68580" marT="34290" marB="34290" anchor="ctr"/>
                </a:tc>
                <a:tc>
                  <a:txBody>
                    <a:bodyPr/>
                    <a:lstStyle/>
                    <a:p>
                      <a:r>
                        <a:rPr lang="zh-CN" altLang="en-US" sz="1100" dirty="0">
                          <a:latin typeface="等线" panose="02010600030101010101" pitchFamily="2" charset="-122"/>
                          <a:ea typeface="等线" panose="02010600030101010101" pitchFamily="2" charset="-122"/>
                        </a:rPr>
                        <a:t>智慧机场运行管理</a:t>
                      </a:r>
                    </a:p>
                  </a:txBody>
                  <a:tcPr marL="68580" marR="68580" marT="34290" marB="34290" anchor="ctr"/>
                </a:tc>
                <a:tc>
                  <a:txBody>
                    <a:bodyPr/>
                    <a:lstStyle/>
                    <a:p>
                      <a:pPr algn="l" fontAlgn="b"/>
                      <a:r>
                        <a:rPr lang="zh-CN" altLang="en-US" sz="1100" b="0" i="0" u="none" strike="noStrike" dirty="0">
                          <a:solidFill>
                            <a:srgbClr val="000000"/>
                          </a:solidFill>
                          <a:effectLst/>
                          <a:latin typeface="等线" panose="02010600030101010101" pitchFamily="2" charset="-122"/>
                          <a:ea typeface="等线" panose="02010600030101010101" pitchFamily="2" charset="-122"/>
                        </a:rPr>
                        <a:t>郝文杰</a:t>
                      </a:r>
                      <a:endParaRPr lang="en-US" altLang="zh-CN" sz="1100" b="0" i="0" u="none" strike="noStrike" dirty="0">
                        <a:solidFill>
                          <a:srgbClr val="000000"/>
                        </a:solidFill>
                        <a:effectLst/>
                        <a:latin typeface="等线" panose="02010600030101010101" pitchFamily="2" charset="-122"/>
                        <a:ea typeface="等线" panose="02010600030101010101" pitchFamily="2" charset="-122"/>
                      </a:endParaRPr>
                    </a:p>
                  </a:txBody>
                  <a:tcPr marL="4763" marR="4763" marT="4763" marB="0" anchor="ctr"/>
                </a:tc>
              </a:tr>
              <a:tr h="228600">
                <a:tc>
                  <a:txBody>
                    <a:bodyPr/>
                    <a:lstStyle/>
                    <a:p>
                      <a:pPr algn="ctr"/>
                      <a:r>
                        <a:rPr lang="en-US" altLang="zh-CN" sz="1100" dirty="0"/>
                        <a:t>3</a:t>
                      </a:r>
                      <a:endParaRPr lang="zh-CN" altLang="en-US" sz="1100" dirty="0"/>
                    </a:p>
                  </a:txBody>
                  <a:tcPr marL="68580" marR="68580" marT="34290" marB="34290" anchor="ctr"/>
                </a:tc>
                <a:tc>
                  <a:txBody>
                    <a:bodyPr/>
                    <a:lstStyle/>
                    <a:p>
                      <a:r>
                        <a:rPr lang="zh-CN" altLang="en-US" sz="1100" dirty="0">
                          <a:latin typeface="等线" panose="02010600030101010101" pitchFamily="2" charset="-122"/>
                          <a:ea typeface="等线" panose="02010600030101010101" pitchFamily="2" charset="-122"/>
                        </a:rPr>
                        <a:t>航空安全员徒手格斗与控防</a:t>
                      </a:r>
                    </a:p>
                  </a:txBody>
                  <a:tcPr marL="68580" marR="68580" marT="34290" marB="34290" anchor="ctr"/>
                </a:tc>
                <a:tc>
                  <a:txBody>
                    <a:bodyPr/>
                    <a:lstStyle/>
                    <a:p>
                      <a:pPr algn="l" fontAlgn="b"/>
                      <a:r>
                        <a:rPr lang="zh-CN" altLang="en-US" sz="1100" b="0" i="0" u="none" strike="noStrike" dirty="0">
                          <a:solidFill>
                            <a:srgbClr val="000000"/>
                          </a:solidFill>
                          <a:effectLst/>
                          <a:latin typeface="等线" panose="02010600030101010101" pitchFamily="2" charset="-122"/>
                          <a:ea typeface="等线" panose="02010600030101010101" pitchFamily="2" charset="-122"/>
                        </a:rPr>
                        <a:t>胡飞</a:t>
                      </a:r>
                      <a:endParaRPr lang="en-US" altLang="zh-CN" sz="1100" b="0" i="0" u="none" strike="noStrike" dirty="0">
                        <a:solidFill>
                          <a:srgbClr val="000000"/>
                        </a:solidFill>
                        <a:effectLst/>
                        <a:latin typeface="等线" panose="02010600030101010101" pitchFamily="2" charset="-122"/>
                        <a:ea typeface="等线" panose="02010600030101010101" pitchFamily="2" charset="-122"/>
                      </a:endParaRPr>
                    </a:p>
                  </a:txBody>
                  <a:tcPr marL="4763" marR="4763" marT="4763" marB="0" anchor="ctr"/>
                </a:tc>
              </a:tr>
              <a:tr h="228600">
                <a:tc>
                  <a:txBody>
                    <a:bodyPr/>
                    <a:lstStyle/>
                    <a:p>
                      <a:pPr algn="ctr"/>
                      <a:r>
                        <a:rPr lang="en-US" altLang="zh-CN" sz="1100" dirty="0"/>
                        <a:t>4</a:t>
                      </a:r>
                      <a:endParaRPr lang="zh-CN" altLang="en-US" sz="1100" dirty="0"/>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100" dirty="0">
                          <a:latin typeface="等线" panose="02010600030101010101" pitchFamily="2" charset="-122"/>
                          <a:ea typeface="等线" panose="02010600030101010101" pitchFamily="2" charset="-122"/>
                        </a:rPr>
                        <a:t>民航客舱制敌术</a:t>
                      </a:r>
                    </a:p>
                  </a:txBody>
                  <a:tcPr marL="68580" marR="68580" marT="34290" marB="34290" anchor="ctr"/>
                </a:tc>
                <a:tc>
                  <a:txBody>
                    <a:bodyPr/>
                    <a:lstStyle/>
                    <a:p>
                      <a:pPr algn="l" fontAlgn="b"/>
                      <a:r>
                        <a:rPr lang="zh-CN" altLang="en-US" sz="1100" b="0" i="0" u="none" strike="noStrike" dirty="0">
                          <a:solidFill>
                            <a:srgbClr val="000000"/>
                          </a:solidFill>
                          <a:effectLst/>
                          <a:latin typeface="等线" panose="02010600030101010101" pitchFamily="2" charset="-122"/>
                          <a:ea typeface="等线" panose="02010600030101010101" pitchFamily="2" charset="-122"/>
                        </a:rPr>
                        <a:t>田文</a:t>
                      </a:r>
                      <a:endParaRPr lang="en-US" altLang="zh-CN" sz="1100" b="0" i="0" u="none" strike="noStrike" dirty="0">
                        <a:solidFill>
                          <a:srgbClr val="000000"/>
                        </a:solidFill>
                        <a:effectLst/>
                        <a:latin typeface="等线" panose="02010600030101010101" pitchFamily="2" charset="-122"/>
                        <a:ea typeface="等线" panose="02010600030101010101" pitchFamily="2" charset="-122"/>
                      </a:endParaRPr>
                    </a:p>
                  </a:txBody>
                  <a:tcPr marL="4763" marR="4763" marT="4763" marB="0" anchor="ctr"/>
                </a:tc>
              </a:tr>
              <a:tr h="228600">
                <a:tc>
                  <a:txBody>
                    <a:bodyPr/>
                    <a:lstStyle/>
                    <a:p>
                      <a:pPr algn="ctr"/>
                      <a:r>
                        <a:rPr lang="en-US" altLang="zh-CN" sz="1100" dirty="0"/>
                        <a:t>5</a:t>
                      </a:r>
                      <a:endParaRPr lang="zh-CN" altLang="en-US" sz="1100" dirty="0"/>
                    </a:p>
                  </a:txBody>
                  <a:tcPr marL="68580" marR="68580" marT="34290" marB="34290" anchor="ctr"/>
                </a:tc>
                <a:tc>
                  <a:txBody>
                    <a:bodyPr/>
                    <a:lstStyle/>
                    <a:p>
                      <a:r>
                        <a:rPr lang="zh-CN" altLang="en-US" sz="1100" dirty="0">
                          <a:latin typeface="等线" panose="02010600030101010101" pitchFamily="2" charset="-122"/>
                          <a:ea typeface="等线" panose="02010600030101010101" pitchFamily="2" charset="-122"/>
                        </a:rPr>
                        <a:t>航空体能训练</a:t>
                      </a:r>
                    </a:p>
                  </a:txBody>
                  <a:tcPr marL="68580" marR="68580" marT="34290" marB="34290" anchor="ctr"/>
                </a:tc>
                <a:tc>
                  <a:txBody>
                    <a:bodyPr/>
                    <a:lstStyle/>
                    <a:p>
                      <a:pPr algn="l" fontAlgn="b"/>
                      <a:r>
                        <a:rPr lang="zh-CN" altLang="en-US" sz="1100" b="0" i="0" u="none" strike="noStrike" dirty="0">
                          <a:solidFill>
                            <a:srgbClr val="000000"/>
                          </a:solidFill>
                          <a:effectLst/>
                          <a:latin typeface="等线" panose="02010600030101010101" pitchFamily="2" charset="-122"/>
                          <a:ea typeface="等线" panose="02010600030101010101" pitchFamily="2" charset="-122"/>
                        </a:rPr>
                        <a:t>田文</a:t>
                      </a:r>
                      <a:endParaRPr lang="en-US" altLang="zh-CN" sz="1100" b="0" i="0" u="none" strike="noStrike" dirty="0">
                        <a:solidFill>
                          <a:srgbClr val="000000"/>
                        </a:solidFill>
                        <a:effectLst/>
                        <a:latin typeface="等线" panose="02010600030101010101" pitchFamily="2" charset="-122"/>
                        <a:ea typeface="等线" panose="02010600030101010101" pitchFamily="2" charset="-122"/>
                      </a:endParaRPr>
                    </a:p>
                  </a:txBody>
                  <a:tcPr marL="4763" marR="4763" marT="4763" marB="0" anchor="ctr"/>
                </a:tc>
              </a:tr>
              <a:tr h="228600">
                <a:tc>
                  <a:txBody>
                    <a:bodyPr/>
                    <a:lstStyle/>
                    <a:p>
                      <a:pPr algn="ctr"/>
                      <a:r>
                        <a:rPr lang="en-US" altLang="zh-CN" sz="1100" dirty="0"/>
                        <a:t>6</a:t>
                      </a:r>
                      <a:endParaRPr lang="zh-CN" altLang="en-US" sz="1100" dirty="0"/>
                    </a:p>
                  </a:txBody>
                  <a:tcPr marL="68580" marR="68580" marT="34290" marB="34290" anchor="ctr"/>
                </a:tc>
                <a:tc>
                  <a:txBody>
                    <a:bodyPr/>
                    <a:lstStyle/>
                    <a:p>
                      <a:r>
                        <a:rPr lang="zh-CN" altLang="en-US" sz="1100" dirty="0">
                          <a:latin typeface="等线" panose="02010600030101010101" pitchFamily="2" charset="-122"/>
                          <a:ea typeface="等线" panose="02010600030101010101" pitchFamily="2" charset="-122"/>
                        </a:rPr>
                        <a:t>空乘形体仪态与舞蹈训练</a:t>
                      </a:r>
                    </a:p>
                  </a:txBody>
                  <a:tcPr marL="68580" marR="68580" marT="34290" marB="34290" anchor="ctr"/>
                </a:tc>
                <a:tc>
                  <a:txBody>
                    <a:bodyPr/>
                    <a:lstStyle/>
                    <a:p>
                      <a:pPr algn="l" fontAlgn="b"/>
                      <a:r>
                        <a:rPr lang="zh-CN" altLang="en-US" sz="1100" b="0" i="0" u="none" strike="noStrike" dirty="0">
                          <a:solidFill>
                            <a:srgbClr val="000000"/>
                          </a:solidFill>
                          <a:effectLst/>
                          <a:latin typeface="等线" panose="02010600030101010101" pitchFamily="2" charset="-122"/>
                          <a:ea typeface="等线" panose="02010600030101010101" pitchFamily="2" charset="-122"/>
                        </a:rPr>
                        <a:t>吴丽霞</a:t>
                      </a:r>
                      <a:endParaRPr lang="en-US" altLang="zh-CN" sz="1100" b="0" i="0" u="none" strike="noStrike" dirty="0">
                        <a:solidFill>
                          <a:srgbClr val="000000"/>
                        </a:solidFill>
                        <a:effectLst/>
                        <a:latin typeface="等线" panose="02010600030101010101" pitchFamily="2" charset="-122"/>
                        <a:ea typeface="等线" panose="02010600030101010101" pitchFamily="2" charset="-122"/>
                      </a:endParaRPr>
                    </a:p>
                  </a:txBody>
                  <a:tcPr marL="4763" marR="4763" marT="4763" marB="0" anchor="ctr"/>
                </a:tc>
              </a:tr>
              <a:tr h="228600">
                <a:tc>
                  <a:txBody>
                    <a:bodyPr/>
                    <a:lstStyle/>
                    <a:p>
                      <a:pPr algn="ctr"/>
                      <a:r>
                        <a:rPr lang="en-US" altLang="zh-CN" sz="1100" dirty="0"/>
                        <a:t>7</a:t>
                      </a:r>
                      <a:endParaRPr lang="zh-CN" altLang="en-US" sz="1100" dirty="0"/>
                    </a:p>
                  </a:txBody>
                  <a:tcPr marL="68580" marR="68580" marT="34290" marB="34290" anchor="ctr"/>
                </a:tc>
                <a:tc>
                  <a:txBody>
                    <a:bodyPr/>
                    <a:lstStyle/>
                    <a:p>
                      <a:r>
                        <a:rPr lang="zh-CN" altLang="en-US" sz="1100" dirty="0">
                          <a:latin typeface="等线" panose="02010600030101010101" pitchFamily="2" charset="-122"/>
                          <a:ea typeface="等线" panose="02010600030101010101" pitchFamily="2" charset="-122"/>
                        </a:rPr>
                        <a:t>民航危险品运输</a:t>
                      </a:r>
                    </a:p>
                  </a:txBody>
                  <a:tcPr marL="68580" marR="68580" marT="34290" marB="34290" anchor="ctr"/>
                </a:tc>
                <a:tc>
                  <a:txBody>
                    <a:bodyPr/>
                    <a:lstStyle/>
                    <a:p>
                      <a:pPr algn="l" fontAlgn="b"/>
                      <a:r>
                        <a:rPr lang="zh-CN" altLang="en-US" sz="1100" b="0" i="0" u="none" strike="noStrike" dirty="0">
                          <a:solidFill>
                            <a:srgbClr val="000000"/>
                          </a:solidFill>
                          <a:effectLst/>
                          <a:latin typeface="等线" panose="02010600030101010101" pitchFamily="2" charset="-122"/>
                          <a:ea typeface="等线" panose="02010600030101010101" pitchFamily="2" charset="-122"/>
                        </a:rPr>
                        <a:t>王勤勤</a:t>
                      </a:r>
                      <a:endParaRPr lang="en-US" altLang="zh-CN" sz="1100" b="0" i="0" u="none" strike="noStrike" dirty="0">
                        <a:solidFill>
                          <a:srgbClr val="000000"/>
                        </a:solidFill>
                        <a:effectLst/>
                        <a:latin typeface="等线" panose="02010600030101010101" pitchFamily="2" charset="-122"/>
                        <a:ea typeface="等线" panose="02010600030101010101" pitchFamily="2" charset="-122"/>
                      </a:endParaRPr>
                    </a:p>
                  </a:txBody>
                  <a:tcPr marL="4763" marR="4763" marT="4763" marB="0" anchor="ctr"/>
                </a:tc>
              </a:tr>
              <a:tr h="228600">
                <a:tc>
                  <a:txBody>
                    <a:bodyPr/>
                    <a:lstStyle/>
                    <a:p>
                      <a:pPr algn="ctr"/>
                      <a:r>
                        <a:rPr lang="en-US" altLang="zh-CN" sz="1100" dirty="0"/>
                        <a:t>8</a:t>
                      </a:r>
                      <a:endParaRPr lang="zh-CN" altLang="en-US" sz="1100" dirty="0"/>
                    </a:p>
                  </a:txBody>
                  <a:tcPr marL="68580" marR="68580" marT="34290" marB="34290" anchor="ctr"/>
                </a:tc>
                <a:tc>
                  <a:txBody>
                    <a:bodyPr/>
                    <a:lstStyle/>
                    <a:p>
                      <a:r>
                        <a:rPr lang="zh-CN" altLang="en-US" sz="1100" dirty="0">
                          <a:latin typeface="等线" panose="02010600030101010101" pitchFamily="2" charset="-122"/>
                          <a:ea typeface="等线" panose="02010600030101010101" pitchFamily="2" charset="-122"/>
                        </a:rPr>
                        <a:t>民航客舱服务播音技巧</a:t>
                      </a:r>
                    </a:p>
                  </a:txBody>
                  <a:tcPr marL="68580" marR="68580" marT="34290" marB="34290" anchor="ctr"/>
                </a:tc>
                <a:tc>
                  <a:txBody>
                    <a:bodyPr/>
                    <a:lstStyle/>
                    <a:p>
                      <a:pPr algn="l" fontAlgn="b"/>
                      <a:r>
                        <a:rPr lang="zh-CN" altLang="en-US" sz="1100" b="0" i="0" u="none" strike="noStrike" dirty="0">
                          <a:solidFill>
                            <a:srgbClr val="000000"/>
                          </a:solidFill>
                          <a:effectLst/>
                          <a:latin typeface="等线" panose="02010600030101010101" pitchFamily="2" charset="-122"/>
                          <a:ea typeface="等线" panose="02010600030101010101" pitchFamily="2" charset="-122"/>
                        </a:rPr>
                        <a:t>徐菲菲</a:t>
                      </a:r>
                      <a:endParaRPr lang="en-US" altLang="zh-CN" sz="1100" b="0" i="0" u="none" strike="noStrike" dirty="0">
                        <a:solidFill>
                          <a:srgbClr val="000000"/>
                        </a:solidFill>
                        <a:effectLst/>
                        <a:latin typeface="等线" panose="02010600030101010101" pitchFamily="2" charset="-122"/>
                        <a:ea typeface="等线" panose="02010600030101010101" pitchFamily="2" charset="-122"/>
                      </a:endParaRPr>
                    </a:p>
                  </a:txBody>
                  <a:tcPr marL="4763" marR="4763" marT="4763" marB="0" anchor="ctr"/>
                </a:tc>
              </a:tr>
              <a:tr h="228600">
                <a:tc>
                  <a:txBody>
                    <a:bodyPr/>
                    <a:lstStyle/>
                    <a:p>
                      <a:pPr algn="ctr"/>
                      <a:r>
                        <a:rPr lang="en-US" altLang="zh-CN" sz="1100" dirty="0"/>
                        <a:t>9</a:t>
                      </a:r>
                      <a:endParaRPr lang="zh-CN" altLang="en-US" sz="1100" dirty="0"/>
                    </a:p>
                  </a:txBody>
                  <a:tcPr marL="68580" marR="68580" marT="34290" marB="34290" anchor="ctr"/>
                </a:tc>
                <a:tc>
                  <a:txBody>
                    <a:bodyPr/>
                    <a:lstStyle/>
                    <a:p>
                      <a:r>
                        <a:rPr lang="zh-CN" altLang="en-US" sz="1100" dirty="0">
                          <a:latin typeface="等线" panose="02010600030101010101" pitchFamily="2" charset="-122"/>
                          <a:ea typeface="等线" panose="02010600030101010101" pitchFamily="2" charset="-122"/>
                        </a:rPr>
                        <a:t>民航乘务英语</a:t>
                      </a:r>
                    </a:p>
                  </a:txBody>
                  <a:tcPr marL="68580" marR="68580" marT="34290" marB="34290" anchor="ctr"/>
                </a:tc>
                <a:tc>
                  <a:txBody>
                    <a:bodyPr/>
                    <a:lstStyle/>
                    <a:p>
                      <a:pPr algn="l" fontAlgn="b"/>
                      <a:r>
                        <a:rPr lang="zh-CN" altLang="en-US" sz="1100" b="0" i="0" u="none" strike="noStrike" dirty="0">
                          <a:solidFill>
                            <a:srgbClr val="000000"/>
                          </a:solidFill>
                          <a:effectLst/>
                          <a:latin typeface="等线" panose="02010600030101010101" pitchFamily="2" charset="-122"/>
                          <a:ea typeface="等线" panose="02010600030101010101" pitchFamily="2" charset="-122"/>
                        </a:rPr>
                        <a:t>段莎琪</a:t>
                      </a:r>
                      <a:endParaRPr lang="en-US" altLang="zh-CN" sz="1100" b="0" i="0" u="none" strike="noStrike" dirty="0">
                        <a:solidFill>
                          <a:srgbClr val="000000"/>
                        </a:solidFill>
                        <a:effectLst/>
                        <a:latin typeface="等线" panose="02010600030101010101" pitchFamily="2" charset="-122"/>
                        <a:ea typeface="等线" panose="02010600030101010101" pitchFamily="2" charset="-122"/>
                      </a:endParaRPr>
                    </a:p>
                  </a:txBody>
                  <a:tcPr marL="4763" marR="4763" marT="4763" marB="0" anchor="ctr"/>
                </a:tc>
              </a:tr>
              <a:tr h="228600">
                <a:tc>
                  <a:txBody>
                    <a:bodyPr/>
                    <a:lstStyle/>
                    <a:p>
                      <a:pPr algn="ctr"/>
                      <a:r>
                        <a:rPr lang="en-US" altLang="zh-CN" sz="1100" dirty="0"/>
                        <a:t>10</a:t>
                      </a:r>
                      <a:endParaRPr lang="zh-CN" altLang="en-US" sz="1100" dirty="0"/>
                    </a:p>
                  </a:txBody>
                  <a:tcPr marL="68580" marR="68580" marT="34290" marB="34290" anchor="ctr"/>
                </a:tc>
                <a:tc>
                  <a:txBody>
                    <a:bodyPr/>
                    <a:lstStyle/>
                    <a:p>
                      <a:r>
                        <a:rPr lang="zh-CN" altLang="en-US" sz="1100" dirty="0">
                          <a:latin typeface="等线" panose="02010600030101010101" pitchFamily="2" charset="-122"/>
                          <a:ea typeface="等线" panose="02010600030101010101" pitchFamily="2" charset="-122"/>
                        </a:rPr>
                        <a:t>航空运输地理</a:t>
                      </a:r>
                    </a:p>
                  </a:txBody>
                  <a:tcPr marL="68580" marR="68580" marT="34290" marB="34290" anchor="ctr"/>
                </a:tc>
                <a:tc>
                  <a:txBody>
                    <a:bodyPr/>
                    <a:lstStyle/>
                    <a:p>
                      <a:pPr algn="l" fontAlgn="b"/>
                      <a:r>
                        <a:rPr lang="zh-CN" altLang="en-US" sz="1100" b="0" i="0" u="none" strike="noStrike" dirty="0">
                          <a:solidFill>
                            <a:srgbClr val="000000"/>
                          </a:solidFill>
                          <a:effectLst/>
                          <a:latin typeface="等线" panose="02010600030101010101" pitchFamily="2" charset="-122"/>
                          <a:ea typeface="等线" panose="02010600030101010101" pitchFamily="2" charset="-122"/>
                        </a:rPr>
                        <a:t>陈珂馨</a:t>
                      </a:r>
                      <a:endParaRPr lang="en-US" altLang="zh-CN" sz="1100" b="0" i="0" u="none" strike="noStrike" dirty="0">
                        <a:solidFill>
                          <a:srgbClr val="000000"/>
                        </a:solidFill>
                        <a:effectLst/>
                        <a:latin typeface="等线" panose="02010600030101010101" pitchFamily="2" charset="-122"/>
                        <a:ea typeface="等线" panose="02010600030101010101" pitchFamily="2" charset="-122"/>
                      </a:endParaRPr>
                    </a:p>
                  </a:txBody>
                  <a:tcPr marL="4763" marR="4763" marT="4763" marB="0" anchor="ctr"/>
                </a:tc>
              </a:tr>
              <a:tr h="228600">
                <a:tc>
                  <a:txBody>
                    <a:bodyPr/>
                    <a:lstStyle/>
                    <a:p>
                      <a:pPr algn="ctr"/>
                      <a:r>
                        <a:rPr lang="en-US" altLang="zh-CN" sz="1100" dirty="0"/>
                        <a:t>11</a:t>
                      </a:r>
                      <a:endParaRPr lang="zh-CN" altLang="en-US" sz="1100" dirty="0"/>
                    </a:p>
                  </a:txBody>
                  <a:tcPr marL="68580" marR="68580" marT="34290" marB="34290" anchor="ctr"/>
                </a:tc>
                <a:tc>
                  <a:txBody>
                    <a:bodyPr/>
                    <a:lstStyle/>
                    <a:p>
                      <a:r>
                        <a:rPr lang="zh-CN" altLang="en-US" sz="1100" dirty="0">
                          <a:latin typeface="等线" panose="02010600030101010101" pitchFamily="2" charset="-122"/>
                          <a:ea typeface="等线" panose="02010600030101010101" pitchFamily="2" charset="-122"/>
                        </a:rPr>
                        <a:t>民航客舱服务与管理</a:t>
                      </a:r>
                    </a:p>
                  </a:txBody>
                  <a:tcPr marL="68580" marR="68580" marT="34290" marB="34290" anchor="ctr"/>
                </a:tc>
                <a:tc>
                  <a:txBody>
                    <a:bodyPr/>
                    <a:lstStyle/>
                    <a:p>
                      <a:pPr algn="l" fontAlgn="b"/>
                      <a:r>
                        <a:rPr lang="zh-CN" altLang="en-US" sz="1100" b="0" i="0" u="none" strike="noStrike" dirty="0">
                          <a:solidFill>
                            <a:srgbClr val="000000"/>
                          </a:solidFill>
                          <a:effectLst/>
                          <a:latin typeface="等线" panose="02010600030101010101" pitchFamily="2" charset="-122"/>
                          <a:ea typeface="等线" panose="02010600030101010101" pitchFamily="2" charset="-122"/>
                        </a:rPr>
                        <a:t>江丽容</a:t>
                      </a:r>
                      <a:endParaRPr lang="en-US" altLang="zh-CN" sz="1100" b="0" i="0" u="none" strike="noStrike" dirty="0">
                        <a:solidFill>
                          <a:srgbClr val="000000"/>
                        </a:solidFill>
                        <a:effectLst/>
                        <a:latin typeface="等线" panose="02010600030101010101" pitchFamily="2" charset="-122"/>
                        <a:ea typeface="等线" panose="02010600030101010101" pitchFamily="2" charset="-122"/>
                      </a:endParaRPr>
                    </a:p>
                  </a:txBody>
                  <a:tcPr marL="4763" marR="4763" marT="4763" marB="0" anchor="ctr"/>
                </a:tc>
              </a:tr>
              <a:tr h="228600">
                <a:tc>
                  <a:txBody>
                    <a:bodyPr/>
                    <a:lstStyle/>
                    <a:p>
                      <a:pPr algn="ctr"/>
                      <a:r>
                        <a:rPr lang="en-US" altLang="zh-CN" sz="1100" dirty="0"/>
                        <a:t>12</a:t>
                      </a:r>
                      <a:endParaRPr lang="zh-CN" altLang="en-US" sz="1100" dirty="0"/>
                    </a:p>
                  </a:txBody>
                  <a:tcPr marL="68580" marR="68580" marT="34290" marB="34290" anchor="ctr"/>
                </a:tc>
                <a:tc>
                  <a:txBody>
                    <a:bodyPr/>
                    <a:lstStyle/>
                    <a:p>
                      <a:r>
                        <a:rPr lang="zh-CN" altLang="en-US" sz="1100" dirty="0">
                          <a:latin typeface="等线" panose="02010600030101010101" pitchFamily="2" charset="-122"/>
                          <a:ea typeface="等线" panose="02010600030101010101" pitchFamily="2" charset="-122"/>
                        </a:rPr>
                        <a:t>民航服务心理学</a:t>
                      </a:r>
                    </a:p>
                  </a:txBody>
                  <a:tcPr marL="68580" marR="68580" marT="34290" marB="34290" anchor="ctr"/>
                </a:tc>
                <a:tc>
                  <a:txBody>
                    <a:bodyPr/>
                    <a:lstStyle/>
                    <a:p>
                      <a:pPr algn="l" fontAlgn="b"/>
                      <a:r>
                        <a:rPr lang="zh-CN" altLang="en-US" sz="1100" b="0" i="0" u="none" strike="noStrike" dirty="0">
                          <a:solidFill>
                            <a:srgbClr val="000000"/>
                          </a:solidFill>
                          <a:effectLst/>
                          <a:latin typeface="等线" panose="02010600030101010101" pitchFamily="2" charset="-122"/>
                          <a:ea typeface="等线" panose="02010600030101010101" pitchFamily="2" charset="-122"/>
                        </a:rPr>
                        <a:t>定琦</a:t>
                      </a:r>
                      <a:endParaRPr lang="en-US" altLang="zh-CN" sz="1100" b="0" i="0" u="none" strike="noStrike" dirty="0">
                        <a:solidFill>
                          <a:srgbClr val="000000"/>
                        </a:solidFill>
                        <a:effectLst/>
                        <a:latin typeface="等线" panose="02010600030101010101" pitchFamily="2" charset="-122"/>
                        <a:ea typeface="等线" panose="02010600030101010101" pitchFamily="2" charset="-122"/>
                      </a:endParaRPr>
                    </a:p>
                  </a:txBody>
                  <a:tcPr marL="4763" marR="4763" marT="4763" marB="0" anchor="ctr"/>
                </a:tc>
              </a:tr>
              <a:tr h="228600">
                <a:tc>
                  <a:txBody>
                    <a:bodyPr/>
                    <a:lstStyle/>
                    <a:p>
                      <a:pPr algn="ctr"/>
                      <a:r>
                        <a:rPr lang="en-US" altLang="zh-CN" sz="1100" dirty="0"/>
                        <a:t>13</a:t>
                      </a:r>
                      <a:endParaRPr lang="zh-CN" altLang="en-US" sz="1100" dirty="0"/>
                    </a:p>
                  </a:txBody>
                  <a:tcPr marL="68580" marR="68580" marT="34290" marB="34290" anchor="ctr"/>
                </a:tc>
                <a:tc>
                  <a:txBody>
                    <a:bodyPr/>
                    <a:lstStyle/>
                    <a:p>
                      <a:r>
                        <a:rPr lang="zh-CN" altLang="en-US" sz="1100" dirty="0">
                          <a:latin typeface="等线" panose="02010600030101010101" pitchFamily="2" charset="-122"/>
                          <a:ea typeface="等线" panose="02010600030101010101" pitchFamily="2" charset="-122"/>
                        </a:rPr>
                        <a:t>民航服务礼仪</a:t>
                      </a:r>
                    </a:p>
                  </a:txBody>
                  <a:tcPr marL="68580" marR="68580" marT="34290" marB="34290" anchor="ctr"/>
                </a:tc>
                <a:tc>
                  <a:txBody>
                    <a:bodyPr/>
                    <a:lstStyle/>
                    <a:p>
                      <a:pPr algn="l" fontAlgn="b"/>
                      <a:r>
                        <a:rPr lang="zh-CN" altLang="en-US" sz="1100" b="0" i="0" u="none" strike="noStrike" dirty="0">
                          <a:solidFill>
                            <a:srgbClr val="000000"/>
                          </a:solidFill>
                          <a:effectLst/>
                          <a:latin typeface="等线" panose="02010600030101010101" pitchFamily="2" charset="-122"/>
                          <a:ea typeface="等线" panose="02010600030101010101" pitchFamily="2" charset="-122"/>
                        </a:rPr>
                        <a:t>丁永玲</a:t>
                      </a:r>
                      <a:endParaRPr lang="en-US" altLang="zh-CN" sz="1100" b="0" i="0" u="none" strike="noStrike" dirty="0">
                        <a:solidFill>
                          <a:srgbClr val="000000"/>
                        </a:solidFill>
                        <a:effectLst/>
                        <a:latin typeface="等线" panose="02010600030101010101" pitchFamily="2" charset="-122"/>
                        <a:ea typeface="等线" panose="02010600030101010101" pitchFamily="2" charset="-122"/>
                      </a:endParaRPr>
                    </a:p>
                  </a:txBody>
                  <a:tcPr marL="4763" marR="4763" marT="4763" marB="0" anchor="ctr"/>
                </a:tc>
              </a:tr>
              <a:tr h="228600">
                <a:tc>
                  <a:txBody>
                    <a:bodyPr/>
                    <a:lstStyle/>
                    <a:p>
                      <a:pPr algn="ctr"/>
                      <a:r>
                        <a:rPr lang="en-US" altLang="zh-CN" sz="1100" dirty="0"/>
                        <a:t>14</a:t>
                      </a:r>
                      <a:endParaRPr lang="zh-CN" altLang="en-US" sz="1100" dirty="0"/>
                    </a:p>
                  </a:txBody>
                  <a:tcPr marL="68580" marR="68580" marT="34290" marB="34290" anchor="ctr"/>
                </a:tc>
                <a:tc>
                  <a:txBody>
                    <a:bodyPr/>
                    <a:lstStyle/>
                    <a:p>
                      <a:r>
                        <a:rPr lang="zh-CN" altLang="en-US" sz="1100" dirty="0">
                          <a:latin typeface="等线" panose="02010600030101010101" pitchFamily="2" charset="-122"/>
                          <a:ea typeface="等线" panose="02010600030101010101" pitchFamily="2" charset="-122"/>
                        </a:rPr>
                        <a:t>民航地勤服务</a:t>
                      </a:r>
                    </a:p>
                  </a:txBody>
                  <a:tcPr marL="68580" marR="68580" marT="34290" marB="34290" anchor="ctr"/>
                </a:tc>
                <a:tc>
                  <a:txBody>
                    <a:bodyPr/>
                    <a:lstStyle/>
                    <a:p>
                      <a:pPr algn="l" fontAlgn="b"/>
                      <a:r>
                        <a:rPr lang="zh-CN" altLang="en-US" sz="1100" b="0" i="0" u="none" strike="noStrike" dirty="0">
                          <a:solidFill>
                            <a:srgbClr val="000000"/>
                          </a:solidFill>
                          <a:effectLst/>
                          <a:latin typeface="等线" panose="02010600030101010101" pitchFamily="2" charset="-122"/>
                          <a:ea typeface="等线" panose="02010600030101010101" pitchFamily="2" charset="-122"/>
                        </a:rPr>
                        <a:t>汤黎</a:t>
                      </a:r>
                      <a:endParaRPr lang="en-US" altLang="zh-CN" sz="1100" b="0" i="0" u="none" strike="noStrike" dirty="0">
                        <a:solidFill>
                          <a:srgbClr val="000000"/>
                        </a:solidFill>
                        <a:effectLst/>
                        <a:latin typeface="等线" panose="02010600030101010101" pitchFamily="2" charset="-122"/>
                        <a:ea typeface="等线" panose="02010600030101010101" pitchFamily="2" charset="-122"/>
                      </a:endParaRPr>
                    </a:p>
                  </a:txBody>
                  <a:tcPr marL="4763" marR="4763" marT="4763" marB="0" anchor="ctr"/>
                </a:tc>
              </a:tr>
              <a:tr h="228600">
                <a:tc>
                  <a:txBody>
                    <a:bodyPr/>
                    <a:lstStyle/>
                    <a:p>
                      <a:pPr algn="ctr"/>
                      <a:r>
                        <a:rPr lang="en-US" altLang="zh-CN" sz="1100" dirty="0"/>
                        <a:t>15</a:t>
                      </a:r>
                      <a:endParaRPr lang="zh-CN" altLang="en-US" sz="1100" dirty="0"/>
                    </a:p>
                  </a:txBody>
                  <a:tcPr marL="68580" marR="68580" marT="34290" marB="34290" anchor="ctr"/>
                </a:tc>
                <a:tc>
                  <a:txBody>
                    <a:bodyPr/>
                    <a:lstStyle/>
                    <a:p>
                      <a:r>
                        <a:rPr lang="zh-CN" altLang="en-US" sz="1100" dirty="0">
                          <a:latin typeface="等线" panose="02010600030101010101" pitchFamily="2" charset="-122"/>
                          <a:ea typeface="等线" panose="02010600030101010101" pitchFamily="2" charset="-122"/>
                        </a:rPr>
                        <a:t>民航客舱安全与应急处置</a:t>
                      </a:r>
                    </a:p>
                  </a:txBody>
                  <a:tcPr marL="68580" marR="68580" marT="34290" marB="34290" anchor="ctr"/>
                </a:tc>
                <a:tc>
                  <a:txBody>
                    <a:bodyPr/>
                    <a:lstStyle/>
                    <a:p>
                      <a:pPr algn="l" fontAlgn="b"/>
                      <a:r>
                        <a:rPr lang="zh-CN" altLang="en-US" sz="1100" b="0" i="0" u="none" strike="noStrike" dirty="0">
                          <a:solidFill>
                            <a:srgbClr val="000000"/>
                          </a:solidFill>
                          <a:effectLst/>
                          <a:latin typeface="等线" panose="02010600030101010101" pitchFamily="2" charset="-122"/>
                          <a:ea typeface="等线" panose="02010600030101010101" pitchFamily="2" charset="-122"/>
                        </a:rPr>
                        <a:t>江群</a:t>
                      </a:r>
                      <a:endParaRPr lang="en-US" altLang="zh-CN" sz="1100" b="0" i="0" u="none" strike="noStrike" dirty="0">
                        <a:solidFill>
                          <a:srgbClr val="000000"/>
                        </a:solidFill>
                        <a:effectLst/>
                        <a:latin typeface="等线" panose="02010600030101010101" pitchFamily="2" charset="-122"/>
                        <a:ea typeface="等线" panose="02010600030101010101" pitchFamily="2" charset="-122"/>
                      </a:endParaRPr>
                    </a:p>
                  </a:txBody>
                  <a:tcPr marL="4763" marR="4763" marT="4763" marB="0" anchor="ctr"/>
                </a:tc>
              </a:tr>
            </a:tbl>
          </a:graphicData>
        </a:graphic>
      </p:graphicFrame>
      <p:sp>
        <p:nvSpPr>
          <p:cNvPr id="6" name="文本框 5"/>
          <p:cNvSpPr txBox="1"/>
          <p:nvPr/>
        </p:nvSpPr>
        <p:spPr>
          <a:xfrm>
            <a:off x="257651" y="1005841"/>
            <a:ext cx="2110264" cy="5286062"/>
          </a:xfrm>
          <a:prstGeom prst="rect">
            <a:avLst/>
          </a:prstGeom>
          <a:noFill/>
          <a:ln>
            <a:solidFill>
              <a:schemeClr val="accent1">
                <a:lumMod val="75000"/>
              </a:schemeClr>
            </a:solidFill>
          </a:ln>
        </p:spPr>
        <p:txBody>
          <a:bodyPr wrap="square" lIns="68580" tIns="34290" rIns="68580" bIns="34290">
            <a:spAutoFit/>
          </a:bodyPr>
          <a:lstStyle/>
          <a:p>
            <a:pPr indent="342900">
              <a:lnSpc>
                <a:spcPct val="150000"/>
              </a:lnSpc>
            </a:pPr>
            <a:r>
              <a:rPr lang="zh-CN" altLang="en-US" dirty="0">
                <a:latin typeface="等线" panose="02010600030101010101" pitchFamily="2" charset="-122"/>
                <a:ea typeface="等线" panose="02010600030101010101" pitchFamily="2" charset="-122"/>
              </a:rPr>
              <a:t>本系列教材总体规划</a:t>
            </a:r>
            <a:r>
              <a:rPr lang="en-US" altLang="zh-CN" b="1" dirty="0">
                <a:solidFill>
                  <a:srgbClr val="FF0000"/>
                </a:solidFill>
                <a:latin typeface="等线" panose="02010600030101010101" pitchFamily="2" charset="-122"/>
                <a:ea typeface="等线" panose="02010600030101010101" pitchFamily="2" charset="-122"/>
              </a:rPr>
              <a:t>30</a:t>
            </a:r>
            <a:r>
              <a:rPr lang="zh-CN" altLang="en-US" dirty="0">
                <a:latin typeface="等线" panose="02010600030101010101" pitchFamily="2" charset="-122"/>
                <a:ea typeface="等线" panose="02010600030101010101" pitchFamily="2" charset="-122"/>
              </a:rPr>
              <a:t>本，教材均实现</a:t>
            </a:r>
            <a:r>
              <a:rPr lang="zh-CN" altLang="en-US" b="1" dirty="0">
                <a:solidFill>
                  <a:srgbClr val="FF0000"/>
                </a:solidFill>
                <a:latin typeface="等线" panose="02010600030101010101" pitchFamily="2" charset="-122"/>
                <a:ea typeface="等线" panose="02010600030101010101" pitchFamily="2" charset="-122"/>
              </a:rPr>
              <a:t>数字化、立体化</a:t>
            </a:r>
            <a:r>
              <a:rPr lang="zh-CN" altLang="en-US" dirty="0">
                <a:latin typeface="等线" panose="02010600030101010101" pitchFamily="2" charset="-122"/>
                <a:ea typeface="等线" panose="02010600030101010101" pitchFamily="2" charset="-122"/>
              </a:rPr>
              <a:t>建设，配套丰富的教学资源，如</a:t>
            </a:r>
            <a:r>
              <a:rPr lang="zh-CN" altLang="en-US" b="1" dirty="0">
                <a:solidFill>
                  <a:srgbClr val="FF0000"/>
                </a:solidFill>
                <a:latin typeface="等线" panose="02010600030101010101" pitchFamily="2" charset="-122"/>
                <a:ea typeface="等线" panose="02010600030101010101" pitchFamily="2" charset="-122"/>
              </a:rPr>
              <a:t>课件</a:t>
            </a:r>
            <a:r>
              <a:rPr lang="zh-CN" altLang="en-US" dirty="0">
                <a:latin typeface="等线" panose="02010600030101010101" pitchFamily="2" charset="-122"/>
                <a:ea typeface="等线" panose="02010600030101010101" pitchFamily="2" charset="-122"/>
              </a:rPr>
              <a:t>、</a:t>
            </a:r>
            <a:r>
              <a:rPr lang="zh-CN" altLang="en-US" b="1" dirty="0">
                <a:solidFill>
                  <a:srgbClr val="FF0000"/>
                </a:solidFill>
                <a:latin typeface="等线" panose="02010600030101010101" pitchFamily="2" charset="-122"/>
                <a:ea typeface="等线" panose="02010600030101010101" pitchFamily="2" charset="-122"/>
              </a:rPr>
              <a:t>视频</a:t>
            </a:r>
            <a:r>
              <a:rPr lang="zh-CN" altLang="en-US" dirty="0">
                <a:latin typeface="等线" panose="02010600030101010101" pitchFamily="2" charset="-122"/>
                <a:ea typeface="等线" panose="02010600030101010101" pitchFamily="2" charset="-122"/>
              </a:rPr>
              <a:t>、</a:t>
            </a:r>
            <a:r>
              <a:rPr lang="zh-CN" altLang="en-US" b="1" dirty="0">
                <a:solidFill>
                  <a:srgbClr val="FF0000"/>
                </a:solidFill>
                <a:latin typeface="等线" panose="02010600030101010101" pitchFamily="2" charset="-122"/>
                <a:ea typeface="等线" panose="02010600030101010101" pitchFamily="2" charset="-122"/>
              </a:rPr>
              <a:t>音频</a:t>
            </a:r>
            <a:r>
              <a:rPr lang="zh-CN" altLang="en-US" dirty="0">
                <a:latin typeface="等线" panose="02010600030101010101" pitchFamily="2" charset="-122"/>
                <a:ea typeface="等线" panose="02010600030101010101" pitchFamily="2" charset="-122"/>
              </a:rPr>
              <a:t>、</a:t>
            </a:r>
            <a:r>
              <a:rPr lang="zh-CN" altLang="en-US" b="1" dirty="0">
                <a:solidFill>
                  <a:srgbClr val="FF0000"/>
                </a:solidFill>
                <a:latin typeface="等线" panose="02010600030101010101" pitchFamily="2" charset="-122"/>
                <a:ea typeface="等线" panose="02010600030101010101" pitchFamily="2" charset="-122"/>
              </a:rPr>
              <a:t>案例</a:t>
            </a:r>
            <a:r>
              <a:rPr lang="zh-CN" altLang="en-US" dirty="0">
                <a:latin typeface="等线" panose="02010600030101010101" pitchFamily="2" charset="-122"/>
                <a:ea typeface="等线" panose="02010600030101010101" pitchFamily="2" charset="-122"/>
              </a:rPr>
              <a:t>、</a:t>
            </a:r>
            <a:r>
              <a:rPr lang="zh-CN" altLang="en-US" b="1" dirty="0">
                <a:solidFill>
                  <a:srgbClr val="FF0000"/>
                </a:solidFill>
                <a:latin typeface="等线" panose="02010600030101010101" pitchFamily="2" charset="-122"/>
                <a:ea typeface="等线" panose="02010600030101010101" pitchFamily="2" charset="-122"/>
              </a:rPr>
              <a:t>习题</a:t>
            </a:r>
            <a:r>
              <a:rPr lang="zh-CN" altLang="en-US" dirty="0">
                <a:latin typeface="等线" panose="02010600030101010101" pitchFamily="2" charset="-122"/>
                <a:ea typeface="等线" panose="02010600030101010101" pitchFamily="2" charset="-122"/>
              </a:rPr>
              <a:t>等。</a:t>
            </a:r>
            <a:endParaRPr lang="en-US" altLang="zh-CN" dirty="0">
              <a:latin typeface="等线" panose="02010600030101010101" pitchFamily="2" charset="-122"/>
              <a:ea typeface="等线" panose="02010600030101010101" pitchFamily="2" charset="-122"/>
            </a:endParaRPr>
          </a:p>
          <a:p>
            <a:pPr indent="342900">
              <a:lnSpc>
                <a:spcPct val="150000"/>
              </a:lnSpc>
            </a:pPr>
            <a:r>
              <a:rPr lang="zh-CN" altLang="en-US" dirty="0">
                <a:latin typeface="等线" panose="02010600030101010101" pitchFamily="2" charset="-122"/>
                <a:ea typeface="等线" panose="02010600030101010101" pitchFamily="2" charset="-122"/>
              </a:rPr>
              <a:t>其中</a:t>
            </a:r>
            <a:r>
              <a:rPr lang="en-US" altLang="zh-CN" b="1" dirty="0">
                <a:latin typeface="等线" panose="02010600030101010101" pitchFamily="2" charset="-122"/>
                <a:ea typeface="等线" panose="02010600030101010101" pitchFamily="2" charset="-122"/>
              </a:rPr>
              <a:t>《</a:t>
            </a:r>
            <a:r>
              <a:rPr lang="zh-CN" altLang="en-US" sz="1400" b="1" dirty="0">
                <a:latin typeface="等线" panose="02010600030101010101" pitchFamily="2" charset="-122"/>
                <a:ea typeface="等线" panose="02010600030101010101" pitchFamily="2" charset="-122"/>
              </a:rPr>
              <a:t>航空安全员徒手格斗与控防</a:t>
            </a:r>
            <a:r>
              <a:rPr lang="en-US" altLang="zh-CN" sz="1400" b="1" dirty="0">
                <a:latin typeface="等线" panose="02010600030101010101" pitchFamily="2" charset="-122"/>
                <a:ea typeface="等线" panose="02010600030101010101" pitchFamily="2" charset="-122"/>
              </a:rPr>
              <a:t>》</a:t>
            </a:r>
            <a:r>
              <a:rPr lang="zh-CN" altLang="en-US" sz="1400" dirty="0">
                <a:latin typeface="等线" panose="02010600030101010101" pitchFamily="2" charset="-122"/>
                <a:ea typeface="等线" panose="02010600030101010101" pitchFamily="2" charset="-122"/>
              </a:rPr>
              <a:t>和</a:t>
            </a:r>
            <a:r>
              <a:rPr lang="en-US" altLang="zh-CN" sz="1400" b="1" dirty="0">
                <a:latin typeface="等线" panose="02010600030101010101" pitchFamily="2" charset="-122"/>
                <a:ea typeface="等线" panose="02010600030101010101" pitchFamily="2" charset="-122"/>
              </a:rPr>
              <a:t>《</a:t>
            </a:r>
            <a:r>
              <a:rPr lang="zh-CN" altLang="en-US" sz="1400" b="1" dirty="0">
                <a:latin typeface="等线" panose="02010600030101010101" pitchFamily="2" charset="-122"/>
                <a:ea typeface="等线" panose="02010600030101010101" pitchFamily="2" charset="-122"/>
              </a:rPr>
              <a:t>民航服务心理学</a:t>
            </a:r>
            <a:r>
              <a:rPr lang="en-US" altLang="zh-CN" sz="1400" b="1" dirty="0">
                <a:latin typeface="等线" panose="02010600030101010101" pitchFamily="2" charset="-122"/>
                <a:ea typeface="等线" panose="02010600030101010101" pitchFamily="2" charset="-122"/>
              </a:rPr>
              <a:t>》</a:t>
            </a:r>
            <a:r>
              <a:rPr lang="zh-CN" altLang="en-US" sz="1400" dirty="0">
                <a:latin typeface="等线" panose="02010600030101010101" pitchFamily="2" charset="-122"/>
                <a:ea typeface="等线" panose="02010600030101010101" pitchFamily="2" charset="-122"/>
              </a:rPr>
              <a:t>分别获得国家级和省级“十四五规划教材”</a:t>
            </a:r>
            <a:r>
              <a:rPr lang="zh-CN" altLang="en-US" dirty="0">
                <a:latin typeface="等线" panose="02010600030101010101" pitchFamily="2" charset="-122"/>
                <a:ea typeface="等线" panose="02010600030101010101" pitchFamily="2" charset="-122"/>
              </a:rPr>
              <a:t>。</a:t>
            </a:r>
            <a:r>
              <a:rPr lang="zh-CN" altLang="en-US" sz="1100" dirty="0">
                <a:latin typeface="等线" panose="02010600030101010101" pitchFamily="2" charset="-122"/>
                <a:ea typeface="等线" panose="02010600030101010101" pitchFamily="2" charset="-122"/>
              </a:rPr>
              <a:t>（由于</a:t>
            </a:r>
            <a:r>
              <a:rPr lang="en-US" altLang="zh-CN" sz="1100" dirty="0">
                <a:latin typeface="等线" panose="02010600030101010101" pitchFamily="2" charset="-122"/>
                <a:ea typeface="等线" panose="02010600030101010101" pitchFamily="2" charset="-122"/>
              </a:rPr>
              <a:t>2021</a:t>
            </a:r>
            <a:r>
              <a:rPr lang="zh-CN" altLang="en-US" sz="1100" dirty="0">
                <a:latin typeface="等线" panose="02010600030101010101" pitchFamily="2" charset="-122"/>
                <a:ea typeface="等线" panose="02010600030101010101" pitchFamily="2" charset="-122"/>
              </a:rPr>
              <a:t>年其他教材尚未出版，因此十四五规划教材评选只申报了这两本）</a:t>
            </a:r>
            <a:endParaRPr lang="zh-CN" altLang="en-US" sz="1400" dirty="0">
              <a:latin typeface="等线" panose="02010600030101010101" pitchFamily="2" charset="-122"/>
              <a:ea typeface="等线" panose="02010600030101010101" pitchFamily="2" charset="-122"/>
            </a:endParaRPr>
          </a:p>
        </p:txBody>
      </p:sp>
      <p:graphicFrame>
        <p:nvGraphicFramePr>
          <p:cNvPr id="4" name="表格 3"/>
          <p:cNvGraphicFramePr>
            <a:graphicFrameLocks noGrp="1"/>
          </p:cNvGraphicFramePr>
          <p:nvPr>
            <p:custDataLst>
              <p:tags r:id="rId2"/>
            </p:custDataLst>
          </p:nvPr>
        </p:nvGraphicFramePr>
        <p:xfrm>
          <a:off x="5687854" y="1017746"/>
          <a:ext cx="3026093" cy="3779520"/>
        </p:xfrm>
        <a:graphic>
          <a:graphicData uri="http://schemas.openxmlformats.org/drawingml/2006/table">
            <a:tbl>
              <a:tblPr firstRow="1" bandRow="1">
                <a:tableStyleId>{5C22544A-7EE6-4342-B048-85BDC9FD1C3A}</a:tableStyleId>
              </a:tblPr>
              <a:tblGrid>
                <a:gridCol w="457200"/>
                <a:gridCol w="1866424"/>
                <a:gridCol w="702469"/>
              </a:tblGrid>
              <a:tr h="228600">
                <a:tc>
                  <a:txBody>
                    <a:bodyPr/>
                    <a:lstStyle/>
                    <a:p>
                      <a:r>
                        <a:rPr lang="zh-CN" altLang="en-US" sz="1100" dirty="0"/>
                        <a:t>序号</a:t>
                      </a:r>
                    </a:p>
                  </a:txBody>
                  <a:tcPr marL="68580" marR="68580" marT="34290" marB="34290" anchor="ctr"/>
                </a:tc>
                <a:tc>
                  <a:txBody>
                    <a:bodyPr/>
                    <a:lstStyle/>
                    <a:p>
                      <a:r>
                        <a:rPr lang="zh-CN" altLang="en-US" sz="1100" dirty="0"/>
                        <a:t>书名</a:t>
                      </a:r>
                    </a:p>
                  </a:txBody>
                  <a:tcPr marL="68580" marR="68580" marT="34290" marB="34290" anchor="ctr"/>
                </a:tc>
                <a:tc>
                  <a:txBody>
                    <a:bodyPr/>
                    <a:lstStyle/>
                    <a:p>
                      <a:r>
                        <a:rPr lang="zh-CN" altLang="en-US" sz="1100" dirty="0"/>
                        <a:t>主编</a:t>
                      </a:r>
                    </a:p>
                  </a:txBody>
                  <a:tcPr marL="68580" marR="68580" marT="34290" marB="34290" anchor="ctr"/>
                </a:tc>
              </a:tr>
              <a:tr h="228600">
                <a:tc>
                  <a:txBody>
                    <a:bodyPr/>
                    <a:lstStyle/>
                    <a:p>
                      <a:pPr algn="ctr"/>
                      <a:r>
                        <a:rPr lang="en-US" altLang="zh-CN" sz="1100" dirty="0"/>
                        <a:t>16</a:t>
                      </a:r>
                      <a:endParaRPr lang="zh-CN" altLang="en-US" sz="1100" dirty="0"/>
                    </a:p>
                  </a:txBody>
                  <a:tcPr marL="68580" marR="68580" marT="34290" marB="34290" anchor="ctr"/>
                </a:tc>
                <a:tc>
                  <a:txBody>
                    <a:bodyPr/>
                    <a:lstStyle/>
                    <a:p>
                      <a:r>
                        <a:rPr lang="zh-CN" altLang="en-US" sz="1100" dirty="0">
                          <a:latin typeface="等线" panose="02010600030101010101" pitchFamily="2" charset="-122"/>
                          <a:ea typeface="等线" panose="02010600030101010101" pitchFamily="2" charset="-122"/>
                        </a:rPr>
                        <a:t>职业形象设计与化妆</a:t>
                      </a:r>
                    </a:p>
                  </a:txBody>
                  <a:tcPr marL="68580" marR="68580" marT="34290" marB="34290" anchor="ctr"/>
                </a:tc>
                <a:tc>
                  <a:txBody>
                    <a:bodyPr/>
                    <a:lstStyle/>
                    <a:p>
                      <a:pPr algn="l" fontAlgn="b"/>
                      <a:r>
                        <a:rPr lang="zh-CN" altLang="en-US" sz="1100" b="0" i="0" u="none" strike="noStrike" dirty="0">
                          <a:solidFill>
                            <a:srgbClr val="000000"/>
                          </a:solidFill>
                          <a:effectLst/>
                          <a:latin typeface="等线" panose="02010600030101010101" pitchFamily="2" charset="-122"/>
                          <a:ea typeface="等线" panose="02010600030101010101" pitchFamily="2" charset="-122"/>
                        </a:rPr>
                        <a:t>王姣蓉</a:t>
                      </a:r>
                      <a:endParaRPr lang="en-US" altLang="zh-CN" sz="1100" b="0" i="0" u="none" strike="noStrike" dirty="0">
                        <a:solidFill>
                          <a:srgbClr val="000000"/>
                        </a:solidFill>
                        <a:effectLst/>
                        <a:latin typeface="等线" panose="02010600030101010101" pitchFamily="2" charset="-122"/>
                        <a:ea typeface="等线" panose="02010600030101010101" pitchFamily="2" charset="-122"/>
                      </a:endParaRPr>
                    </a:p>
                  </a:txBody>
                  <a:tcPr marL="4763" marR="4763" marT="4763" marB="0" anchor="ctr"/>
                </a:tc>
              </a:tr>
              <a:tr h="228600">
                <a:tc>
                  <a:txBody>
                    <a:bodyPr/>
                    <a:lstStyle/>
                    <a:p>
                      <a:pPr algn="ctr"/>
                      <a:r>
                        <a:rPr lang="en-US" altLang="zh-CN" sz="1100" dirty="0"/>
                        <a:t>17</a:t>
                      </a:r>
                      <a:endParaRPr lang="zh-CN" altLang="en-US" sz="1100" dirty="0"/>
                    </a:p>
                  </a:txBody>
                  <a:tcPr marL="68580" marR="68580" marT="34290" marB="34290" anchor="ctr"/>
                </a:tc>
                <a:tc>
                  <a:txBody>
                    <a:bodyPr/>
                    <a:lstStyle/>
                    <a:p>
                      <a:r>
                        <a:rPr lang="zh-CN" altLang="en-US" sz="1100" dirty="0">
                          <a:latin typeface="等线" panose="02010600030101010101" pitchFamily="2" charset="-122"/>
                          <a:ea typeface="等线" panose="02010600030101010101" pitchFamily="2" charset="-122"/>
                        </a:rPr>
                        <a:t>民航概论</a:t>
                      </a:r>
                    </a:p>
                  </a:txBody>
                  <a:tcPr marL="68580" marR="68580" marT="34290" marB="34290" anchor="ctr"/>
                </a:tc>
                <a:tc>
                  <a:txBody>
                    <a:bodyPr/>
                    <a:lstStyle/>
                    <a:p>
                      <a:pPr algn="l" fontAlgn="b"/>
                      <a:r>
                        <a:rPr lang="zh-CN" altLang="en-US" sz="1100" b="0" i="0" u="none" strike="noStrike" dirty="0">
                          <a:solidFill>
                            <a:srgbClr val="000000"/>
                          </a:solidFill>
                          <a:effectLst/>
                          <a:latin typeface="等线" panose="02010600030101010101" pitchFamily="2" charset="-122"/>
                          <a:ea typeface="等线" panose="02010600030101010101" pitchFamily="2" charset="-122"/>
                        </a:rPr>
                        <a:t>范月圆</a:t>
                      </a:r>
                    </a:p>
                  </a:txBody>
                  <a:tcPr marL="4763" marR="4763" marT="4763" marB="0" anchor="ctr"/>
                </a:tc>
              </a:tr>
              <a:tr h="228600">
                <a:tc>
                  <a:txBody>
                    <a:bodyPr/>
                    <a:lstStyle/>
                    <a:p>
                      <a:pPr algn="ctr"/>
                      <a:r>
                        <a:rPr lang="en-US" altLang="zh-CN" sz="1100" dirty="0"/>
                        <a:t>18</a:t>
                      </a:r>
                      <a:endParaRPr lang="zh-CN" altLang="en-US" sz="1100" dirty="0"/>
                    </a:p>
                  </a:txBody>
                  <a:tcPr marL="68580" marR="68580" marT="34290" marB="34290" anchor="ctr"/>
                </a:tc>
                <a:tc>
                  <a:txBody>
                    <a:bodyPr/>
                    <a:lstStyle/>
                    <a:p>
                      <a:r>
                        <a:rPr lang="zh-CN" altLang="en-US" sz="1100" dirty="0">
                          <a:latin typeface="等线" panose="02010600030101010101" pitchFamily="2" charset="-122"/>
                          <a:ea typeface="等线" panose="02010600030101010101" pitchFamily="2" charset="-122"/>
                        </a:rPr>
                        <a:t>航空餐饮服务</a:t>
                      </a:r>
                    </a:p>
                  </a:txBody>
                  <a:tcPr marL="68580" marR="68580" marT="34290" marB="34290" anchor="ctr"/>
                </a:tc>
                <a:tc>
                  <a:txBody>
                    <a:bodyPr/>
                    <a:lstStyle/>
                    <a:p>
                      <a:pPr algn="l" fontAlgn="b"/>
                      <a:r>
                        <a:rPr lang="zh-CN" altLang="en-US" sz="1100" b="0" i="0" u="none" strike="noStrike" dirty="0">
                          <a:solidFill>
                            <a:srgbClr val="000000"/>
                          </a:solidFill>
                          <a:effectLst/>
                          <a:latin typeface="等线" panose="02010600030101010101" pitchFamily="2" charset="-122"/>
                          <a:ea typeface="等线" panose="02010600030101010101" pitchFamily="2" charset="-122"/>
                        </a:rPr>
                        <a:t>张清影</a:t>
                      </a:r>
                    </a:p>
                  </a:txBody>
                  <a:tcPr marL="4763" marR="4763" marT="4763" marB="0" anchor="ctr"/>
                </a:tc>
              </a:tr>
              <a:tr h="228600">
                <a:tc>
                  <a:txBody>
                    <a:bodyPr/>
                    <a:lstStyle/>
                    <a:p>
                      <a:pPr algn="ctr"/>
                      <a:r>
                        <a:rPr lang="en-US" altLang="zh-CN" sz="1100" dirty="0"/>
                        <a:t>19</a:t>
                      </a:r>
                      <a:endParaRPr lang="zh-CN" altLang="en-US" sz="1100" dirty="0"/>
                    </a:p>
                  </a:txBody>
                  <a:tcPr marL="68580" marR="68580" marT="34290" marB="34290" anchor="ctr"/>
                </a:tc>
                <a:tc>
                  <a:txBody>
                    <a:bodyPr/>
                    <a:lstStyle/>
                    <a:p>
                      <a:r>
                        <a:rPr lang="zh-CN" altLang="en-US" sz="1100" dirty="0">
                          <a:latin typeface="等线" panose="02010600030101010101" pitchFamily="2" charset="-122"/>
                          <a:ea typeface="等线" panose="02010600030101010101" pitchFamily="2" charset="-122"/>
                        </a:rPr>
                        <a:t>民航客舱救护</a:t>
                      </a:r>
                    </a:p>
                  </a:txBody>
                  <a:tcPr marL="68580" marR="68580" marT="34290" marB="34290" anchor="ctr"/>
                </a:tc>
                <a:tc>
                  <a:txBody>
                    <a:bodyPr/>
                    <a:lstStyle/>
                    <a:p>
                      <a:pPr algn="l" fontAlgn="b"/>
                      <a:r>
                        <a:rPr lang="zh-CN" altLang="en-US" sz="1100" b="0" i="0" u="none" strike="noStrike" dirty="0">
                          <a:solidFill>
                            <a:srgbClr val="000000"/>
                          </a:solidFill>
                          <a:effectLst/>
                          <a:latin typeface="等线" panose="02010600030101010101" pitchFamily="2" charset="-122"/>
                          <a:ea typeface="等线" panose="02010600030101010101" pitchFamily="2" charset="-122"/>
                        </a:rPr>
                        <a:t>徐雯雯</a:t>
                      </a:r>
                    </a:p>
                  </a:txBody>
                  <a:tcPr marL="4763" marR="4763" marT="4763" marB="0" anchor="ctr"/>
                </a:tc>
              </a:tr>
              <a:tr h="228600">
                <a:tc>
                  <a:txBody>
                    <a:bodyPr/>
                    <a:lstStyle/>
                    <a:p>
                      <a:pPr algn="ctr"/>
                      <a:r>
                        <a:rPr lang="en-US" altLang="zh-CN" sz="1100" dirty="0"/>
                        <a:t>20</a:t>
                      </a:r>
                      <a:endParaRPr lang="zh-CN" altLang="en-US" sz="1100" dirty="0"/>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100" dirty="0">
                          <a:latin typeface="等线" panose="02010600030101010101" pitchFamily="2" charset="-122"/>
                          <a:ea typeface="等线" panose="02010600030101010101" pitchFamily="2" charset="-122"/>
                        </a:rPr>
                        <a:t>客源国概况与风俗</a:t>
                      </a:r>
                    </a:p>
                  </a:txBody>
                  <a:tcPr marL="68580" marR="68580" marT="34290" marB="34290" anchor="ctr"/>
                </a:tc>
                <a:tc>
                  <a:txBody>
                    <a:bodyPr/>
                    <a:lstStyle/>
                    <a:p>
                      <a:pPr algn="l" fontAlgn="b"/>
                      <a:r>
                        <a:rPr lang="zh-CN" altLang="en-US" sz="1100" b="0" i="0" u="none" strike="noStrike" dirty="0">
                          <a:solidFill>
                            <a:srgbClr val="000000"/>
                          </a:solidFill>
                          <a:effectLst/>
                          <a:latin typeface="等线" panose="02010600030101010101" pitchFamily="2" charset="-122"/>
                          <a:ea typeface="等线" panose="02010600030101010101" pitchFamily="2" charset="-122"/>
                        </a:rPr>
                        <a:t>汤黎</a:t>
                      </a:r>
                    </a:p>
                  </a:txBody>
                  <a:tcPr marL="4763" marR="4763" marT="4763" marB="0" anchor="ctr"/>
                </a:tc>
              </a:tr>
              <a:tr h="228600">
                <a:tc>
                  <a:txBody>
                    <a:bodyPr/>
                    <a:lstStyle/>
                    <a:p>
                      <a:pPr algn="ctr"/>
                      <a:r>
                        <a:rPr lang="en-US" altLang="zh-CN" sz="1100" dirty="0"/>
                        <a:t>21</a:t>
                      </a:r>
                      <a:endParaRPr lang="zh-CN" altLang="en-US" sz="1100" dirty="0"/>
                    </a:p>
                  </a:txBody>
                  <a:tcPr marL="68580" marR="68580" marT="34290" marB="34290" anchor="ctr"/>
                </a:tc>
                <a:tc>
                  <a:txBody>
                    <a:bodyPr/>
                    <a:lstStyle/>
                    <a:p>
                      <a:r>
                        <a:rPr lang="zh-CN" altLang="en-US" sz="1100" dirty="0">
                          <a:latin typeface="等线" panose="02010600030101010101" pitchFamily="2" charset="-122"/>
                          <a:ea typeface="等线" panose="02010600030101010101" pitchFamily="2" charset="-122"/>
                        </a:rPr>
                        <a:t>客舱设施与服务</a:t>
                      </a:r>
                    </a:p>
                  </a:txBody>
                  <a:tcPr marL="68580" marR="68580" marT="34290" marB="34290" anchor="ctr"/>
                </a:tc>
                <a:tc>
                  <a:txBody>
                    <a:bodyPr/>
                    <a:lstStyle/>
                    <a:p>
                      <a:pPr algn="l" fontAlgn="b"/>
                      <a:r>
                        <a:rPr lang="zh-CN" altLang="en-US" sz="1100" b="0" i="0" u="none" strike="noStrike" dirty="0">
                          <a:solidFill>
                            <a:srgbClr val="000000"/>
                          </a:solidFill>
                          <a:effectLst/>
                          <a:latin typeface="等线" panose="02010600030101010101" pitchFamily="2" charset="-122"/>
                          <a:ea typeface="等线" panose="02010600030101010101" pitchFamily="2" charset="-122"/>
                        </a:rPr>
                        <a:t>许赟</a:t>
                      </a:r>
                    </a:p>
                  </a:txBody>
                  <a:tcPr marL="4763" marR="4763" marT="4763" marB="0" anchor="ctr"/>
                </a:tc>
              </a:tr>
              <a:tr h="228600">
                <a:tc>
                  <a:txBody>
                    <a:bodyPr/>
                    <a:lstStyle/>
                    <a:p>
                      <a:pPr algn="ctr"/>
                      <a:r>
                        <a:rPr lang="en-US" altLang="zh-CN" sz="1100" dirty="0"/>
                        <a:t>22</a:t>
                      </a:r>
                      <a:endParaRPr lang="zh-CN" altLang="en-US" sz="1100" dirty="0"/>
                    </a:p>
                  </a:txBody>
                  <a:tcPr marL="68580" marR="68580" marT="34290" marB="34290" anchor="ctr"/>
                </a:tc>
                <a:tc>
                  <a:txBody>
                    <a:bodyPr/>
                    <a:lstStyle/>
                    <a:p>
                      <a:r>
                        <a:rPr lang="zh-CN" altLang="en-US" sz="1100" dirty="0">
                          <a:latin typeface="等线" panose="02010600030101010101" pitchFamily="2" charset="-122"/>
                          <a:ea typeface="等线" panose="02010600030101010101" pitchFamily="2" charset="-122"/>
                        </a:rPr>
                        <a:t>航空法概论</a:t>
                      </a:r>
                    </a:p>
                  </a:txBody>
                  <a:tcPr marL="68580" marR="68580" marT="34290" marB="34290" anchor="ctr"/>
                </a:tc>
                <a:tc>
                  <a:txBody>
                    <a:bodyPr/>
                    <a:lstStyle/>
                    <a:p>
                      <a:pPr algn="l" fontAlgn="b"/>
                      <a:r>
                        <a:rPr lang="zh-CN" altLang="en-US" sz="1100" b="0" i="0" u="none" strike="noStrike" dirty="0">
                          <a:solidFill>
                            <a:srgbClr val="000000"/>
                          </a:solidFill>
                          <a:effectLst/>
                          <a:latin typeface="等线" panose="02010600030101010101" pitchFamily="2" charset="-122"/>
                          <a:ea typeface="等线" panose="02010600030101010101" pitchFamily="2" charset="-122"/>
                        </a:rPr>
                        <a:t>史金鑫</a:t>
                      </a:r>
                    </a:p>
                  </a:txBody>
                  <a:tcPr marL="4763" marR="4763" marT="4763" marB="0" anchor="ctr"/>
                </a:tc>
              </a:tr>
              <a:tr h="228600">
                <a:tc>
                  <a:txBody>
                    <a:bodyPr/>
                    <a:lstStyle/>
                    <a:p>
                      <a:pPr algn="ctr"/>
                      <a:r>
                        <a:rPr lang="en-US" altLang="zh-CN" sz="1100" dirty="0"/>
                        <a:t>23</a:t>
                      </a:r>
                      <a:endParaRPr lang="zh-CN" altLang="en-US" sz="1100" dirty="0"/>
                    </a:p>
                  </a:txBody>
                  <a:tcPr marL="68580" marR="68580" marT="34290" marB="34290" anchor="ctr"/>
                </a:tc>
                <a:tc>
                  <a:txBody>
                    <a:bodyPr/>
                    <a:lstStyle/>
                    <a:p>
                      <a:r>
                        <a:rPr lang="zh-CN" altLang="en-US" sz="1100" dirty="0">
                          <a:latin typeface="等线" panose="02010600030101010101" pitchFamily="2" charset="-122"/>
                          <a:ea typeface="等线" panose="02010600030101010101" pitchFamily="2" charset="-122"/>
                        </a:rPr>
                        <a:t>空乘面试技巧实务</a:t>
                      </a:r>
                    </a:p>
                  </a:txBody>
                  <a:tcPr marL="68580" marR="68580" marT="34290" marB="34290" anchor="ctr"/>
                </a:tc>
                <a:tc>
                  <a:txBody>
                    <a:bodyPr/>
                    <a:lstStyle/>
                    <a:p>
                      <a:pPr algn="l" fontAlgn="b"/>
                      <a:r>
                        <a:rPr lang="zh-CN" altLang="en-US" sz="1100" b="0" i="0" u="none" strike="noStrike" dirty="0">
                          <a:solidFill>
                            <a:srgbClr val="000000"/>
                          </a:solidFill>
                          <a:effectLst/>
                          <a:latin typeface="等线" panose="02010600030101010101" pitchFamily="2" charset="-122"/>
                          <a:ea typeface="等线" panose="02010600030101010101" pitchFamily="2" charset="-122"/>
                        </a:rPr>
                        <a:t>徐雯雯</a:t>
                      </a:r>
                    </a:p>
                  </a:txBody>
                  <a:tcPr marL="4763" marR="4763" marT="4763" marB="0" anchor="ctr"/>
                </a:tc>
              </a:tr>
              <a:tr h="228600">
                <a:tc>
                  <a:txBody>
                    <a:bodyPr/>
                    <a:lstStyle/>
                    <a:p>
                      <a:pPr algn="ctr"/>
                      <a:r>
                        <a:rPr lang="en-US" altLang="zh-CN" sz="1100" dirty="0"/>
                        <a:t>24</a:t>
                      </a:r>
                      <a:endParaRPr lang="zh-CN" altLang="en-US" sz="1100" dirty="0"/>
                    </a:p>
                  </a:txBody>
                  <a:tcPr marL="68580" marR="68580" marT="34290" marB="34290" anchor="ctr"/>
                </a:tc>
                <a:tc>
                  <a:txBody>
                    <a:bodyPr/>
                    <a:lstStyle/>
                    <a:p>
                      <a:r>
                        <a:rPr lang="zh-CN" altLang="en-US" sz="1100" dirty="0">
                          <a:latin typeface="等线" panose="02010600030101010101" pitchFamily="2" charset="-122"/>
                          <a:ea typeface="等线" panose="02010600030101010101" pitchFamily="2" charset="-122"/>
                        </a:rPr>
                        <a:t>民航客票销售</a:t>
                      </a:r>
                    </a:p>
                  </a:txBody>
                  <a:tcPr marL="68580" marR="68580" marT="34290" marB="34290" anchor="ctr"/>
                </a:tc>
                <a:tc>
                  <a:txBody>
                    <a:bodyPr/>
                    <a:lstStyle/>
                    <a:p>
                      <a:pPr algn="l" fontAlgn="b"/>
                      <a:r>
                        <a:rPr lang="zh-CN" altLang="en-US" sz="1100" b="0" i="0" u="none" strike="noStrike" dirty="0">
                          <a:solidFill>
                            <a:srgbClr val="000000"/>
                          </a:solidFill>
                          <a:effectLst/>
                          <a:latin typeface="等线" panose="02010600030101010101" pitchFamily="2" charset="-122"/>
                          <a:ea typeface="等线" panose="02010600030101010101" pitchFamily="2" charset="-122"/>
                        </a:rPr>
                        <a:t>邢蕾</a:t>
                      </a:r>
                    </a:p>
                  </a:txBody>
                  <a:tcPr marL="4763" marR="4763" marT="4763" marB="0" anchor="ctr"/>
                </a:tc>
              </a:tr>
              <a:tr h="228600">
                <a:tc>
                  <a:txBody>
                    <a:bodyPr/>
                    <a:lstStyle/>
                    <a:p>
                      <a:pPr algn="ctr"/>
                      <a:r>
                        <a:rPr lang="en-US" altLang="zh-CN" sz="1100" dirty="0"/>
                        <a:t>25</a:t>
                      </a:r>
                      <a:endParaRPr lang="zh-CN" altLang="en-US" sz="1100" dirty="0"/>
                    </a:p>
                  </a:txBody>
                  <a:tcPr marL="68580" marR="68580" marT="34290" marB="34290" anchor="ctr"/>
                </a:tc>
                <a:tc>
                  <a:txBody>
                    <a:bodyPr/>
                    <a:lstStyle/>
                    <a:p>
                      <a:r>
                        <a:rPr lang="zh-CN" altLang="en-US" sz="1100" dirty="0">
                          <a:latin typeface="等线" panose="02010600030101010101" pitchFamily="2" charset="-122"/>
                          <a:ea typeface="等线" panose="02010600030101010101" pitchFamily="2" charset="-122"/>
                        </a:rPr>
                        <a:t>航空货物运输服务</a:t>
                      </a:r>
                    </a:p>
                  </a:txBody>
                  <a:tcPr marL="68580" marR="68580" marT="34290" marB="34290" anchor="ctr"/>
                </a:tc>
                <a:tc>
                  <a:txBody>
                    <a:bodyPr/>
                    <a:lstStyle/>
                    <a:p>
                      <a:pPr algn="l" fontAlgn="b"/>
                      <a:r>
                        <a:rPr lang="zh-CN" altLang="en-US" sz="1100" b="0" i="0" u="none" strike="noStrike" dirty="0">
                          <a:solidFill>
                            <a:srgbClr val="000000"/>
                          </a:solidFill>
                          <a:effectLst/>
                          <a:latin typeface="等线" panose="02010600030101010101" pitchFamily="2" charset="-122"/>
                          <a:ea typeface="等线" panose="02010600030101010101" pitchFamily="2" charset="-122"/>
                        </a:rPr>
                        <a:t>王东</a:t>
                      </a:r>
                    </a:p>
                  </a:txBody>
                  <a:tcPr marL="4763" marR="4763" marT="4763" marB="0" anchor="ctr"/>
                </a:tc>
              </a:tr>
              <a:tr h="228600">
                <a:tc>
                  <a:txBody>
                    <a:bodyPr/>
                    <a:lstStyle/>
                    <a:p>
                      <a:pPr algn="ctr"/>
                      <a:r>
                        <a:rPr lang="en-US" altLang="zh-CN" sz="1100" dirty="0"/>
                        <a:t>26</a:t>
                      </a:r>
                      <a:endParaRPr lang="zh-CN" altLang="en-US" sz="1100" dirty="0"/>
                    </a:p>
                  </a:txBody>
                  <a:tcPr marL="68580" marR="68580" marT="34290" marB="34290" anchor="ctr"/>
                </a:tc>
                <a:tc>
                  <a:txBody>
                    <a:bodyPr/>
                    <a:lstStyle/>
                    <a:p>
                      <a:r>
                        <a:rPr lang="zh-CN" altLang="en-US" sz="1100" dirty="0">
                          <a:latin typeface="等线" panose="02010600030101010101" pitchFamily="2" charset="-122"/>
                          <a:ea typeface="等线" panose="02010600030101010101" pitchFamily="2" charset="-122"/>
                        </a:rPr>
                        <a:t>飞机载重平衡</a:t>
                      </a:r>
                    </a:p>
                  </a:txBody>
                  <a:tcPr marL="68580" marR="68580" marT="34290" marB="34290" anchor="ctr"/>
                </a:tc>
                <a:tc>
                  <a:txBody>
                    <a:bodyPr/>
                    <a:lstStyle/>
                    <a:p>
                      <a:pPr algn="l" fontAlgn="b"/>
                      <a:r>
                        <a:rPr lang="zh-CN" altLang="en-US" sz="1100" b="0" i="0" u="none" strike="noStrike" dirty="0">
                          <a:solidFill>
                            <a:srgbClr val="000000"/>
                          </a:solidFill>
                          <a:effectLst/>
                          <a:latin typeface="等线" panose="02010600030101010101" pitchFamily="2" charset="-122"/>
                          <a:ea typeface="等线" panose="02010600030101010101" pitchFamily="2" charset="-122"/>
                        </a:rPr>
                        <a:t>陈影</a:t>
                      </a:r>
                    </a:p>
                  </a:txBody>
                  <a:tcPr marL="4763" marR="4763" marT="4763" marB="0" anchor="ctr"/>
                </a:tc>
              </a:tr>
              <a:tr h="228600">
                <a:tc>
                  <a:txBody>
                    <a:bodyPr/>
                    <a:lstStyle/>
                    <a:p>
                      <a:pPr algn="ctr"/>
                      <a:r>
                        <a:rPr lang="en-US" altLang="zh-CN" sz="1100" dirty="0"/>
                        <a:t>27</a:t>
                      </a:r>
                      <a:endParaRPr lang="zh-CN" altLang="en-US" sz="1100" dirty="0"/>
                    </a:p>
                  </a:txBody>
                  <a:tcPr marL="68580" marR="68580" marT="34290" marB="34290" anchor="ctr"/>
                </a:tc>
                <a:tc>
                  <a:txBody>
                    <a:bodyPr/>
                    <a:lstStyle/>
                    <a:p>
                      <a:r>
                        <a:rPr lang="zh-CN" altLang="en-US" sz="1100" dirty="0">
                          <a:latin typeface="等线" panose="02010600030101010101" pitchFamily="2" charset="-122"/>
                          <a:ea typeface="等线" panose="02010600030101010101" pitchFamily="2" charset="-122"/>
                        </a:rPr>
                        <a:t>民航运动训练计划与管理</a:t>
                      </a:r>
                    </a:p>
                  </a:txBody>
                  <a:tcPr marL="68580" marR="68580" marT="34290" marB="34290" anchor="ctr"/>
                </a:tc>
                <a:tc>
                  <a:txBody>
                    <a:bodyPr/>
                    <a:lstStyle/>
                    <a:p>
                      <a:pPr algn="l" fontAlgn="b"/>
                      <a:r>
                        <a:rPr lang="zh-CN" altLang="en-US" sz="1100" b="0" i="0" u="none" strike="noStrike" dirty="0">
                          <a:solidFill>
                            <a:srgbClr val="000000"/>
                          </a:solidFill>
                          <a:effectLst/>
                          <a:latin typeface="等线" panose="02010600030101010101" pitchFamily="2" charset="-122"/>
                          <a:ea typeface="等线" panose="02010600030101010101" pitchFamily="2" charset="-122"/>
                        </a:rPr>
                        <a:t>王旭浩</a:t>
                      </a:r>
                    </a:p>
                  </a:txBody>
                  <a:tcPr marL="4763" marR="4763" marT="4763" marB="0" anchor="ctr"/>
                </a:tc>
              </a:tr>
              <a:tr h="228600">
                <a:tc>
                  <a:txBody>
                    <a:bodyPr/>
                    <a:lstStyle/>
                    <a:p>
                      <a:pPr algn="ctr"/>
                      <a:r>
                        <a:rPr lang="en-US" altLang="zh-CN" sz="1100" dirty="0"/>
                        <a:t>28</a:t>
                      </a:r>
                      <a:endParaRPr lang="zh-CN" altLang="en-US" sz="1100" dirty="0"/>
                    </a:p>
                  </a:txBody>
                  <a:tcPr marL="68580" marR="68580" marT="34290" marB="34290" anchor="ctr"/>
                </a:tc>
                <a:tc>
                  <a:txBody>
                    <a:bodyPr/>
                    <a:lstStyle/>
                    <a:p>
                      <a:r>
                        <a:rPr lang="zh-CN" altLang="en-US" sz="1100" dirty="0">
                          <a:latin typeface="等线" panose="02010600030101010101" pitchFamily="2" charset="-122"/>
                          <a:ea typeface="等线" panose="02010600030101010101" pitchFamily="2" charset="-122"/>
                        </a:rPr>
                        <a:t>民航安检技能实务</a:t>
                      </a:r>
                    </a:p>
                  </a:txBody>
                  <a:tcPr marL="68580" marR="68580" marT="34290" marB="34290" anchor="ctr"/>
                </a:tc>
                <a:tc>
                  <a:txBody>
                    <a:bodyPr/>
                    <a:lstStyle/>
                    <a:p>
                      <a:pPr algn="l" fontAlgn="b"/>
                      <a:r>
                        <a:rPr lang="zh-CN" altLang="en-US" sz="1100" b="0" i="0" u="none" strike="noStrike" dirty="0">
                          <a:solidFill>
                            <a:srgbClr val="000000"/>
                          </a:solidFill>
                          <a:effectLst/>
                          <a:latin typeface="等线" panose="02010600030101010101" pitchFamily="2" charset="-122"/>
                          <a:ea typeface="等线" panose="02010600030101010101" pitchFamily="2" charset="-122"/>
                        </a:rPr>
                        <a:t>汪迎春</a:t>
                      </a:r>
                    </a:p>
                  </a:txBody>
                  <a:tcPr marL="4763" marR="4763" marT="4763" marB="0" anchor="ctr"/>
                </a:tc>
              </a:tr>
              <a:tr h="228600">
                <a:tc>
                  <a:txBody>
                    <a:bodyPr/>
                    <a:lstStyle/>
                    <a:p>
                      <a:pPr algn="ctr"/>
                      <a:r>
                        <a:rPr lang="en-US" altLang="zh-CN" sz="1100" dirty="0"/>
                        <a:t>29</a:t>
                      </a:r>
                      <a:endParaRPr lang="zh-CN" altLang="en-US" sz="1100" dirty="0"/>
                    </a:p>
                  </a:txBody>
                  <a:tcPr marL="68580" marR="68580" marT="34290" marB="34290" anchor="ctr"/>
                </a:tc>
                <a:tc>
                  <a:txBody>
                    <a:bodyPr/>
                    <a:lstStyle/>
                    <a:p>
                      <a:r>
                        <a:rPr lang="zh-CN" altLang="en-US" sz="1100" dirty="0">
                          <a:latin typeface="等线" panose="02010600030101010101" pitchFamily="2" charset="-122"/>
                          <a:ea typeface="等线" panose="02010600030101010101" pitchFamily="2" charset="-122"/>
                        </a:rPr>
                        <a:t>航空安保技能教程</a:t>
                      </a:r>
                    </a:p>
                  </a:txBody>
                  <a:tcPr marL="68580" marR="68580" marT="34290" marB="34290" anchor="ctr"/>
                </a:tc>
                <a:tc>
                  <a:txBody>
                    <a:bodyPr/>
                    <a:lstStyle/>
                    <a:p>
                      <a:pPr algn="l" fontAlgn="b"/>
                      <a:r>
                        <a:rPr lang="zh-CN" altLang="en-US" sz="1100" b="0" i="0" u="none" strike="noStrike" dirty="0">
                          <a:solidFill>
                            <a:srgbClr val="000000"/>
                          </a:solidFill>
                          <a:effectLst/>
                          <a:latin typeface="等线" panose="02010600030101010101" pitchFamily="2" charset="-122"/>
                          <a:ea typeface="等线" panose="02010600030101010101" pitchFamily="2" charset="-122"/>
                        </a:rPr>
                        <a:t>王旭浩</a:t>
                      </a:r>
                    </a:p>
                  </a:txBody>
                  <a:tcPr marL="4763" marR="4763" marT="4763" marB="0" anchor="ctr"/>
                </a:tc>
              </a:tr>
              <a:tr h="228600">
                <a:tc>
                  <a:txBody>
                    <a:bodyPr/>
                    <a:lstStyle/>
                    <a:p>
                      <a:pPr algn="ctr"/>
                      <a:r>
                        <a:rPr lang="en-US" altLang="zh-CN" sz="1100" dirty="0"/>
                        <a:t>30</a:t>
                      </a:r>
                    </a:p>
                  </a:txBody>
                  <a:tcPr marL="68580" marR="68580" marT="34290" marB="34290" anchor="ctr"/>
                </a:tc>
                <a:tc>
                  <a:txBody>
                    <a:bodyPr/>
                    <a:lstStyle/>
                    <a:p>
                      <a:r>
                        <a:rPr lang="zh-CN" altLang="en-US" sz="1100" dirty="0">
                          <a:latin typeface="等线" panose="02010600030101010101" pitchFamily="2" charset="-122"/>
                          <a:ea typeface="等线" panose="02010600030101010101" pitchFamily="2" charset="-122"/>
                        </a:rPr>
                        <a:t>值机与行李运输</a:t>
                      </a:r>
                    </a:p>
                  </a:txBody>
                  <a:tcPr marL="68580" marR="68580" marT="34290" marB="34290" anchor="ctr"/>
                </a:tc>
                <a:tc>
                  <a:txBody>
                    <a:bodyPr/>
                    <a:lstStyle/>
                    <a:p>
                      <a:pPr algn="l" fontAlgn="b"/>
                      <a:r>
                        <a:rPr lang="zh-CN" altLang="en-US" sz="1100" b="0" i="0" u="none" strike="noStrike" dirty="0">
                          <a:solidFill>
                            <a:srgbClr val="000000"/>
                          </a:solidFill>
                          <a:effectLst/>
                          <a:latin typeface="等线" panose="02010600030101010101" pitchFamily="2" charset="-122"/>
                          <a:ea typeface="等线" panose="02010600030101010101" pitchFamily="2" charset="-122"/>
                        </a:rPr>
                        <a:t>赵晓硕</a:t>
                      </a:r>
                    </a:p>
                  </a:txBody>
                  <a:tcPr marL="4763" marR="4763" marT="4763" marB="0" anchor="ctr"/>
                </a:tc>
              </a:tr>
            </a:tbl>
          </a:graphicData>
        </a:graphic>
      </p:graphicFrame>
      <p:sp>
        <p:nvSpPr>
          <p:cNvPr id="11" name="文本框 10"/>
          <p:cNvSpPr txBox="1"/>
          <p:nvPr>
            <p:custDataLst>
              <p:tags r:id="rId3"/>
            </p:custDataLst>
          </p:nvPr>
        </p:nvSpPr>
        <p:spPr>
          <a:xfrm>
            <a:off x="114300" y="304800"/>
            <a:ext cx="4572000" cy="299085"/>
          </a:xfrm>
          <a:prstGeom prst="rect">
            <a:avLst/>
          </a:prstGeom>
          <a:noFill/>
        </p:spPr>
        <p:txBody>
          <a:bodyPr wrap="square" lIns="68580" tIns="34290" rIns="68580" bIns="34290" rtlCol="0" anchor="t">
            <a:spAutoFit/>
          </a:bodyPr>
          <a:lstStyle/>
          <a:p>
            <a:r>
              <a:rPr lang="zh-CN" altLang="en-US" sz="1500" b="1" dirty="0">
                <a:latin typeface="+mn-ea"/>
                <a:sym typeface="+mn-ea"/>
              </a:rPr>
              <a:t>高等职业学校“十四五”规划民航服务类系列教材</a:t>
            </a:r>
          </a:p>
        </p:txBody>
      </p:sp>
    </p:spTree>
    <p:extLst>
      <p:ext uri="{BB962C8B-B14F-4D97-AF65-F5344CB8AC3E}">
        <p14:creationId xmlns:p14="http://schemas.microsoft.com/office/powerpoint/2010/main" val="1492157339"/>
      </p:ext>
    </p:extLst>
  </p:cSld>
  <p:clrMapOvr>
    <a:masterClrMapping/>
  </p:clrMapOvr>
  <p:transition spd="slow"/>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直接连接符 67"/>
          <p:cNvCxnSpPr>
            <a:cxnSpLocks noChangeShapeType="1"/>
          </p:cNvCxnSpPr>
          <p:nvPr/>
        </p:nvCxnSpPr>
        <p:spPr bwMode="auto">
          <a:xfrm>
            <a:off x="114300" y="683419"/>
            <a:ext cx="8752115" cy="30373"/>
          </a:xfrm>
          <a:prstGeom prst="line">
            <a:avLst/>
          </a:prstGeom>
          <a:noFill/>
          <a:ln w="19050" cmpd="dbl">
            <a:solidFill>
              <a:srgbClr val="7F7F7F"/>
            </a:solidFill>
            <a:round/>
          </a:ln>
        </p:spPr>
      </p:cxnSp>
      <p:sp>
        <p:nvSpPr>
          <p:cNvPr id="13" name="Text Box 10"/>
          <p:cNvSpPr txBox="1"/>
          <p:nvPr/>
        </p:nvSpPr>
        <p:spPr>
          <a:xfrm>
            <a:off x="654593" y="653574"/>
            <a:ext cx="7834814" cy="577081"/>
          </a:xfrm>
          <a:prstGeom prst="rect">
            <a:avLst/>
          </a:prstGeom>
          <a:noFill/>
          <a:ln w="9525">
            <a:noFill/>
          </a:ln>
        </p:spPr>
        <p:txBody>
          <a:bodyPr wrap="square" lIns="68580" tIns="34290" rIns="68580" bIns="34290">
            <a:spAutoFit/>
          </a:bodyPr>
          <a:lstStyle/>
          <a:p>
            <a:pPr algn="just">
              <a:buFont typeface="Arial" panose="020B0604020202020204" pitchFamily="34" charset="0"/>
              <a:buNone/>
              <a:defRPr/>
            </a:pPr>
            <a:endParaRPr lang="zh-CN" altLang="zh-CN" dirty="0">
              <a:latin typeface="Adobe 黑体 Std R" panose="020B0400000000000000" pitchFamily="34" charset="-122"/>
              <a:ea typeface="Adobe 黑体 Std R" panose="020B0400000000000000" pitchFamily="34" charset="-122"/>
            </a:endParaRPr>
          </a:p>
          <a:p>
            <a:pPr algn="just">
              <a:buFont typeface="Wingdings" panose="05000000000000000000" pitchFamily="2" charset="2"/>
              <a:buChar char="l"/>
            </a:pPr>
            <a:r>
              <a:rPr lang="zh-CN" altLang="en-US" sz="1500" b="1" spc="225" dirty="0">
                <a:solidFill>
                  <a:schemeClr val="accent1"/>
                </a:solidFill>
                <a:latin typeface="微软雅黑" panose="020B0503020204020204" pitchFamily="34" charset="-122"/>
                <a:ea typeface="微软雅黑" panose="020B0503020204020204" pitchFamily="34" charset="-122"/>
                <a:cs typeface="+mn-ea"/>
              </a:rPr>
              <a:t>项目总目标：打造高水平、高标准的民航专业纸数一体化新形态教材                                                           </a:t>
            </a:r>
            <a:endParaRPr lang="en-US" altLang="zh-CN" sz="1500" b="1" spc="225" dirty="0">
              <a:solidFill>
                <a:schemeClr val="accent1"/>
              </a:solidFill>
              <a:latin typeface="微软雅黑" panose="020B0503020204020204" pitchFamily="34" charset="-122"/>
              <a:ea typeface="微软雅黑" panose="020B0503020204020204" pitchFamily="34" charset="-122"/>
              <a:cs typeface="+mn-ea"/>
            </a:endParaRPr>
          </a:p>
        </p:txBody>
      </p:sp>
      <p:grpSp>
        <p:nvGrpSpPr>
          <p:cNvPr id="26" name="组合 25"/>
          <p:cNvGrpSpPr/>
          <p:nvPr/>
        </p:nvGrpSpPr>
        <p:grpSpPr>
          <a:xfrm>
            <a:off x="866274" y="1307883"/>
            <a:ext cx="3573379" cy="389128"/>
            <a:chOff x="1155031" y="1743845"/>
            <a:chExt cx="4764505" cy="518838"/>
          </a:xfrm>
        </p:grpSpPr>
        <p:sp>
          <p:nvSpPr>
            <p:cNvPr id="16" name="矩形 15"/>
            <p:cNvSpPr/>
            <p:nvPr/>
          </p:nvSpPr>
          <p:spPr>
            <a:xfrm>
              <a:off x="1155031" y="1743845"/>
              <a:ext cx="4764505" cy="501391"/>
            </a:xfrm>
            <a:prstGeom prst="rect">
              <a:avLst/>
            </a:prstGeom>
            <a:gradFill flip="none" rotWithShape="1">
              <a:gsLst>
                <a:gs pos="0">
                  <a:srgbClr val="336699"/>
                </a:gs>
                <a:gs pos="50000">
                  <a:srgbClr val="4472C4"/>
                </a:gs>
                <a:gs pos="100000">
                  <a:schemeClr val="accent1">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1155032" y="1770240"/>
              <a:ext cx="3878010" cy="492443"/>
            </a:xfrm>
            <a:prstGeom prst="rect">
              <a:avLst/>
            </a:prstGeom>
            <a:noFill/>
          </p:spPr>
          <p:txBody>
            <a:bodyPr wrap="square">
              <a:spAutoFit/>
            </a:bodyPr>
            <a:lstStyle/>
            <a:p>
              <a:pPr algn="just">
                <a:lnSpc>
                  <a:spcPct val="150000"/>
                </a:lnSpc>
                <a:spcBef>
                  <a:spcPts val="450"/>
                </a:spcBef>
                <a:spcAft>
                  <a:spcPts val="450"/>
                </a:spcAft>
              </a:pPr>
              <a:r>
                <a:rPr lang="zh-CN" altLang="en-US" sz="1200" b="1" spc="225" dirty="0">
                  <a:solidFill>
                    <a:schemeClr val="bg1"/>
                  </a:solidFill>
                  <a:latin typeface="+mn-ea"/>
                  <a:cs typeface="+mn-ea"/>
                  <a:sym typeface="+mn-ea"/>
                </a:rPr>
                <a:t>一、权威专家领衔，校企多元合作</a:t>
              </a:r>
              <a:endParaRPr lang="en-US" altLang="zh-CN" sz="1200" b="1" spc="225" dirty="0">
                <a:solidFill>
                  <a:schemeClr val="bg1"/>
                </a:solidFill>
                <a:latin typeface="+mn-ea"/>
                <a:cs typeface="+mn-ea"/>
                <a:sym typeface="+mn-ea"/>
              </a:endParaRPr>
            </a:p>
          </p:txBody>
        </p:sp>
      </p:grpSp>
      <p:sp>
        <p:nvSpPr>
          <p:cNvPr id="5" name="文本框 4"/>
          <p:cNvSpPr txBox="1"/>
          <p:nvPr/>
        </p:nvSpPr>
        <p:spPr>
          <a:xfrm>
            <a:off x="846593" y="1695453"/>
            <a:ext cx="7629497" cy="899160"/>
          </a:xfrm>
          <a:prstGeom prst="rect">
            <a:avLst/>
          </a:prstGeom>
          <a:noFill/>
        </p:spPr>
        <p:txBody>
          <a:bodyPr wrap="square" lIns="68580" tIns="34290" rIns="68580" bIns="34290" rtlCol="0">
            <a:spAutoFit/>
          </a:bodyPr>
          <a:lstStyle/>
          <a:p>
            <a:pPr>
              <a:lnSpc>
                <a:spcPct val="150000"/>
              </a:lnSpc>
            </a:pPr>
            <a:r>
              <a:rPr lang="zh-CN" altLang="en-US" sz="1200" dirty="0">
                <a:latin typeface="等线" panose="02010600030101010101" pitchFamily="2" charset="-122"/>
                <a:ea typeface="等线" panose="02010600030101010101" pitchFamily="2" charset="-122"/>
              </a:rPr>
              <a:t>项目聘请民航职业教育教学指导委员会副主任委员闫植林担任总顾问，以重点民航院校和高水平院校的骨干教师及民航行指委专家为作者核心，广泛邀请行业、企业、教科研机构多元开发，紧扣教学标准、行业趋势，吸纳新知识，体现新时代民航教育的最新人才培养理念。</a:t>
            </a:r>
          </a:p>
        </p:txBody>
      </p:sp>
      <p:grpSp>
        <p:nvGrpSpPr>
          <p:cNvPr id="25" name="组合 24"/>
          <p:cNvGrpSpPr/>
          <p:nvPr/>
        </p:nvGrpSpPr>
        <p:grpSpPr>
          <a:xfrm>
            <a:off x="846594" y="2654233"/>
            <a:ext cx="3593059" cy="369332"/>
            <a:chOff x="1128791" y="3684976"/>
            <a:chExt cx="4790745" cy="492443"/>
          </a:xfrm>
        </p:grpSpPr>
        <p:sp>
          <p:nvSpPr>
            <p:cNvPr id="19" name="矩形 18"/>
            <p:cNvSpPr/>
            <p:nvPr/>
          </p:nvSpPr>
          <p:spPr>
            <a:xfrm>
              <a:off x="1155031" y="3700344"/>
              <a:ext cx="4764505" cy="465640"/>
            </a:xfrm>
            <a:prstGeom prst="rect">
              <a:avLst/>
            </a:prstGeom>
            <a:gradFill flip="none" rotWithShape="1">
              <a:gsLst>
                <a:gs pos="0">
                  <a:srgbClr val="336699"/>
                </a:gs>
                <a:gs pos="50000">
                  <a:srgbClr val="4472C4"/>
                </a:gs>
                <a:gs pos="100000">
                  <a:schemeClr val="accent1">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p:cNvSpPr txBox="1"/>
            <p:nvPr/>
          </p:nvSpPr>
          <p:spPr>
            <a:xfrm>
              <a:off x="1128791" y="3684976"/>
              <a:ext cx="4011828" cy="492443"/>
            </a:xfrm>
            <a:prstGeom prst="rect">
              <a:avLst/>
            </a:prstGeom>
            <a:noFill/>
          </p:spPr>
          <p:txBody>
            <a:bodyPr wrap="square">
              <a:spAutoFit/>
            </a:bodyPr>
            <a:lstStyle/>
            <a:p>
              <a:pPr algn="just">
                <a:lnSpc>
                  <a:spcPct val="150000"/>
                </a:lnSpc>
                <a:spcBef>
                  <a:spcPts val="450"/>
                </a:spcBef>
                <a:spcAft>
                  <a:spcPts val="450"/>
                </a:spcAft>
              </a:pPr>
              <a:r>
                <a:rPr lang="zh-CN" altLang="en-US" sz="1200" b="1" spc="225" dirty="0">
                  <a:solidFill>
                    <a:schemeClr val="bg1"/>
                  </a:solidFill>
                  <a:latin typeface="+mn-ea"/>
                  <a:cs typeface="+mn-ea"/>
                  <a:sym typeface="+mn-ea"/>
                </a:rPr>
                <a:t>二、工作过程导向，紧扣时代精神</a:t>
              </a:r>
            </a:p>
          </p:txBody>
        </p:sp>
      </p:grpSp>
      <p:grpSp>
        <p:nvGrpSpPr>
          <p:cNvPr id="24" name="组合 23"/>
          <p:cNvGrpSpPr/>
          <p:nvPr/>
        </p:nvGrpSpPr>
        <p:grpSpPr>
          <a:xfrm>
            <a:off x="866273" y="3978992"/>
            <a:ext cx="3573379" cy="646331"/>
            <a:chOff x="779087" y="5051144"/>
            <a:chExt cx="4764505" cy="861775"/>
          </a:xfrm>
        </p:grpSpPr>
        <p:sp>
          <p:nvSpPr>
            <p:cNvPr id="22" name="矩形 21"/>
            <p:cNvSpPr/>
            <p:nvPr/>
          </p:nvSpPr>
          <p:spPr>
            <a:xfrm>
              <a:off x="779087" y="5059555"/>
              <a:ext cx="4764505" cy="465640"/>
            </a:xfrm>
            <a:prstGeom prst="rect">
              <a:avLst/>
            </a:prstGeom>
            <a:gradFill flip="none" rotWithShape="1">
              <a:gsLst>
                <a:gs pos="0">
                  <a:srgbClr val="336699"/>
                </a:gs>
                <a:gs pos="50000">
                  <a:srgbClr val="4472C4"/>
                </a:gs>
                <a:gs pos="100000">
                  <a:schemeClr val="accent1">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22"/>
            <p:cNvSpPr txBox="1"/>
            <p:nvPr/>
          </p:nvSpPr>
          <p:spPr>
            <a:xfrm>
              <a:off x="779087" y="5051144"/>
              <a:ext cx="3831333" cy="861775"/>
            </a:xfrm>
            <a:prstGeom prst="rect">
              <a:avLst/>
            </a:prstGeom>
            <a:noFill/>
          </p:spPr>
          <p:txBody>
            <a:bodyPr wrap="square">
              <a:spAutoFit/>
            </a:bodyPr>
            <a:lstStyle/>
            <a:p>
              <a:pPr>
                <a:lnSpc>
                  <a:spcPct val="150000"/>
                </a:lnSpc>
                <a:spcBef>
                  <a:spcPts val="450"/>
                </a:spcBef>
                <a:spcAft>
                  <a:spcPts val="450"/>
                </a:spcAft>
              </a:pPr>
              <a:r>
                <a:rPr lang="zh-CN" altLang="en-US" sz="1200" b="1" spc="225" dirty="0">
                  <a:solidFill>
                    <a:schemeClr val="bg1"/>
                  </a:solidFill>
                  <a:latin typeface="+mn-ea"/>
                  <a:cs typeface="+mn-ea"/>
                  <a:sym typeface="+mn-ea"/>
                </a:rPr>
                <a:t>三、创新编写理念，打造融合教材</a:t>
              </a:r>
            </a:p>
          </p:txBody>
        </p:sp>
      </p:grpSp>
      <p:sp>
        <p:nvSpPr>
          <p:cNvPr id="27" name="文本框 26"/>
          <p:cNvSpPr txBox="1"/>
          <p:nvPr/>
        </p:nvSpPr>
        <p:spPr>
          <a:xfrm>
            <a:off x="846593" y="3014991"/>
            <a:ext cx="7629497" cy="899160"/>
          </a:xfrm>
          <a:prstGeom prst="rect">
            <a:avLst/>
          </a:prstGeom>
          <a:noFill/>
        </p:spPr>
        <p:txBody>
          <a:bodyPr wrap="square" lIns="68580" tIns="34290" rIns="68580" bIns="34290" rtlCol="0">
            <a:spAutoFit/>
          </a:bodyPr>
          <a:lstStyle/>
          <a:p>
            <a:pPr>
              <a:lnSpc>
                <a:spcPct val="150000"/>
              </a:lnSpc>
            </a:pPr>
            <a:r>
              <a:rPr lang="zh-CN" altLang="en-US" sz="1200" dirty="0">
                <a:latin typeface="等线" panose="02010600030101010101" pitchFamily="2" charset="-122"/>
                <a:ea typeface="等线" panose="02010600030101010101" pitchFamily="2" charset="-122"/>
              </a:rPr>
              <a:t>项目围绕</a:t>
            </a:r>
            <a:r>
              <a:rPr lang="en-US" altLang="zh-CN" sz="1200" dirty="0">
                <a:latin typeface="等线" panose="02010600030101010101" pitchFamily="2" charset="-122"/>
                <a:ea typeface="等线" panose="02010600030101010101" pitchFamily="2" charset="-122"/>
              </a:rPr>
              <a:t>1+X</a:t>
            </a:r>
            <a:r>
              <a:rPr lang="zh-CN" altLang="en-US" sz="1200" dirty="0">
                <a:latin typeface="等线" panose="02010600030101010101" pitchFamily="2" charset="-122"/>
                <a:ea typeface="等线" panose="02010600030101010101" pitchFamily="2" charset="-122"/>
              </a:rPr>
              <a:t>教学标准，引入岗位标准和工作流程，以真实服务流程、典型工作任务为载体组织单元教学，突出教材应用性与实践性。同时教材贯彻落实</a:t>
            </a:r>
            <a:r>
              <a:rPr lang="zh-CN" altLang="en-US" sz="1200" b="1" dirty="0">
                <a:latin typeface="等线" panose="02010600030101010101" pitchFamily="2" charset="-122"/>
                <a:ea typeface="等线" panose="02010600030101010101" pitchFamily="2" charset="-122"/>
              </a:rPr>
              <a:t>二十大精神</a:t>
            </a:r>
            <a:r>
              <a:rPr lang="zh-CN" altLang="en-US" sz="1200" dirty="0">
                <a:latin typeface="等线" panose="02010600030101010101" pitchFamily="2" charset="-122"/>
                <a:ea typeface="等线" panose="02010600030101010101" pitchFamily="2" charset="-122"/>
              </a:rPr>
              <a:t>，加强</a:t>
            </a:r>
            <a:r>
              <a:rPr lang="zh-CN" altLang="en-US" sz="1200" b="1" dirty="0">
                <a:latin typeface="等线" panose="02010600030101010101" pitchFamily="2" charset="-122"/>
                <a:ea typeface="等线" panose="02010600030101010101" pitchFamily="2" charset="-122"/>
              </a:rPr>
              <a:t>思政元素</a:t>
            </a:r>
            <a:r>
              <a:rPr lang="zh-CN" altLang="en-US" sz="1200" dirty="0">
                <a:latin typeface="等线" panose="02010600030101010101" pitchFamily="2" charset="-122"/>
                <a:ea typeface="等线" panose="02010600030101010101" pitchFamily="2" charset="-122"/>
              </a:rPr>
              <a:t>的融入，以深化三教改革提升课程思政育人实效。</a:t>
            </a:r>
          </a:p>
        </p:txBody>
      </p:sp>
      <p:sp>
        <p:nvSpPr>
          <p:cNvPr id="28" name="文本框 27"/>
          <p:cNvSpPr txBox="1"/>
          <p:nvPr/>
        </p:nvSpPr>
        <p:spPr>
          <a:xfrm>
            <a:off x="846593" y="4339149"/>
            <a:ext cx="7629497" cy="622459"/>
          </a:xfrm>
          <a:prstGeom prst="rect">
            <a:avLst/>
          </a:prstGeom>
          <a:noFill/>
        </p:spPr>
        <p:txBody>
          <a:bodyPr wrap="square" lIns="68580" tIns="34290" rIns="68580" bIns="34290" rtlCol="0">
            <a:spAutoFit/>
          </a:bodyPr>
          <a:lstStyle/>
          <a:p>
            <a:pPr>
              <a:lnSpc>
                <a:spcPct val="150000"/>
              </a:lnSpc>
            </a:pPr>
            <a:r>
              <a:rPr lang="zh-CN" altLang="en-US" sz="1200" dirty="0">
                <a:latin typeface="等线" panose="02010600030101010101" pitchFamily="2" charset="-122"/>
                <a:ea typeface="等线" panose="02010600030101010101" pitchFamily="2" charset="-122"/>
              </a:rPr>
              <a:t>项目以纸数一体化为设计理念，依托华中科技大学出版社资源服务平台，强化纸质教材与数字资源融合，根据课程特性，开发新形态教材，配套全方位教学资源，响应职教改革要求，适应新时代人才培养规律。</a:t>
            </a:r>
          </a:p>
        </p:txBody>
      </p:sp>
      <p:sp>
        <p:nvSpPr>
          <p:cNvPr id="11" name="文本框 10"/>
          <p:cNvSpPr txBox="1"/>
          <p:nvPr>
            <p:custDataLst>
              <p:tags r:id="rId1"/>
            </p:custDataLst>
          </p:nvPr>
        </p:nvSpPr>
        <p:spPr>
          <a:xfrm>
            <a:off x="114300" y="304800"/>
            <a:ext cx="4572000" cy="299085"/>
          </a:xfrm>
          <a:prstGeom prst="rect">
            <a:avLst/>
          </a:prstGeom>
          <a:noFill/>
        </p:spPr>
        <p:txBody>
          <a:bodyPr wrap="square" lIns="68580" tIns="34290" rIns="68580" bIns="34290" rtlCol="0" anchor="t">
            <a:spAutoFit/>
          </a:bodyPr>
          <a:lstStyle/>
          <a:p>
            <a:r>
              <a:rPr lang="zh-CN" altLang="en-US" sz="1500" b="1" dirty="0">
                <a:latin typeface="+mn-ea"/>
                <a:sym typeface="+mn-ea"/>
              </a:rPr>
              <a:t>高等职业学校“十四五”规划民航服务类系列教材</a:t>
            </a:r>
          </a:p>
        </p:txBody>
      </p:sp>
    </p:spTree>
    <p:extLst>
      <p:ext uri="{BB962C8B-B14F-4D97-AF65-F5344CB8AC3E}">
        <p14:creationId xmlns:p14="http://schemas.microsoft.com/office/powerpoint/2010/main" val="2384401636"/>
      </p:ext>
    </p:extLst>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任意形状 4">
            <a:extLst>
              <a:ext uri="{FF2B5EF4-FFF2-40B4-BE49-F238E27FC236}">
                <a16:creationId xmlns:a16="http://schemas.microsoft.com/office/drawing/2014/main" xmlns="" id="{F0867DC3-3716-FD46-83C6-C01671C439F7}"/>
              </a:ext>
            </a:extLst>
          </p:cNvPr>
          <p:cNvSpPr/>
          <p:nvPr/>
        </p:nvSpPr>
        <p:spPr>
          <a:xfrm>
            <a:off x="0" y="2"/>
            <a:ext cx="9144000" cy="3026311"/>
          </a:xfrm>
          <a:custGeom>
            <a:avLst/>
            <a:gdLst>
              <a:gd name="connsiteX0" fmla="*/ 0 w 9144000"/>
              <a:gd name="connsiteY0" fmla="*/ 0 h 3026311"/>
              <a:gd name="connsiteX1" fmla="*/ 9144000 w 9144000"/>
              <a:gd name="connsiteY1" fmla="*/ 0 h 3026311"/>
              <a:gd name="connsiteX2" fmla="*/ 9144000 w 9144000"/>
              <a:gd name="connsiteY2" fmla="*/ 2410002 h 3026311"/>
              <a:gd name="connsiteX3" fmla="*/ 9032627 w 9144000"/>
              <a:gd name="connsiteY3" fmla="*/ 2448520 h 3026311"/>
              <a:gd name="connsiteX4" fmla="*/ 4594860 w 9144000"/>
              <a:gd name="connsiteY4" fmla="*/ 3026311 h 3026311"/>
              <a:gd name="connsiteX5" fmla="*/ 157094 w 9144000"/>
              <a:gd name="connsiteY5" fmla="*/ 2448520 h 3026311"/>
              <a:gd name="connsiteX6" fmla="*/ 0 w 9144000"/>
              <a:gd name="connsiteY6" fmla="*/ 2394190 h 3026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3026311">
                <a:moveTo>
                  <a:pt x="0" y="0"/>
                </a:moveTo>
                <a:lnTo>
                  <a:pt x="9144000" y="0"/>
                </a:lnTo>
                <a:lnTo>
                  <a:pt x="9144000" y="2410002"/>
                </a:lnTo>
                <a:lnTo>
                  <a:pt x="9032627" y="2448520"/>
                </a:lnTo>
                <a:cubicBezTo>
                  <a:pt x="7896903" y="2805509"/>
                  <a:pt x="6327916" y="3026311"/>
                  <a:pt x="4594860" y="3026311"/>
                </a:cubicBezTo>
                <a:cubicBezTo>
                  <a:pt x="2861805" y="3026311"/>
                  <a:pt x="1292817" y="2805509"/>
                  <a:pt x="157094" y="2448520"/>
                </a:cubicBezTo>
                <a:lnTo>
                  <a:pt x="0" y="2394190"/>
                </a:lnTo>
                <a:close/>
              </a:path>
            </a:pathLst>
          </a:custGeom>
          <a:gradFill>
            <a:gsLst>
              <a:gs pos="100000">
                <a:srgbClr val="4F0304"/>
              </a:gs>
              <a:gs pos="0">
                <a:srgbClr val="C00000"/>
              </a:gs>
            </a:gsLst>
            <a:lin ang="5400000" scaled="1"/>
          </a:gradFill>
          <a:ln>
            <a:noFill/>
          </a:ln>
          <a:effectLst>
            <a:outerShdw blurRad="331423" sx="102000" sy="102000" algn="ctr" rotWithShape="0">
              <a:srgbClr val="4F0304">
                <a:alpha val="28286"/>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文本框 10">
            <a:extLst>
              <a:ext uri="{FF2B5EF4-FFF2-40B4-BE49-F238E27FC236}">
                <a16:creationId xmlns:a16="http://schemas.microsoft.com/office/drawing/2014/main" xmlns="" id="{AB6A9766-C08F-144C-B149-DB0EA2FA9D62}"/>
              </a:ext>
            </a:extLst>
          </p:cNvPr>
          <p:cNvSpPr txBox="1"/>
          <p:nvPr/>
        </p:nvSpPr>
        <p:spPr>
          <a:xfrm>
            <a:off x="421279" y="-1208852"/>
            <a:ext cx="8301439" cy="4708981"/>
          </a:xfrm>
          <a:prstGeom prst="rect">
            <a:avLst/>
          </a:prstGeom>
          <a:noFill/>
        </p:spPr>
        <p:txBody>
          <a:bodyPr wrap="square" rtlCol="0">
            <a:spAutoFit/>
          </a:bodyPr>
          <a:lstStyle/>
          <a:p>
            <a:pPr algn="ctr"/>
            <a:r>
              <a:rPr kumimoji="1" lang="en-US" altLang="zh-CN" sz="30000" dirty="0">
                <a:solidFill>
                  <a:srgbClr val="E8D2BB">
                    <a:alpha val="10000"/>
                  </a:srgbClr>
                </a:solidFill>
                <a:latin typeface="Impact" panose="020B0806030902050204" pitchFamily="34" charset="0"/>
              </a:rPr>
              <a:t>2022</a:t>
            </a:r>
            <a:endParaRPr kumimoji="1" lang="zh-CN" altLang="en-US" sz="30000" dirty="0">
              <a:solidFill>
                <a:srgbClr val="E8D2BB">
                  <a:alpha val="10000"/>
                </a:srgbClr>
              </a:solidFill>
              <a:latin typeface="Impact" panose="020B0806030902050204" pitchFamily="34" charset="0"/>
            </a:endParaRPr>
          </a:p>
        </p:txBody>
      </p:sp>
      <p:sp useBgFill="1">
        <p:nvSpPr>
          <p:cNvPr id="7" name="圆角矩形 6">
            <a:extLst>
              <a:ext uri="{FF2B5EF4-FFF2-40B4-BE49-F238E27FC236}">
                <a16:creationId xmlns:a16="http://schemas.microsoft.com/office/drawing/2014/main" xmlns="" id="{B780875A-0A8C-0A4E-B1B6-FDD662B53DBE}"/>
              </a:ext>
            </a:extLst>
          </p:cNvPr>
          <p:cNvSpPr/>
          <p:nvPr/>
        </p:nvSpPr>
        <p:spPr>
          <a:xfrm>
            <a:off x="847294" y="971550"/>
            <a:ext cx="7475220" cy="3040380"/>
          </a:xfrm>
          <a:prstGeom prst="roundRect">
            <a:avLst>
              <a:gd name="adj" fmla="val 1629"/>
            </a:avLst>
          </a:prstGeom>
          <a:ln>
            <a:noFill/>
          </a:ln>
          <a:effectLst>
            <a:outerShdw blurRad="305638" sx="102000" sy="102000" algn="ctr" rotWithShape="0">
              <a:prstClr val="black">
                <a:alpha val="20253"/>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圆角矩形 7">
            <a:extLst>
              <a:ext uri="{FF2B5EF4-FFF2-40B4-BE49-F238E27FC236}">
                <a16:creationId xmlns:a16="http://schemas.microsoft.com/office/drawing/2014/main" xmlns="" id="{899ADEDA-0D7E-7242-84B0-679F9D053262}"/>
              </a:ext>
            </a:extLst>
          </p:cNvPr>
          <p:cNvSpPr/>
          <p:nvPr/>
        </p:nvSpPr>
        <p:spPr>
          <a:xfrm>
            <a:off x="834390" y="957481"/>
            <a:ext cx="7475220" cy="3040380"/>
          </a:xfrm>
          <a:prstGeom prst="roundRect">
            <a:avLst>
              <a:gd name="adj" fmla="val 1629"/>
            </a:avLst>
          </a:prstGeom>
          <a:solidFill>
            <a:srgbClr val="EAECF6">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矩形 5">
            <a:extLst>
              <a:ext uri="{FF2B5EF4-FFF2-40B4-BE49-F238E27FC236}">
                <a16:creationId xmlns:a16="http://schemas.microsoft.com/office/drawing/2014/main" xmlns="" id="{14D7BEFE-5CBD-AD47-9557-094F82138C93}"/>
              </a:ext>
            </a:extLst>
          </p:cNvPr>
          <p:cNvSpPr/>
          <p:nvPr/>
        </p:nvSpPr>
        <p:spPr>
          <a:xfrm>
            <a:off x="1097134" y="1409115"/>
            <a:ext cx="6975540" cy="1200329"/>
          </a:xfrm>
          <a:prstGeom prst="rect">
            <a:avLst/>
          </a:prstGeom>
        </p:spPr>
        <p:txBody>
          <a:bodyPr wrap="square">
            <a:spAutoFit/>
          </a:bodyPr>
          <a:lstStyle/>
          <a:p>
            <a:pPr algn="ctr" defTabSz="685800">
              <a:defRPr/>
            </a:pPr>
            <a:r>
              <a:rPr lang="zh-CN" altLang="en-US" sz="7200" b="1" spc="-150" dirty="0" smtClean="0">
                <a:gradFill>
                  <a:gsLst>
                    <a:gs pos="100000">
                      <a:srgbClr val="4F0304"/>
                    </a:gs>
                    <a:gs pos="0">
                      <a:srgbClr val="C00000"/>
                    </a:gs>
                  </a:gsLst>
                  <a:lin ang="5400000" scaled="1"/>
                </a:gradFill>
                <a:latin typeface="YUWEIJ" panose="02000603000000000000" pitchFamily="2" charset="-122"/>
                <a:ea typeface="YUWEIJ" panose="02000603000000000000" pitchFamily="2" charset="-122"/>
              </a:rPr>
              <a:t>  谢谢大家！</a:t>
            </a:r>
            <a:endParaRPr lang="zh-CN" altLang="en-US" sz="7200" b="1" spc="-150" dirty="0">
              <a:gradFill>
                <a:gsLst>
                  <a:gs pos="100000">
                    <a:srgbClr val="4F0304"/>
                  </a:gs>
                  <a:gs pos="0">
                    <a:srgbClr val="C00000"/>
                  </a:gs>
                </a:gsLst>
                <a:lin ang="5400000" scaled="1"/>
              </a:gradFill>
              <a:latin typeface="YUWEIJ" panose="02000603000000000000" pitchFamily="2" charset="-122"/>
              <a:ea typeface="YUWEIJ" panose="02000603000000000000" pitchFamily="2" charset="-122"/>
            </a:endParaRPr>
          </a:p>
        </p:txBody>
      </p:sp>
      <p:sp>
        <p:nvSpPr>
          <p:cNvPr id="12" name="椭圆 11">
            <a:extLst>
              <a:ext uri="{FF2B5EF4-FFF2-40B4-BE49-F238E27FC236}">
                <a16:creationId xmlns:a16="http://schemas.microsoft.com/office/drawing/2014/main" xmlns="" id="{433446AA-4A9F-8E44-861E-B3E29985B548}"/>
              </a:ext>
            </a:extLst>
          </p:cNvPr>
          <p:cNvSpPr/>
          <p:nvPr/>
        </p:nvSpPr>
        <p:spPr>
          <a:xfrm>
            <a:off x="4382144" y="3784192"/>
            <a:ext cx="379711" cy="379711"/>
          </a:xfrm>
          <a:prstGeom prst="ellipse">
            <a:avLst/>
          </a:prstGeom>
          <a:gradFill>
            <a:gsLst>
              <a:gs pos="100000">
                <a:srgbClr val="4F0304"/>
              </a:gs>
              <a:gs pos="0">
                <a:srgbClr val="C00000"/>
              </a:gs>
            </a:gsLst>
            <a:lin ang="5400000" scaled="1"/>
          </a:gradFill>
          <a:ln>
            <a:noFill/>
          </a:ln>
          <a:effectLst>
            <a:outerShdw blurRad="331423" sx="102000" sy="102000" algn="ctr" rotWithShape="0">
              <a:srgbClr val="4F0304">
                <a:alpha val="28286"/>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 name="燕尾形 13">
            <a:extLst>
              <a:ext uri="{FF2B5EF4-FFF2-40B4-BE49-F238E27FC236}">
                <a16:creationId xmlns:a16="http://schemas.microsoft.com/office/drawing/2014/main" xmlns="" id="{09FDD8F9-81F0-3548-B6E2-D6699F442710}"/>
              </a:ext>
            </a:extLst>
          </p:cNvPr>
          <p:cNvSpPr/>
          <p:nvPr/>
        </p:nvSpPr>
        <p:spPr>
          <a:xfrm rot="5400000">
            <a:off x="4496533" y="3908325"/>
            <a:ext cx="150934" cy="150934"/>
          </a:xfrm>
          <a:prstGeom prst="chevron">
            <a:avLst/>
          </a:prstGeom>
          <a:solidFill>
            <a:srgbClr val="E8D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15" name="椭圆 14">
            <a:extLst>
              <a:ext uri="{FF2B5EF4-FFF2-40B4-BE49-F238E27FC236}">
                <a16:creationId xmlns:a16="http://schemas.microsoft.com/office/drawing/2014/main" xmlns="" id="{A487CFB3-1983-4B43-9532-49670A2A23F7}"/>
              </a:ext>
            </a:extLst>
          </p:cNvPr>
          <p:cNvSpPr/>
          <p:nvPr/>
        </p:nvSpPr>
        <p:spPr>
          <a:xfrm rot="18255902">
            <a:off x="1299468" y="328842"/>
            <a:ext cx="227737" cy="227737"/>
          </a:xfrm>
          <a:prstGeom prst="ellipse">
            <a:avLst/>
          </a:prstGeom>
          <a:gradFill>
            <a:gsLst>
              <a:gs pos="100000">
                <a:srgbClr val="CEAA87"/>
              </a:gs>
              <a:gs pos="0">
                <a:srgbClr val="E8D2B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6" name="椭圆 15">
            <a:extLst>
              <a:ext uri="{FF2B5EF4-FFF2-40B4-BE49-F238E27FC236}">
                <a16:creationId xmlns:a16="http://schemas.microsoft.com/office/drawing/2014/main" xmlns="" id="{7F462AA5-C76A-3D44-8792-A9568893E52F}"/>
              </a:ext>
            </a:extLst>
          </p:cNvPr>
          <p:cNvSpPr>
            <a:spLocks noChangeAspect="1"/>
          </p:cNvSpPr>
          <p:nvPr/>
        </p:nvSpPr>
        <p:spPr>
          <a:xfrm rot="18255902">
            <a:off x="8177906" y="4546302"/>
            <a:ext cx="422252" cy="422250"/>
          </a:xfrm>
          <a:prstGeom prst="ellipse">
            <a:avLst/>
          </a:prstGeom>
          <a:gradFill>
            <a:gsLst>
              <a:gs pos="100000">
                <a:srgbClr val="CEAA87"/>
              </a:gs>
              <a:gs pos="0">
                <a:srgbClr val="E8D2B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 name="椭圆 16">
            <a:extLst>
              <a:ext uri="{FF2B5EF4-FFF2-40B4-BE49-F238E27FC236}">
                <a16:creationId xmlns:a16="http://schemas.microsoft.com/office/drawing/2014/main" xmlns="" id="{8AFEDB7B-9A5F-D842-86AB-9C909CA8B2F3}"/>
              </a:ext>
            </a:extLst>
          </p:cNvPr>
          <p:cNvSpPr>
            <a:spLocks noChangeAspect="1"/>
          </p:cNvSpPr>
          <p:nvPr/>
        </p:nvSpPr>
        <p:spPr>
          <a:xfrm rot="18255902">
            <a:off x="8573795" y="1285342"/>
            <a:ext cx="144000" cy="144000"/>
          </a:xfrm>
          <a:prstGeom prst="ellipse">
            <a:avLst/>
          </a:prstGeom>
          <a:gradFill>
            <a:gsLst>
              <a:gs pos="100000">
                <a:srgbClr val="CEAA87"/>
              </a:gs>
              <a:gs pos="0">
                <a:srgbClr val="E8D2B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 name="椭圆 17">
            <a:extLst>
              <a:ext uri="{FF2B5EF4-FFF2-40B4-BE49-F238E27FC236}">
                <a16:creationId xmlns:a16="http://schemas.microsoft.com/office/drawing/2014/main" xmlns="" id="{3DE1A3B9-D7DA-EE43-BF00-05DD6267B70E}"/>
              </a:ext>
            </a:extLst>
          </p:cNvPr>
          <p:cNvSpPr>
            <a:spLocks noChangeAspect="1"/>
          </p:cNvSpPr>
          <p:nvPr/>
        </p:nvSpPr>
        <p:spPr>
          <a:xfrm rot="18255902">
            <a:off x="894907" y="3171948"/>
            <a:ext cx="108000" cy="108000"/>
          </a:xfrm>
          <a:prstGeom prst="ellipse">
            <a:avLst/>
          </a:prstGeom>
          <a:gradFill>
            <a:gsLst>
              <a:gs pos="100000">
                <a:srgbClr val="CEAA87"/>
              </a:gs>
              <a:gs pos="0">
                <a:srgbClr val="E8D2B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16241053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CFC17CE3-ACCA-664E-B7AF-AADADD0C6E87}"/>
              </a:ext>
            </a:extLst>
          </p:cNvPr>
          <p:cNvPicPr>
            <a:picLocks noChangeAspect="1"/>
          </p:cNvPicPr>
          <p:nvPr/>
        </p:nvPicPr>
        <p:blipFill>
          <a:blip r:embed="rId3"/>
          <a:stretch>
            <a:fillRect/>
          </a:stretch>
        </p:blipFill>
        <p:spPr>
          <a:xfrm>
            <a:off x="0" y="0"/>
            <a:ext cx="9144000" cy="5143500"/>
          </a:xfrm>
          <a:prstGeom prst="rect">
            <a:avLst/>
          </a:prstGeom>
          <a:gradFill>
            <a:gsLst>
              <a:gs pos="100000">
                <a:srgbClr val="4F0304"/>
              </a:gs>
              <a:gs pos="0">
                <a:srgbClr val="C00000"/>
              </a:gs>
            </a:gsLst>
            <a:lin ang="5400000" scaled="1"/>
          </a:gradFill>
          <a:ln>
            <a:noFill/>
          </a:ln>
        </p:spPr>
      </p:pic>
      <p:pic>
        <p:nvPicPr>
          <p:cNvPr id="8" name="图片 7">
            <a:extLst>
              <a:ext uri="{FF2B5EF4-FFF2-40B4-BE49-F238E27FC236}">
                <a16:creationId xmlns="" xmlns:a16="http://schemas.microsoft.com/office/drawing/2014/main" id="{59AF4F7D-939D-C24D-AD77-B92A1EC763EE}"/>
              </a:ext>
            </a:extLst>
          </p:cNvPr>
          <p:cNvPicPr>
            <a:picLocks noChangeAspect="1"/>
          </p:cNvPicPr>
          <p:nvPr/>
        </p:nvPicPr>
        <p:blipFill>
          <a:blip r:embed="rId4"/>
          <a:stretch>
            <a:fillRect/>
          </a:stretch>
        </p:blipFill>
        <p:spPr>
          <a:xfrm>
            <a:off x="-685800" y="1853308"/>
            <a:ext cx="10515599" cy="1727273"/>
          </a:xfrm>
          <a:prstGeom prst="rect">
            <a:avLst/>
          </a:prstGeom>
        </p:spPr>
      </p:pic>
      <p:sp>
        <p:nvSpPr>
          <p:cNvPr id="7" name="空心弧 6">
            <a:extLst>
              <a:ext uri="{FF2B5EF4-FFF2-40B4-BE49-F238E27FC236}">
                <a16:creationId xmlns="" xmlns:a16="http://schemas.microsoft.com/office/drawing/2014/main" id="{90123E30-1073-8C4D-96C3-A8E459C1D92C}"/>
              </a:ext>
            </a:extLst>
          </p:cNvPr>
          <p:cNvSpPr/>
          <p:nvPr/>
        </p:nvSpPr>
        <p:spPr>
          <a:xfrm>
            <a:off x="2066323" y="195397"/>
            <a:ext cx="4888524" cy="4888524"/>
          </a:xfrm>
          <a:prstGeom prst="blockArc">
            <a:avLst>
              <a:gd name="adj1" fmla="val 1581211"/>
              <a:gd name="adj2" fmla="val 20134686"/>
              <a:gd name="adj3" fmla="val 5442"/>
            </a:avLst>
          </a:prstGeom>
          <a:solidFill>
            <a:srgbClr val="E8D2BB"/>
          </a:solidFill>
          <a:ln>
            <a:noFill/>
          </a:ln>
          <a:effectLst>
            <a:outerShdw blurRad="331423" sx="102000" sy="102000" algn="ctr" rotWithShape="0">
              <a:srgbClr val="4F0304">
                <a:alpha val="28286"/>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kumimoji="1" lang="zh-CN" altLang="en-US" dirty="0"/>
          </a:p>
        </p:txBody>
      </p:sp>
      <p:sp>
        <p:nvSpPr>
          <p:cNvPr id="3" name="空心弧 2">
            <a:extLst>
              <a:ext uri="{FF2B5EF4-FFF2-40B4-BE49-F238E27FC236}">
                <a16:creationId xmlns="" xmlns:a16="http://schemas.microsoft.com/office/drawing/2014/main" id="{DF6FBBB0-6BCC-9C47-842F-39F7291D3ECF}"/>
              </a:ext>
            </a:extLst>
          </p:cNvPr>
          <p:cNvSpPr/>
          <p:nvPr/>
        </p:nvSpPr>
        <p:spPr>
          <a:xfrm>
            <a:off x="2313287" y="442361"/>
            <a:ext cx="4394595" cy="4394595"/>
          </a:xfrm>
          <a:prstGeom prst="blockArc">
            <a:avLst>
              <a:gd name="adj1" fmla="val 1581211"/>
              <a:gd name="adj2" fmla="val 20103740"/>
              <a:gd name="adj3" fmla="val 13985"/>
            </a:avLst>
          </a:prstGeom>
          <a:gradFill>
            <a:gsLst>
              <a:gs pos="100000">
                <a:srgbClr val="4F0304"/>
              </a:gs>
              <a:gs pos="0">
                <a:srgbClr val="C00000"/>
              </a:gs>
            </a:gsLst>
            <a:lin ang="5400000" scaled="1"/>
          </a:gradFill>
          <a:ln>
            <a:noFill/>
          </a:ln>
          <a:effectLst>
            <a:outerShdw blurRad="331423" sx="102000" sy="102000" algn="ctr" rotWithShape="0">
              <a:srgbClr val="4F0304">
                <a:alpha val="28286"/>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kumimoji="1" lang="zh-CN" altLang="en-US" dirty="0"/>
          </a:p>
        </p:txBody>
      </p:sp>
      <p:sp>
        <p:nvSpPr>
          <p:cNvPr id="4" name="文本框 3">
            <a:extLst>
              <a:ext uri="{FF2B5EF4-FFF2-40B4-BE49-F238E27FC236}">
                <a16:creationId xmlns="" xmlns:a16="http://schemas.microsoft.com/office/drawing/2014/main" id="{B7DABA88-A0F3-EB43-8BF4-DDEEFFACA42C}"/>
              </a:ext>
            </a:extLst>
          </p:cNvPr>
          <p:cNvSpPr txBox="1"/>
          <p:nvPr/>
        </p:nvSpPr>
        <p:spPr>
          <a:xfrm>
            <a:off x="3886989" y="1147282"/>
            <a:ext cx="1547446" cy="1569660"/>
          </a:xfrm>
          <a:prstGeom prst="rect">
            <a:avLst/>
          </a:prstGeom>
          <a:noFill/>
        </p:spPr>
        <p:txBody>
          <a:bodyPr wrap="square" lIns="91436" tIns="45718" rIns="91436" bIns="45718" rtlCol="0">
            <a:spAutoFit/>
          </a:bodyPr>
          <a:lstStyle/>
          <a:p>
            <a:r>
              <a:rPr kumimoji="1" lang="en-US" altLang="zh-CN" sz="9600" b="1" dirty="0">
                <a:solidFill>
                  <a:srgbClr val="4F0304"/>
                </a:solidFill>
                <a:latin typeface="Didot" panose="02000503000000020003" pitchFamily="2" charset="-79"/>
                <a:cs typeface="Didot" panose="02000503000000020003" pitchFamily="2" charset="-79"/>
              </a:rPr>
              <a:t>01</a:t>
            </a:r>
            <a:endParaRPr kumimoji="1" lang="zh-CN" altLang="en-US" sz="9600" b="1" dirty="0">
              <a:solidFill>
                <a:srgbClr val="4F0304"/>
              </a:solidFill>
              <a:latin typeface="Didot" panose="02000503000000020003" pitchFamily="2" charset="-79"/>
              <a:cs typeface="Didot" panose="02000503000000020003" pitchFamily="2" charset="-79"/>
            </a:endParaRPr>
          </a:p>
        </p:txBody>
      </p:sp>
      <p:sp>
        <p:nvSpPr>
          <p:cNvPr id="5" name="文本框 4">
            <a:extLst>
              <a:ext uri="{FF2B5EF4-FFF2-40B4-BE49-F238E27FC236}">
                <a16:creationId xmlns="" xmlns:a16="http://schemas.microsoft.com/office/drawing/2014/main" id="{8FF59A91-3AC1-C14B-8DE7-EFD99B939CE7}"/>
              </a:ext>
            </a:extLst>
          </p:cNvPr>
          <p:cNvSpPr txBox="1"/>
          <p:nvPr/>
        </p:nvSpPr>
        <p:spPr>
          <a:xfrm>
            <a:off x="3020598" y="2639659"/>
            <a:ext cx="3280228" cy="523220"/>
          </a:xfrm>
          <a:prstGeom prst="rect">
            <a:avLst/>
          </a:prstGeom>
          <a:noFill/>
        </p:spPr>
        <p:txBody>
          <a:bodyPr wrap="square" lIns="91436" tIns="45718" rIns="91436" bIns="45718" rtlCol="0">
            <a:spAutoFit/>
          </a:bodyPr>
          <a:lstStyle/>
          <a:p>
            <a:pPr algn="ctr"/>
            <a:r>
              <a:rPr kumimoji="1" lang="zh-CN" altLang="en-US" sz="2800" b="1" dirty="0">
                <a:solidFill>
                  <a:schemeClr val="tx1">
                    <a:lumMod val="85000"/>
                    <a:lumOff val="15000"/>
                  </a:schemeClr>
                </a:solidFill>
                <a:latin typeface="Source Han Serif CN Heavy" panose="02020400000000000000" pitchFamily="18" charset="-128"/>
                <a:ea typeface="Source Han Serif CN Heavy" panose="02020400000000000000" pitchFamily="18" charset="-128"/>
              </a:rPr>
              <a:t>出版社简介</a:t>
            </a:r>
            <a:endParaRPr kumimoji="1" lang="zh-CN" altLang="en-US" sz="2800" b="1" dirty="0">
              <a:solidFill>
                <a:schemeClr val="tx1">
                  <a:lumMod val="85000"/>
                  <a:lumOff val="15000"/>
                </a:schemeClr>
              </a:solidFill>
              <a:latin typeface="Source Han Serif CN Heavy" panose="02020400000000000000" pitchFamily="18" charset="-128"/>
              <a:ea typeface="Source Han Serif CN Heavy" panose="02020400000000000000" pitchFamily="18" charset="-128"/>
            </a:endParaRPr>
          </a:p>
        </p:txBody>
      </p:sp>
      <p:sp>
        <p:nvSpPr>
          <p:cNvPr id="9" name="椭圆 8">
            <a:extLst>
              <a:ext uri="{FF2B5EF4-FFF2-40B4-BE49-F238E27FC236}">
                <a16:creationId xmlns="" xmlns:a16="http://schemas.microsoft.com/office/drawing/2014/main" id="{115110AA-70D4-8E4D-94E7-9AFE154B0708}"/>
              </a:ext>
            </a:extLst>
          </p:cNvPr>
          <p:cNvSpPr/>
          <p:nvPr/>
        </p:nvSpPr>
        <p:spPr>
          <a:xfrm rot="18255902">
            <a:off x="1299470" y="328844"/>
            <a:ext cx="227737" cy="227737"/>
          </a:xfrm>
          <a:prstGeom prst="ellipse">
            <a:avLst/>
          </a:prstGeom>
          <a:gradFill>
            <a:gsLst>
              <a:gs pos="100000">
                <a:srgbClr val="CEAA87"/>
              </a:gs>
              <a:gs pos="0">
                <a:srgbClr val="E8D2B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kumimoji="1" lang="zh-CN" altLang="en-US"/>
          </a:p>
        </p:txBody>
      </p:sp>
      <p:sp>
        <p:nvSpPr>
          <p:cNvPr id="10" name="椭圆 9">
            <a:extLst>
              <a:ext uri="{FF2B5EF4-FFF2-40B4-BE49-F238E27FC236}">
                <a16:creationId xmlns="" xmlns:a16="http://schemas.microsoft.com/office/drawing/2014/main" id="{15AAAA10-8BC5-3B4A-B9C9-C7AC7322223E}"/>
              </a:ext>
            </a:extLst>
          </p:cNvPr>
          <p:cNvSpPr>
            <a:spLocks noChangeAspect="1"/>
          </p:cNvSpPr>
          <p:nvPr/>
        </p:nvSpPr>
        <p:spPr>
          <a:xfrm rot="18255902">
            <a:off x="8506195" y="3813978"/>
            <a:ext cx="422252" cy="422250"/>
          </a:xfrm>
          <a:prstGeom prst="ellipse">
            <a:avLst/>
          </a:prstGeom>
          <a:gradFill>
            <a:gsLst>
              <a:gs pos="100000">
                <a:srgbClr val="CEAA87"/>
              </a:gs>
              <a:gs pos="0">
                <a:srgbClr val="E8D2B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kumimoji="1" lang="zh-CN" altLang="en-US"/>
          </a:p>
        </p:txBody>
      </p:sp>
      <p:sp>
        <p:nvSpPr>
          <p:cNvPr id="11" name="椭圆 10">
            <a:extLst>
              <a:ext uri="{FF2B5EF4-FFF2-40B4-BE49-F238E27FC236}">
                <a16:creationId xmlns="" xmlns:a16="http://schemas.microsoft.com/office/drawing/2014/main" id="{D6BAFD97-0077-274D-82D6-F4C5B49D36C2}"/>
              </a:ext>
            </a:extLst>
          </p:cNvPr>
          <p:cNvSpPr>
            <a:spLocks noChangeAspect="1"/>
          </p:cNvSpPr>
          <p:nvPr/>
        </p:nvSpPr>
        <p:spPr>
          <a:xfrm rot="18255902">
            <a:off x="7987423" y="1763987"/>
            <a:ext cx="144000" cy="144000"/>
          </a:xfrm>
          <a:prstGeom prst="ellipse">
            <a:avLst/>
          </a:prstGeom>
          <a:gradFill>
            <a:gsLst>
              <a:gs pos="100000">
                <a:srgbClr val="CEAA87"/>
              </a:gs>
              <a:gs pos="0">
                <a:srgbClr val="E8D2B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kumimoji="1" lang="zh-CN" altLang="en-US"/>
          </a:p>
        </p:txBody>
      </p:sp>
      <p:sp>
        <p:nvSpPr>
          <p:cNvPr id="12" name="椭圆 11">
            <a:extLst>
              <a:ext uri="{FF2B5EF4-FFF2-40B4-BE49-F238E27FC236}">
                <a16:creationId xmlns="" xmlns:a16="http://schemas.microsoft.com/office/drawing/2014/main" id="{F581CE22-0134-BB43-A334-4CD1FFFEAEE8}"/>
              </a:ext>
            </a:extLst>
          </p:cNvPr>
          <p:cNvSpPr>
            <a:spLocks noChangeAspect="1"/>
          </p:cNvSpPr>
          <p:nvPr/>
        </p:nvSpPr>
        <p:spPr>
          <a:xfrm rot="18255902">
            <a:off x="894907" y="3171948"/>
            <a:ext cx="108000" cy="108000"/>
          </a:xfrm>
          <a:prstGeom prst="ellipse">
            <a:avLst/>
          </a:prstGeom>
          <a:gradFill>
            <a:gsLst>
              <a:gs pos="100000">
                <a:srgbClr val="CEAA87"/>
              </a:gs>
              <a:gs pos="0">
                <a:srgbClr val="E8D2B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kumimoji="1" lang="zh-CN" altLang="en-US"/>
          </a:p>
        </p:txBody>
      </p:sp>
    </p:spTree>
    <p:extLst>
      <p:ext uri="{BB962C8B-B14F-4D97-AF65-F5344CB8AC3E}">
        <p14:creationId xmlns:p14="http://schemas.microsoft.com/office/powerpoint/2010/main" val="428156980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6322" name="直接连接符 43"/>
          <p:cNvCxnSpPr/>
          <p:nvPr/>
        </p:nvCxnSpPr>
        <p:spPr>
          <a:xfrm>
            <a:off x="1" y="677466"/>
            <a:ext cx="6831806" cy="16669"/>
          </a:xfrm>
          <a:prstGeom prst="line">
            <a:avLst/>
          </a:prstGeom>
          <a:ln w="19050" cap="flat" cmpd="dbl">
            <a:solidFill>
              <a:srgbClr val="7F7F7F"/>
            </a:solidFill>
            <a:prstDash val="solid"/>
            <a:headEnd type="none" w="med" len="med"/>
            <a:tailEnd type="none" w="med" len="med"/>
          </a:ln>
        </p:spPr>
      </p:cxnSp>
      <p:sp>
        <p:nvSpPr>
          <p:cNvPr id="56323" name="矩形 39"/>
          <p:cNvSpPr/>
          <p:nvPr/>
        </p:nvSpPr>
        <p:spPr>
          <a:xfrm>
            <a:off x="0" y="0"/>
            <a:ext cx="9144000" cy="940594"/>
          </a:xfrm>
          <a:prstGeom prst="rect">
            <a:avLst/>
          </a:prstGeom>
          <a:solidFill>
            <a:schemeClr val="bg1"/>
          </a:solidFill>
          <a:ln w="9525">
            <a:noFill/>
          </a:ln>
        </p:spPr>
        <p:txBody>
          <a:bodyPr lIns="68580" tIns="34290" rIns="68580" bIns="34290" anchor="ctr" anchorCtr="0"/>
          <a:lstStyle/>
          <a:p>
            <a:endParaRPr lang="zh-CN" altLang="zh-CN" sz="2100" dirty="0">
              <a:latin typeface="黑体" panose="02010609060101010101" pitchFamily="49" charset="-122"/>
              <a:ea typeface="黑体" panose="02010609060101010101" pitchFamily="49" charset="-122"/>
            </a:endParaRPr>
          </a:p>
        </p:txBody>
      </p:sp>
      <p:cxnSp>
        <p:nvCxnSpPr>
          <p:cNvPr id="56324" name="直接连接符 67"/>
          <p:cNvCxnSpPr/>
          <p:nvPr/>
        </p:nvCxnSpPr>
        <p:spPr>
          <a:xfrm>
            <a:off x="114301" y="683419"/>
            <a:ext cx="6831806" cy="16669"/>
          </a:xfrm>
          <a:prstGeom prst="line">
            <a:avLst/>
          </a:prstGeom>
          <a:ln w="19050" cap="flat" cmpd="dbl">
            <a:solidFill>
              <a:srgbClr val="7F7F7F"/>
            </a:solidFill>
            <a:prstDash val="solid"/>
            <a:headEnd type="none" w="med" len="med"/>
            <a:tailEnd type="none" w="med" len="med"/>
          </a:ln>
        </p:spPr>
      </p:cxnSp>
      <p:pic>
        <p:nvPicPr>
          <p:cNvPr id="56325" name="图片 15" descr="含新LOGO的中英文全称和简称社名副本1.jpg"/>
          <p:cNvPicPr>
            <a:picLocks noChangeAspect="1"/>
          </p:cNvPicPr>
          <p:nvPr/>
        </p:nvPicPr>
        <p:blipFill>
          <a:blip r:embed="rId2"/>
          <a:stretch>
            <a:fillRect/>
          </a:stretch>
        </p:blipFill>
        <p:spPr>
          <a:xfrm>
            <a:off x="6997304" y="105966"/>
            <a:ext cx="2095500" cy="557213"/>
          </a:xfrm>
          <a:prstGeom prst="rect">
            <a:avLst/>
          </a:prstGeom>
          <a:noFill/>
          <a:ln w="9525">
            <a:noFill/>
          </a:ln>
        </p:spPr>
      </p:pic>
      <p:sp>
        <p:nvSpPr>
          <p:cNvPr id="12" name="任意多边形 11"/>
          <p:cNvSpPr/>
          <p:nvPr/>
        </p:nvSpPr>
        <p:spPr>
          <a:xfrm rot="10800000" flipH="1">
            <a:off x="186928" y="-1"/>
            <a:ext cx="3502421" cy="600075"/>
          </a:xfrm>
          <a:custGeom>
            <a:avLst/>
            <a:gdLst>
              <a:gd name="connsiteX0" fmla="*/ 0 w 2543175"/>
              <a:gd name="connsiteY0" fmla="*/ 828674 h 828674"/>
              <a:gd name="connsiteX1" fmla="*/ 207169 w 2543175"/>
              <a:gd name="connsiteY1" fmla="*/ 0 h 828674"/>
              <a:gd name="connsiteX2" fmla="*/ 2543175 w 2543175"/>
              <a:gd name="connsiteY2" fmla="*/ 0 h 828674"/>
              <a:gd name="connsiteX3" fmla="*/ 2336007 w 2543175"/>
              <a:gd name="connsiteY3" fmla="*/ 828674 h 828674"/>
              <a:gd name="connsiteX4" fmla="*/ 0 w 2543175"/>
              <a:gd name="connsiteY4" fmla="*/ 828674 h 828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3175" h="828674">
                <a:moveTo>
                  <a:pt x="0" y="828674"/>
                </a:moveTo>
                <a:lnTo>
                  <a:pt x="207169" y="0"/>
                </a:lnTo>
                <a:lnTo>
                  <a:pt x="2543175" y="0"/>
                </a:lnTo>
                <a:lnTo>
                  <a:pt x="2336007" y="828674"/>
                </a:lnTo>
                <a:lnTo>
                  <a:pt x="0" y="828674"/>
                </a:lnTo>
                <a:close/>
              </a:path>
            </a:pathLst>
          </a:custGeom>
          <a:solidFill>
            <a:srgbClr val="FF0000"/>
          </a:solidFill>
          <a:ln>
            <a:noFill/>
          </a:ln>
        </p:spPr>
        <p:style>
          <a:lnRef idx="2">
            <a:schemeClr val="accent5"/>
          </a:lnRef>
          <a:fillRef idx="1">
            <a:schemeClr val="lt1"/>
          </a:fillRef>
          <a:effectRef idx="0">
            <a:schemeClr val="accent5"/>
          </a:effectRef>
          <a:fontRef idx="minor">
            <a:schemeClr val="dk1"/>
          </a:fontRef>
        </p:style>
        <p:txBody>
          <a:bodyPr lIns="68580" tIns="34290" rIns="68580" bIns="34290" anchor="ctr"/>
          <a:lstStyle/>
          <a:p>
            <a:pPr algn="ctr" defTabSz="685800" fontAlgn="base">
              <a:spcBef>
                <a:spcPct val="0"/>
              </a:spcBef>
              <a:spcAft>
                <a:spcPct val="0"/>
              </a:spcAft>
              <a:defRPr/>
            </a:pPr>
            <a:endParaRPr lang="zh-CN" altLang="en-US" sz="1400"/>
          </a:p>
        </p:txBody>
      </p:sp>
      <p:sp>
        <p:nvSpPr>
          <p:cNvPr id="56327" name="矩形 12"/>
          <p:cNvSpPr/>
          <p:nvPr/>
        </p:nvSpPr>
        <p:spPr>
          <a:xfrm>
            <a:off x="346472" y="154782"/>
            <a:ext cx="2201885" cy="346249"/>
          </a:xfrm>
          <a:prstGeom prst="rect">
            <a:avLst/>
          </a:prstGeom>
          <a:noFill/>
          <a:ln w="9525">
            <a:noFill/>
          </a:ln>
        </p:spPr>
        <p:txBody>
          <a:bodyPr wrap="none" lIns="68580" tIns="34290" rIns="68580" bIns="34290">
            <a:spAutoFit/>
          </a:bodyPr>
          <a:lstStyle/>
          <a:p>
            <a:pPr marL="214313" indent="-214313">
              <a:buFont typeface="Wingdings" panose="05000000000000000000" pitchFamily="2" charset="2"/>
              <a:buChar char="Ø"/>
            </a:pPr>
            <a:r>
              <a:rPr lang="zh-CN" altLang="en-US" b="1" dirty="0" smtClean="0">
                <a:solidFill>
                  <a:schemeClr val="bg1"/>
                </a:solidFill>
                <a:latin typeface="微软雅黑" panose="020B0503020204020204" charset="-122"/>
                <a:ea typeface="微软雅黑" panose="020B0503020204020204" charset="-122"/>
              </a:rPr>
              <a:t>业务合作联系方式</a:t>
            </a:r>
            <a:endParaRPr lang="zh-CN" altLang="en-US" b="1" dirty="0">
              <a:solidFill>
                <a:schemeClr val="bg1"/>
              </a:solidFill>
              <a:latin typeface="微软雅黑" panose="020B0503020204020204" charset="-122"/>
              <a:ea typeface="微软雅黑" panose="020B0503020204020204" charset="-122"/>
            </a:endParaRPr>
          </a:p>
        </p:txBody>
      </p:sp>
      <p:sp>
        <p:nvSpPr>
          <p:cNvPr id="11" name="矩形 10"/>
          <p:cNvSpPr/>
          <p:nvPr/>
        </p:nvSpPr>
        <p:spPr>
          <a:xfrm>
            <a:off x="2190751" y="940594"/>
            <a:ext cx="5391150" cy="3624067"/>
          </a:xfrm>
          <a:prstGeom prst="rect">
            <a:avLst/>
          </a:prstGeom>
          <a:noFill/>
          <a:ln w="9525">
            <a:noFill/>
          </a:ln>
        </p:spPr>
        <p:txBody>
          <a:bodyPr wrap="square" lIns="68577" tIns="34289" rIns="68577" bIns="34289">
            <a:spAutoFit/>
          </a:bodyPr>
          <a:lstStyle/>
          <a:p>
            <a:pPr marL="257162" indent="-257162">
              <a:spcBef>
                <a:spcPct val="20000"/>
              </a:spcBef>
              <a:buClr>
                <a:schemeClr val="accent1"/>
              </a:buClr>
              <a:buSzPct val="80000"/>
            </a:pPr>
            <a:r>
              <a:rPr lang="zh-CN" altLang="en-US" sz="1500" b="1" dirty="0" smtClean="0">
                <a:latin typeface="微软雅黑" panose="020B0503020204020204" charset="-122"/>
                <a:ea typeface="微软雅黑" panose="020B0503020204020204" charset="-122"/>
                <a:sym typeface="Arial" panose="020B0604020202020204" pitchFamily="34" charset="0"/>
              </a:rPr>
              <a:t>           联系人：徐建生</a:t>
            </a:r>
            <a:endParaRPr lang="en-US" altLang="zh-CN" sz="1500" b="1" dirty="0" smtClean="0">
              <a:latin typeface="微软雅黑" panose="020B0503020204020204" charset="-122"/>
              <a:ea typeface="微软雅黑" panose="020B0503020204020204" charset="-122"/>
              <a:sym typeface="Arial" panose="020B0604020202020204" pitchFamily="34" charset="0"/>
            </a:endParaRPr>
          </a:p>
          <a:p>
            <a:pPr marL="257162" indent="-257162">
              <a:spcBef>
                <a:spcPct val="20000"/>
              </a:spcBef>
              <a:buClr>
                <a:schemeClr val="accent1"/>
              </a:buClr>
              <a:buSzPct val="80000"/>
            </a:pPr>
            <a:r>
              <a:rPr lang="zh-CN" altLang="en-US" sz="1500" b="1" dirty="0" smtClean="0">
                <a:latin typeface="微软雅黑" panose="020B0503020204020204" charset="-122"/>
                <a:ea typeface="微软雅黑" panose="020B0503020204020204" charset="-122"/>
                <a:sym typeface="Arial" panose="020B0604020202020204" pitchFamily="34" charset="0"/>
              </a:rPr>
              <a:t>           电话：</a:t>
            </a:r>
            <a:r>
              <a:rPr lang="en-US" altLang="zh-CN" sz="1500" b="1" dirty="0" smtClean="0">
                <a:latin typeface="微软雅黑" panose="020B0503020204020204" charset="-122"/>
                <a:ea typeface="微软雅黑" panose="020B0503020204020204" charset="-122"/>
                <a:sym typeface="Arial" panose="020B0604020202020204" pitchFamily="34" charset="0"/>
              </a:rPr>
              <a:t>15072467330</a:t>
            </a:r>
          </a:p>
          <a:p>
            <a:pPr marL="257162" indent="-257162">
              <a:spcBef>
                <a:spcPct val="20000"/>
              </a:spcBef>
              <a:buClr>
                <a:schemeClr val="accent1"/>
              </a:buClr>
              <a:buSzPct val="80000"/>
            </a:pPr>
            <a:endParaRPr lang="en-US" altLang="zh-CN" sz="1500" b="1" dirty="0">
              <a:latin typeface="微软雅黑" panose="020B0503020204020204" charset="-122"/>
              <a:ea typeface="微软雅黑" panose="020B0503020204020204" charset="-122"/>
              <a:sym typeface="Arial" panose="020B0604020202020204" pitchFamily="34" charset="0"/>
            </a:endParaRPr>
          </a:p>
          <a:p>
            <a:pPr marL="257162" indent="-257162">
              <a:spcBef>
                <a:spcPct val="20000"/>
              </a:spcBef>
              <a:buClr>
                <a:schemeClr val="accent1"/>
              </a:buClr>
              <a:buSzPct val="80000"/>
            </a:pPr>
            <a:endParaRPr lang="en-US" altLang="zh-CN" sz="1500" b="1" dirty="0" smtClean="0">
              <a:latin typeface="微软雅黑" panose="020B0503020204020204" charset="-122"/>
              <a:ea typeface="微软雅黑" panose="020B0503020204020204" charset="-122"/>
              <a:sym typeface="Arial" panose="020B0604020202020204" pitchFamily="34" charset="0"/>
            </a:endParaRPr>
          </a:p>
          <a:p>
            <a:pPr marL="257162" indent="-257162">
              <a:spcBef>
                <a:spcPct val="20000"/>
              </a:spcBef>
              <a:buClr>
                <a:schemeClr val="accent1"/>
              </a:buClr>
              <a:buSzPct val="80000"/>
            </a:pPr>
            <a:endParaRPr lang="en-US" altLang="zh-CN" sz="1500" b="1" dirty="0">
              <a:latin typeface="微软雅黑" panose="020B0503020204020204" charset="-122"/>
              <a:ea typeface="微软雅黑" panose="020B0503020204020204" charset="-122"/>
              <a:sym typeface="Arial" panose="020B0604020202020204" pitchFamily="34" charset="0"/>
            </a:endParaRPr>
          </a:p>
          <a:p>
            <a:pPr marL="257162" indent="-257162">
              <a:spcBef>
                <a:spcPct val="20000"/>
              </a:spcBef>
              <a:buClr>
                <a:schemeClr val="accent1"/>
              </a:buClr>
              <a:buSzPct val="80000"/>
            </a:pPr>
            <a:endParaRPr lang="en-US" altLang="zh-CN" sz="1500" b="1" dirty="0" smtClean="0">
              <a:latin typeface="微软雅黑" panose="020B0503020204020204" charset="-122"/>
              <a:ea typeface="微软雅黑" panose="020B0503020204020204" charset="-122"/>
              <a:sym typeface="Arial" panose="020B0604020202020204" pitchFamily="34" charset="0"/>
            </a:endParaRPr>
          </a:p>
          <a:p>
            <a:pPr marL="257162" indent="-257162">
              <a:spcBef>
                <a:spcPct val="20000"/>
              </a:spcBef>
              <a:buClr>
                <a:schemeClr val="accent1"/>
              </a:buClr>
              <a:buSzPct val="80000"/>
            </a:pPr>
            <a:endParaRPr lang="en-US" altLang="zh-CN" sz="1500" b="1" dirty="0">
              <a:latin typeface="微软雅黑" panose="020B0503020204020204" charset="-122"/>
              <a:ea typeface="微软雅黑" panose="020B0503020204020204" charset="-122"/>
              <a:sym typeface="Arial" panose="020B0604020202020204" pitchFamily="34" charset="0"/>
            </a:endParaRPr>
          </a:p>
          <a:p>
            <a:pPr marL="257162" indent="-257162">
              <a:spcBef>
                <a:spcPct val="20000"/>
              </a:spcBef>
              <a:buClr>
                <a:schemeClr val="accent1"/>
              </a:buClr>
              <a:buSzPct val="80000"/>
            </a:pPr>
            <a:endParaRPr lang="en-US" altLang="zh-CN" sz="1500" b="1" dirty="0" smtClean="0">
              <a:latin typeface="微软雅黑" panose="020B0503020204020204" charset="-122"/>
              <a:ea typeface="微软雅黑" panose="020B0503020204020204" charset="-122"/>
              <a:sym typeface="Arial" panose="020B0604020202020204" pitchFamily="34" charset="0"/>
            </a:endParaRPr>
          </a:p>
          <a:p>
            <a:pPr marL="257162" indent="-257162">
              <a:spcBef>
                <a:spcPct val="20000"/>
              </a:spcBef>
              <a:buClr>
                <a:schemeClr val="accent1"/>
              </a:buClr>
              <a:buSzPct val="80000"/>
            </a:pPr>
            <a:endParaRPr lang="en-US" altLang="zh-CN" sz="1500" b="1" dirty="0">
              <a:latin typeface="微软雅黑" panose="020B0503020204020204" charset="-122"/>
              <a:ea typeface="微软雅黑" panose="020B0503020204020204" charset="-122"/>
              <a:sym typeface="Arial" panose="020B0604020202020204" pitchFamily="34" charset="0"/>
            </a:endParaRPr>
          </a:p>
          <a:p>
            <a:pPr marL="257162" indent="-257162">
              <a:spcBef>
                <a:spcPct val="20000"/>
              </a:spcBef>
              <a:buClr>
                <a:schemeClr val="accent1"/>
              </a:buClr>
              <a:buSzPct val="80000"/>
            </a:pPr>
            <a:endParaRPr lang="en-US" altLang="zh-CN" sz="1500" b="1" dirty="0" smtClean="0">
              <a:latin typeface="微软雅黑" panose="020B0503020204020204" charset="-122"/>
              <a:ea typeface="微软雅黑" panose="020B0503020204020204" charset="-122"/>
              <a:sym typeface="Arial" panose="020B0604020202020204" pitchFamily="34" charset="0"/>
            </a:endParaRPr>
          </a:p>
          <a:p>
            <a:pPr marL="257162" indent="-257162">
              <a:spcBef>
                <a:spcPct val="20000"/>
              </a:spcBef>
              <a:buClr>
                <a:schemeClr val="accent1"/>
              </a:buClr>
              <a:buSzPct val="80000"/>
            </a:pPr>
            <a:endParaRPr lang="en-US" altLang="zh-CN" sz="1500" b="1" dirty="0">
              <a:latin typeface="微软雅黑" panose="020B0503020204020204" charset="-122"/>
              <a:ea typeface="微软雅黑" panose="020B0503020204020204" charset="-122"/>
              <a:sym typeface="Arial" panose="020B0604020202020204" pitchFamily="34" charset="0"/>
            </a:endParaRPr>
          </a:p>
          <a:p>
            <a:pPr marL="257162" indent="-257162">
              <a:spcBef>
                <a:spcPct val="20000"/>
              </a:spcBef>
              <a:buClr>
                <a:schemeClr val="accent1"/>
              </a:buClr>
              <a:buSzPct val="80000"/>
            </a:pPr>
            <a:endParaRPr lang="en-US" altLang="zh-CN" sz="1500" b="1" dirty="0" smtClean="0">
              <a:latin typeface="微软雅黑" panose="020B0503020204020204" charset="-122"/>
              <a:ea typeface="微软雅黑" panose="020B0503020204020204" charset="-122"/>
              <a:sym typeface="Arial" panose="020B0604020202020204" pitchFamily="34" charset="0"/>
            </a:endParaRPr>
          </a:p>
          <a:p>
            <a:pPr marL="257162" indent="-257162">
              <a:spcBef>
                <a:spcPct val="20000"/>
              </a:spcBef>
              <a:buClr>
                <a:schemeClr val="accent1"/>
              </a:buClr>
              <a:buSzPct val="80000"/>
            </a:pPr>
            <a:r>
              <a:rPr lang="zh-CN" altLang="en-US" sz="1500" b="1" dirty="0" smtClean="0">
                <a:latin typeface="微软雅黑" panose="020B0503020204020204" charset="-122"/>
                <a:ea typeface="微软雅黑" panose="020B0503020204020204" charset="-122"/>
                <a:sym typeface="Arial" panose="020B0604020202020204" pitchFamily="34" charset="0"/>
              </a:rPr>
              <a:t>     </a:t>
            </a:r>
            <a:endParaRPr lang="zh-CN" altLang="en-US" sz="1500" b="1" dirty="0">
              <a:latin typeface="微软雅黑" panose="020B0503020204020204" charset="-122"/>
              <a:ea typeface="微软雅黑" panose="020B0503020204020204" charset="-122"/>
              <a:sym typeface="Arial" panose="020B0604020202020204" pitchFamily="34" charset="0"/>
            </a:endParaRPr>
          </a:p>
        </p:txBody>
      </p:sp>
      <p:pic>
        <p:nvPicPr>
          <p:cNvPr id="1025" name="Picture 1" descr="C:\Users\Administrator\Documents\Tencent Files\469073503\Image\C2C\Image3\37F4764B260B35DAF58AAF158A91EF2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1504950"/>
            <a:ext cx="3422650" cy="299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2375061"/>
      </p:ext>
    </p:extLst>
  </p:cSld>
  <p:clrMapOvr>
    <a:masterClrMapping/>
  </p:clrMapOvr>
  <p:transition>
    <p:cove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ECEDF7"/>
            </a:gs>
            <a:gs pos="0">
              <a:srgbClr val="E2E4F0"/>
            </a:gs>
          </a:gsLst>
          <a:lin ang="5400000" scaled="1"/>
          <a:tileRect/>
        </a:gradFill>
        <a:effectLst/>
      </p:bgPr>
    </p:bg>
    <p:spTree>
      <p:nvGrpSpPr>
        <p:cNvPr id="1" name=""/>
        <p:cNvGrpSpPr/>
        <p:nvPr/>
      </p:nvGrpSpPr>
      <p:grpSpPr>
        <a:xfrm>
          <a:off x="0" y="0"/>
          <a:ext cx="0" cy="0"/>
          <a:chOff x="0" y="0"/>
          <a:chExt cx="0" cy="0"/>
        </a:xfrm>
      </p:grpSpPr>
      <p:sp>
        <p:nvSpPr>
          <p:cNvPr id="399" name="圆角矩形 382">
            <a:extLst>
              <a:ext uri="{FF2B5EF4-FFF2-40B4-BE49-F238E27FC236}">
                <a16:creationId xmlns="" xmlns:a16="http://schemas.microsoft.com/office/drawing/2014/main" id="{6CFEB560-7C76-9447-89C8-637FCFDDFD2B}"/>
              </a:ext>
            </a:extLst>
          </p:cNvPr>
          <p:cNvSpPr/>
          <p:nvPr/>
        </p:nvSpPr>
        <p:spPr>
          <a:xfrm flipH="1">
            <a:off x="4269476" y="1544466"/>
            <a:ext cx="2467977" cy="511373"/>
          </a:xfrm>
          <a:custGeom>
            <a:avLst/>
            <a:gdLst>
              <a:gd name="connsiteX0" fmla="*/ 0 w 2598195"/>
              <a:gd name="connsiteY0" fmla="*/ 130218 h 781291"/>
              <a:gd name="connsiteX1" fmla="*/ 130218 w 2598195"/>
              <a:gd name="connsiteY1" fmla="*/ 0 h 781291"/>
              <a:gd name="connsiteX2" fmla="*/ 2467977 w 2598195"/>
              <a:gd name="connsiteY2" fmla="*/ 0 h 781291"/>
              <a:gd name="connsiteX3" fmla="*/ 2598195 w 2598195"/>
              <a:gd name="connsiteY3" fmla="*/ 130218 h 781291"/>
              <a:gd name="connsiteX4" fmla="*/ 2598195 w 2598195"/>
              <a:gd name="connsiteY4" fmla="*/ 651073 h 781291"/>
              <a:gd name="connsiteX5" fmla="*/ 2467977 w 2598195"/>
              <a:gd name="connsiteY5" fmla="*/ 781291 h 781291"/>
              <a:gd name="connsiteX6" fmla="*/ 130218 w 2598195"/>
              <a:gd name="connsiteY6" fmla="*/ 781291 h 781291"/>
              <a:gd name="connsiteX7" fmla="*/ 0 w 2598195"/>
              <a:gd name="connsiteY7" fmla="*/ 651073 h 781291"/>
              <a:gd name="connsiteX8" fmla="*/ 0 w 2598195"/>
              <a:gd name="connsiteY8" fmla="*/ 130218 h 781291"/>
              <a:gd name="connsiteX0" fmla="*/ 2467977 w 2598195"/>
              <a:gd name="connsiteY0" fmla="*/ 0 h 781291"/>
              <a:gd name="connsiteX1" fmla="*/ 2598195 w 2598195"/>
              <a:gd name="connsiteY1" fmla="*/ 130218 h 781291"/>
              <a:gd name="connsiteX2" fmla="*/ 2598195 w 2598195"/>
              <a:gd name="connsiteY2" fmla="*/ 651073 h 781291"/>
              <a:gd name="connsiteX3" fmla="*/ 2467977 w 2598195"/>
              <a:gd name="connsiteY3" fmla="*/ 781291 h 781291"/>
              <a:gd name="connsiteX4" fmla="*/ 130218 w 2598195"/>
              <a:gd name="connsiteY4" fmla="*/ 781291 h 781291"/>
              <a:gd name="connsiteX5" fmla="*/ 0 w 2598195"/>
              <a:gd name="connsiteY5" fmla="*/ 651073 h 781291"/>
              <a:gd name="connsiteX6" fmla="*/ 0 w 2598195"/>
              <a:gd name="connsiteY6" fmla="*/ 130218 h 781291"/>
              <a:gd name="connsiteX7" fmla="*/ 130218 w 2598195"/>
              <a:gd name="connsiteY7" fmla="*/ 0 h 781291"/>
              <a:gd name="connsiteX8" fmla="*/ 2559417 w 2598195"/>
              <a:gd name="connsiteY8" fmla="*/ 91440 h 781291"/>
              <a:gd name="connsiteX0" fmla="*/ 2467977 w 2598195"/>
              <a:gd name="connsiteY0" fmla="*/ 0 h 781291"/>
              <a:gd name="connsiteX1" fmla="*/ 2598195 w 2598195"/>
              <a:gd name="connsiteY1" fmla="*/ 130218 h 781291"/>
              <a:gd name="connsiteX2" fmla="*/ 2598195 w 2598195"/>
              <a:gd name="connsiteY2" fmla="*/ 651073 h 781291"/>
              <a:gd name="connsiteX3" fmla="*/ 2467977 w 2598195"/>
              <a:gd name="connsiteY3" fmla="*/ 781291 h 781291"/>
              <a:gd name="connsiteX4" fmla="*/ 130218 w 2598195"/>
              <a:gd name="connsiteY4" fmla="*/ 781291 h 781291"/>
              <a:gd name="connsiteX5" fmla="*/ 0 w 2598195"/>
              <a:gd name="connsiteY5" fmla="*/ 651073 h 781291"/>
              <a:gd name="connsiteX6" fmla="*/ 0 w 2598195"/>
              <a:gd name="connsiteY6" fmla="*/ 130218 h 781291"/>
              <a:gd name="connsiteX7" fmla="*/ 130218 w 2598195"/>
              <a:gd name="connsiteY7" fmla="*/ 0 h 781291"/>
              <a:gd name="connsiteX0" fmla="*/ 2467977 w 2598195"/>
              <a:gd name="connsiteY0" fmla="*/ 0 h 781291"/>
              <a:gd name="connsiteX1" fmla="*/ 2598195 w 2598195"/>
              <a:gd name="connsiteY1" fmla="*/ 130218 h 781291"/>
              <a:gd name="connsiteX2" fmla="*/ 2598195 w 2598195"/>
              <a:gd name="connsiteY2" fmla="*/ 651073 h 781291"/>
              <a:gd name="connsiteX3" fmla="*/ 2467977 w 2598195"/>
              <a:gd name="connsiteY3" fmla="*/ 781291 h 781291"/>
              <a:gd name="connsiteX4" fmla="*/ 130218 w 2598195"/>
              <a:gd name="connsiteY4" fmla="*/ 781291 h 781291"/>
              <a:gd name="connsiteX5" fmla="*/ 0 w 2598195"/>
              <a:gd name="connsiteY5" fmla="*/ 651073 h 781291"/>
              <a:gd name="connsiteX6" fmla="*/ 0 w 2598195"/>
              <a:gd name="connsiteY6" fmla="*/ 130218 h 781291"/>
              <a:gd name="connsiteX0" fmla="*/ 2598195 w 2598195"/>
              <a:gd name="connsiteY0" fmla="*/ 0 h 651073"/>
              <a:gd name="connsiteX1" fmla="*/ 2598195 w 2598195"/>
              <a:gd name="connsiteY1" fmla="*/ 520855 h 651073"/>
              <a:gd name="connsiteX2" fmla="*/ 2467977 w 2598195"/>
              <a:gd name="connsiteY2" fmla="*/ 651073 h 651073"/>
              <a:gd name="connsiteX3" fmla="*/ 130218 w 2598195"/>
              <a:gd name="connsiteY3" fmla="*/ 651073 h 651073"/>
              <a:gd name="connsiteX4" fmla="*/ 0 w 2598195"/>
              <a:gd name="connsiteY4" fmla="*/ 520855 h 651073"/>
              <a:gd name="connsiteX5" fmla="*/ 0 w 2598195"/>
              <a:gd name="connsiteY5" fmla="*/ 0 h 651073"/>
              <a:gd name="connsiteX0" fmla="*/ 2598195 w 2598195"/>
              <a:gd name="connsiteY0" fmla="*/ 520855 h 651073"/>
              <a:gd name="connsiteX1" fmla="*/ 2467977 w 2598195"/>
              <a:gd name="connsiteY1" fmla="*/ 651073 h 651073"/>
              <a:gd name="connsiteX2" fmla="*/ 130218 w 2598195"/>
              <a:gd name="connsiteY2" fmla="*/ 651073 h 651073"/>
              <a:gd name="connsiteX3" fmla="*/ 0 w 2598195"/>
              <a:gd name="connsiteY3" fmla="*/ 520855 h 651073"/>
              <a:gd name="connsiteX4" fmla="*/ 0 w 2598195"/>
              <a:gd name="connsiteY4" fmla="*/ 0 h 651073"/>
              <a:gd name="connsiteX0" fmla="*/ 2467977 w 2467977"/>
              <a:gd name="connsiteY0" fmla="*/ 651073 h 651073"/>
              <a:gd name="connsiteX1" fmla="*/ 130218 w 2467977"/>
              <a:gd name="connsiteY1" fmla="*/ 651073 h 651073"/>
              <a:gd name="connsiteX2" fmla="*/ 0 w 2467977"/>
              <a:gd name="connsiteY2" fmla="*/ 520855 h 651073"/>
              <a:gd name="connsiteX3" fmla="*/ 0 w 2467977"/>
              <a:gd name="connsiteY3" fmla="*/ 0 h 651073"/>
              <a:gd name="connsiteX0" fmla="*/ 2467977 w 2467977"/>
              <a:gd name="connsiteY0" fmla="*/ 511373 h 511373"/>
              <a:gd name="connsiteX1" fmla="*/ 130218 w 2467977"/>
              <a:gd name="connsiteY1" fmla="*/ 511373 h 511373"/>
              <a:gd name="connsiteX2" fmla="*/ 0 w 2467977"/>
              <a:gd name="connsiteY2" fmla="*/ 381155 h 511373"/>
              <a:gd name="connsiteX3" fmla="*/ 25400 w 2467977"/>
              <a:gd name="connsiteY3" fmla="*/ 0 h 511373"/>
            </a:gdLst>
            <a:ahLst/>
            <a:cxnLst>
              <a:cxn ang="0">
                <a:pos x="connsiteX0" y="connsiteY0"/>
              </a:cxn>
              <a:cxn ang="0">
                <a:pos x="connsiteX1" y="connsiteY1"/>
              </a:cxn>
              <a:cxn ang="0">
                <a:pos x="connsiteX2" y="connsiteY2"/>
              </a:cxn>
              <a:cxn ang="0">
                <a:pos x="connsiteX3" y="connsiteY3"/>
              </a:cxn>
            </a:cxnLst>
            <a:rect l="l" t="t" r="r" b="b"/>
            <a:pathLst>
              <a:path w="2467977" h="511373">
                <a:moveTo>
                  <a:pt x="2467977" y="511373"/>
                </a:moveTo>
                <a:lnTo>
                  <a:pt x="130218" y="511373"/>
                </a:lnTo>
                <a:cubicBezTo>
                  <a:pt x="58301" y="511373"/>
                  <a:pt x="0" y="453072"/>
                  <a:pt x="0" y="381155"/>
                </a:cubicBezTo>
                <a:lnTo>
                  <a:pt x="25400" y="0"/>
                </a:lnTo>
              </a:path>
            </a:pathLst>
          </a:custGeom>
          <a:noFill/>
          <a:ln>
            <a:gradFill flip="none" rotWithShape="1">
              <a:gsLst>
                <a:gs pos="0">
                  <a:schemeClr val="bg1"/>
                </a:gs>
                <a:gs pos="99000">
                  <a:schemeClr val="bg1">
                    <a:alpha val="0"/>
                  </a:schemeClr>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kumimoji="1" lang="zh-CN" altLang="en-US"/>
          </a:p>
        </p:txBody>
      </p:sp>
      <p:sp>
        <p:nvSpPr>
          <p:cNvPr id="404" name="圆角矩形 382">
            <a:extLst>
              <a:ext uri="{FF2B5EF4-FFF2-40B4-BE49-F238E27FC236}">
                <a16:creationId xmlns="" xmlns:a16="http://schemas.microsoft.com/office/drawing/2014/main" id="{6DD626C2-CD29-5C46-9012-E2AE86CE7440}"/>
              </a:ext>
            </a:extLst>
          </p:cNvPr>
          <p:cNvSpPr/>
          <p:nvPr/>
        </p:nvSpPr>
        <p:spPr>
          <a:xfrm flipH="1">
            <a:off x="5699798" y="3541655"/>
            <a:ext cx="2467977" cy="511373"/>
          </a:xfrm>
          <a:custGeom>
            <a:avLst/>
            <a:gdLst>
              <a:gd name="connsiteX0" fmla="*/ 0 w 2598195"/>
              <a:gd name="connsiteY0" fmla="*/ 130218 h 781291"/>
              <a:gd name="connsiteX1" fmla="*/ 130218 w 2598195"/>
              <a:gd name="connsiteY1" fmla="*/ 0 h 781291"/>
              <a:gd name="connsiteX2" fmla="*/ 2467977 w 2598195"/>
              <a:gd name="connsiteY2" fmla="*/ 0 h 781291"/>
              <a:gd name="connsiteX3" fmla="*/ 2598195 w 2598195"/>
              <a:gd name="connsiteY3" fmla="*/ 130218 h 781291"/>
              <a:gd name="connsiteX4" fmla="*/ 2598195 w 2598195"/>
              <a:gd name="connsiteY4" fmla="*/ 651073 h 781291"/>
              <a:gd name="connsiteX5" fmla="*/ 2467977 w 2598195"/>
              <a:gd name="connsiteY5" fmla="*/ 781291 h 781291"/>
              <a:gd name="connsiteX6" fmla="*/ 130218 w 2598195"/>
              <a:gd name="connsiteY6" fmla="*/ 781291 h 781291"/>
              <a:gd name="connsiteX7" fmla="*/ 0 w 2598195"/>
              <a:gd name="connsiteY7" fmla="*/ 651073 h 781291"/>
              <a:gd name="connsiteX8" fmla="*/ 0 w 2598195"/>
              <a:gd name="connsiteY8" fmla="*/ 130218 h 781291"/>
              <a:gd name="connsiteX0" fmla="*/ 2467977 w 2598195"/>
              <a:gd name="connsiteY0" fmla="*/ 0 h 781291"/>
              <a:gd name="connsiteX1" fmla="*/ 2598195 w 2598195"/>
              <a:gd name="connsiteY1" fmla="*/ 130218 h 781291"/>
              <a:gd name="connsiteX2" fmla="*/ 2598195 w 2598195"/>
              <a:gd name="connsiteY2" fmla="*/ 651073 h 781291"/>
              <a:gd name="connsiteX3" fmla="*/ 2467977 w 2598195"/>
              <a:gd name="connsiteY3" fmla="*/ 781291 h 781291"/>
              <a:gd name="connsiteX4" fmla="*/ 130218 w 2598195"/>
              <a:gd name="connsiteY4" fmla="*/ 781291 h 781291"/>
              <a:gd name="connsiteX5" fmla="*/ 0 w 2598195"/>
              <a:gd name="connsiteY5" fmla="*/ 651073 h 781291"/>
              <a:gd name="connsiteX6" fmla="*/ 0 w 2598195"/>
              <a:gd name="connsiteY6" fmla="*/ 130218 h 781291"/>
              <a:gd name="connsiteX7" fmla="*/ 130218 w 2598195"/>
              <a:gd name="connsiteY7" fmla="*/ 0 h 781291"/>
              <a:gd name="connsiteX8" fmla="*/ 2559417 w 2598195"/>
              <a:gd name="connsiteY8" fmla="*/ 91440 h 781291"/>
              <a:gd name="connsiteX0" fmla="*/ 2467977 w 2598195"/>
              <a:gd name="connsiteY0" fmla="*/ 0 h 781291"/>
              <a:gd name="connsiteX1" fmla="*/ 2598195 w 2598195"/>
              <a:gd name="connsiteY1" fmla="*/ 130218 h 781291"/>
              <a:gd name="connsiteX2" fmla="*/ 2598195 w 2598195"/>
              <a:gd name="connsiteY2" fmla="*/ 651073 h 781291"/>
              <a:gd name="connsiteX3" fmla="*/ 2467977 w 2598195"/>
              <a:gd name="connsiteY3" fmla="*/ 781291 h 781291"/>
              <a:gd name="connsiteX4" fmla="*/ 130218 w 2598195"/>
              <a:gd name="connsiteY4" fmla="*/ 781291 h 781291"/>
              <a:gd name="connsiteX5" fmla="*/ 0 w 2598195"/>
              <a:gd name="connsiteY5" fmla="*/ 651073 h 781291"/>
              <a:gd name="connsiteX6" fmla="*/ 0 w 2598195"/>
              <a:gd name="connsiteY6" fmla="*/ 130218 h 781291"/>
              <a:gd name="connsiteX7" fmla="*/ 130218 w 2598195"/>
              <a:gd name="connsiteY7" fmla="*/ 0 h 781291"/>
              <a:gd name="connsiteX0" fmla="*/ 2467977 w 2598195"/>
              <a:gd name="connsiteY0" fmla="*/ 0 h 781291"/>
              <a:gd name="connsiteX1" fmla="*/ 2598195 w 2598195"/>
              <a:gd name="connsiteY1" fmla="*/ 130218 h 781291"/>
              <a:gd name="connsiteX2" fmla="*/ 2598195 w 2598195"/>
              <a:gd name="connsiteY2" fmla="*/ 651073 h 781291"/>
              <a:gd name="connsiteX3" fmla="*/ 2467977 w 2598195"/>
              <a:gd name="connsiteY3" fmla="*/ 781291 h 781291"/>
              <a:gd name="connsiteX4" fmla="*/ 130218 w 2598195"/>
              <a:gd name="connsiteY4" fmla="*/ 781291 h 781291"/>
              <a:gd name="connsiteX5" fmla="*/ 0 w 2598195"/>
              <a:gd name="connsiteY5" fmla="*/ 651073 h 781291"/>
              <a:gd name="connsiteX6" fmla="*/ 0 w 2598195"/>
              <a:gd name="connsiteY6" fmla="*/ 130218 h 781291"/>
              <a:gd name="connsiteX0" fmla="*/ 2598195 w 2598195"/>
              <a:gd name="connsiteY0" fmla="*/ 0 h 651073"/>
              <a:gd name="connsiteX1" fmla="*/ 2598195 w 2598195"/>
              <a:gd name="connsiteY1" fmla="*/ 520855 h 651073"/>
              <a:gd name="connsiteX2" fmla="*/ 2467977 w 2598195"/>
              <a:gd name="connsiteY2" fmla="*/ 651073 h 651073"/>
              <a:gd name="connsiteX3" fmla="*/ 130218 w 2598195"/>
              <a:gd name="connsiteY3" fmla="*/ 651073 h 651073"/>
              <a:gd name="connsiteX4" fmla="*/ 0 w 2598195"/>
              <a:gd name="connsiteY4" fmla="*/ 520855 h 651073"/>
              <a:gd name="connsiteX5" fmla="*/ 0 w 2598195"/>
              <a:gd name="connsiteY5" fmla="*/ 0 h 651073"/>
              <a:gd name="connsiteX0" fmla="*/ 2598195 w 2598195"/>
              <a:gd name="connsiteY0" fmla="*/ 520855 h 651073"/>
              <a:gd name="connsiteX1" fmla="*/ 2467977 w 2598195"/>
              <a:gd name="connsiteY1" fmla="*/ 651073 h 651073"/>
              <a:gd name="connsiteX2" fmla="*/ 130218 w 2598195"/>
              <a:gd name="connsiteY2" fmla="*/ 651073 h 651073"/>
              <a:gd name="connsiteX3" fmla="*/ 0 w 2598195"/>
              <a:gd name="connsiteY3" fmla="*/ 520855 h 651073"/>
              <a:gd name="connsiteX4" fmla="*/ 0 w 2598195"/>
              <a:gd name="connsiteY4" fmla="*/ 0 h 651073"/>
              <a:gd name="connsiteX0" fmla="*/ 2467977 w 2467977"/>
              <a:gd name="connsiteY0" fmla="*/ 651073 h 651073"/>
              <a:gd name="connsiteX1" fmla="*/ 130218 w 2467977"/>
              <a:gd name="connsiteY1" fmla="*/ 651073 h 651073"/>
              <a:gd name="connsiteX2" fmla="*/ 0 w 2467977"/>
              <a:gd name="connsiteY2" fmla="*/ 520855 h 651073"/>
              <a:gd name="connsiteX3" fmla="*/ 0 w 2467977"/>
              <a:gd name="connsiteY3" fmla="*/ 0 h 651073"/>
              <a:gd name="connsiteX0" fmla="*/ 2467977 w 2467977"/>
              <a:gd name="connsiteY0" fmla="*/ 511373 h 511373"/>
              <a:gd name="connsiteX1" fmla="*/ 130218 w 2467977"/>
              <a:gd name="connsiteY1" fmla="*/ 511373 h 511373"/>
              <a:gd name="connsiteX2" fmla="*/ 0 w 2467977"/>
              <a:gd name="connsiteY2" fmla="*/ 381155 h 511373"/>
              <a:gd name="connsiteX3" fmla="*/ 25400 w 2467977"/>
              <a:gd name="connsiteY3" fmla="*/ 0 h 511373"/>
            </a:gdLst>
            <a:ahLst/>
            <a:cxnLst>
              <a:cxn ang="0">
                <a:pos x="connsiteX0" y="connsiteY0"/>
              </a:cxn>
              <a:cxn ang="0">
                <a:pos x="connsiteX1" y="connsiteY1"/>
              </a:cxn>
              <a:cxn ang="0">
                <a:pos x="connsiteX2" y="connsiteY2"/>
              </a:cxn>
              <a:cxn ang="0">
                <a:pos x="connsiteX3" y="connsiteY3"/>
              </a:cxn>
            </a:cxnLst>
            <a:rect l="l" t="t" r="r" b="b"/>
            <a:pathLst>
              <a:path w="2467977" h="511373">
                <a:moveTo>
                  <a:pt x="2467977" y="511373"/>
                </a:moveTo>
                <a:lnTo>
                  <a:pt x="130218" y="511373"/>
                </a:lnTo>
                <a:cubicBezTo>
                  <a:pt x="58301" y="511373"/>
                  <a:pt x="0" y="453072"/>
                  <a:pt x="0" y="381155"/>
                </a:cubicBezTo>
                <a:lnTo>
                  <a:pt x="25400" y="0"/>
                </a:lnTo>
              </a:path>
            </a:pathLst>
          </a:custGeom>
          <a:noFill/>
          <a:ln>
            <a:gradFill flip="none" rotWithShape="1">
              <a:gsLst>
                <a:gs pos="0">
                  <a:schemeClr val="bg1"/>
                </a:gs>
                <a:gs pos="99000">
                  <a:schemeClr val="bg1">
                    <a:alpha val="0"/>
                  </a:schemeClr>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kumimoji="1" lang="zh-CN" altLang="en-US"/>
          </a:p>
        </p:txBody>
      </p:sp>
      <p:pic>
        <p:nvPicPr>
          <p:cNvPr id="410" name="图片 409">
            <a:extLst>
              <a:ext uri="{FF2B5EF4-FFF2-40B4-BE49-F238E27FC236}">
                <a16:creationId xmlns="" xmlns:a16="http://schemas.microsoft.com/office/drawing/2014/main" id="{A58C3313-1C50-5344-9D9B-E91F5430FC8E}"/>
              </a:ext>
            </a:extLst>
          </p:cNvPr>
          <p:cNvPicPr>
            <a:picLocks noChangeAspect="1"/>
          </p:cNvPicPr>
          <p:nvPr/>
        </p:nvPicPr>
        <p:blipFill>
          <a:blip r:embed="rId3"/>
          <a:stretch>
            <a:fillRect/>
          </a:stretch>
        </p:blipFill>
        <p:spPr>
          <a:xfrm>
            <a:off x="-140926" y="4095424"/>
            <a:ext cx="9337879" cy="1217912"/>
          </a:xfrm>
          <a:prstGeom prst="rect">
            <a:avLst/>
          </a:prstGeom>
        </p:spPr>
      </p:pic>
      <p:grpSp>
        <p:nvGrpSpPr>
          <p:cNvPr id="12" name="组合 11"/>
          <p:cNvGrpSpPr/>
          <p:nvPr/>
        </p:nvGrpSpPr>
        <p:grpSpPr>
          <a:xfrm>
            <a:off x="410514" y="419914"/>
            <a:ext cx="3297416" cy="3297416"/>
            <a:chOff x="2923292" y="1082066"/>
            <a:chExt cx="3297416" cy="3297416"/>
          </a:xfrm>
        </p:grpSpPr>
        <p:sp>
          <p:nvSpPr>
            <p:cNvPr id="411" name="椭圆 410">
              <a:extLst>
                <a:ext uri="{FF2B5EF4-FFF2-40B4-BE49-F238E27FC236}">
                  <a16:creationId xmlns="" xmlns:a16="http://schemas.microsoft.com/office/drawing/2014/main" id="{990E7058-C1D7-B043-9101-E9DA51D8F5B6}"/>
                </a:ext>
              </a:extLst>
            </p:cNvPr>
            <p:cNvSpPr/>
            <p:nvPr/>
          </p:nvSpPr>
          <p:spPr>
            <a:xfrm>
              <a:off x="2923292" y="1082066"/>
              <a:ext cx="3297416" cy="32974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椭圆 1">
              <a:extLst>
                <a:ext uri="{FF2B5EF4-FFF2-40B4-BE49-F238E27FC236}">
                  <a16:creationId xmlns="" xmlns:a16="http://schemas.microsoft.com/office/drawing/2014/main" id="{EA94BA19-F08F-4545-B990-DCCAB7E084F9}"/>
                </a:ext>
              </a:extLst>
            </p:cNvPr>
            <p:cNvSpPr/>
            <p:nvPr/>
          </p:nvSpPr>
          <p:spPr>
            <a:xfrm>
              <a:off x="3223647" y="1382421"/>
              <a:ext cx="2696706" cy="2696706"/>
            </a:xfrm>
            <a:prstGeom prst="ellipse">
              <a:avLst/>
            </a:prstGeom>
            <a:gradFill flip="none" rotWithShape="1">
              <a:gsLst>
                <a:gs pos="100000">
                  <a:srgbClr val="C00000"/>
                </a:gs>
                <a:gs pos="0">
                  <a:srgbClr val="E8D2BB"/>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椭圆 2">
              <a:extLst>
                <a:ext uri="{FF2B5EF4-FFF2-40B4-BE49-F238E27FC236}">
                  <a16:creationId xmlns="" xmlns:a16="http://schemas.microsoft.com/office/drawing/2014/main" id="{9F8FE99B-C45C-4344-B7AF-CB36AA579789}"/>
                </a:ext>
              </a:extLst>
            </p:cNvPr>
            <p:cNvSpPr/>
            <p:nvPr/>
          </p:nvSpPr>
          <p:spPr>
            <a:xfrm>
              <a:off x="3353195" y="1511969"/>
              <a:ext cx="2437610" cy="2437610"/>
            </a:xfrm>
            <a:prstGeom prst="ellipse">
              <a:avLst/>
            </a:prstGeom>
            <a:blipFill>
              <a:blip r:embed="rId4"/>
              <a:srcRect/>
              <a:stretch>
                <a:fillRect l="-14575" r="-35425"/>
              </a:stretch>
            </a:blip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任意形状 5">
              <a:extLst>
                <a:ext uri="{FF2B5EF4-FFF2-40B4-BE49-F238E27FC236}">
                  <a16:creationId xmlns="" xmlns:a16="http://schemas.microsoft.com/office/drawing/2014/main" id="{76BB256D-B019-5D4F-B2DB-83042F5C2AA3}"/>
                </a:ext>
              </a:extLst>
            </p:cNvPr>
            <p:cNvSpPr>
              <a:spLocks noChangeAspect="1"/>
            </p:cNvSpPr>
            <p:nvPr/>
          </p:nvSpPr>
          <p:spPr>
            <a:xfrm>
              <a:off x="3428678" y="3055948"/>
              <a:ext cx="2286643" cy="378000"/>
            </a:xfrm>
            <a:custGeom>
              <a:avLst/>
              <a:gdLst>
                <a:gd name="connsiteX0" fmla="*/ 0 w 2437610"/>
                <a:gd name="connsiteY0" fmla="*/ 0 h 402956"/>
                <a:gd name="connsiteX1" fmla="*/ 2437610 w 2437610"/>
                <a:gd name="connsiteY1" fmla="*/ 0 h 402956"/>
                <a:gd name="connsiteX2" fmla="*/ 2425592 w 2437610"/>
                <a:gd name="connsiteY2" fmla="*/ 46739 h 402956"/>
                <a:gd name="connsiteX3" fmla="*/ 2266599 w 2437610"/>
                <a:gd name="connsiteY3" fmla="*/ 377473 h 402956"/>
                <a:gd name="connsiteX4" fmla="*/ 2247543 w 2437610"/>
                <a:gd name="connsiteY4" fmla="*/ 402956 h 402956"/>
                <a:gd name="connsiteX5" fmla="*/ 190068 w 2437610"/>
                <a:gd name="connsiteY5" fmla="*/ 402956 h 402956"/>
                <a:gd name="connsiteX6" fmla="*/ 171012 w 2437610"/>
                <a:gd name="connsiteY6" fmla="*/ 377473 h 402956"/>
                <a:gd name="connsiteX7" fmla="*/ 12018 w 2437610"/>
                <a:gd name="connsiteY7" fmla="*/ 46739 h 402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7610" h="402956">
                  <a:moveTo>
                    <a:pt x="0" y="0"/>
                  </a:moveTo>
                  <a:lnTo>
                    <a:pt x="2437610" y="0"/>
                  </a:lnTo>
                  <a:lnTo>
                    <a:pt x="2425592" y="46739"/>
                  </a:lnTo>
                  <a:cubicBezTo>
                    <a:pt x="2388672" y="165440"/>
                    <a:pt x="2334722" y="276637"/>
                    <a:pt x="2266599" y="377473"/>
                  </a:cubicBezTo>
                  <a:lnTo>
                    <a:pt x="2247543" y="402956"/>
                  </a:lnTo>
                  <a:lnTo>
                    <a:pt x="190068" y="402956"/>
                  </a:lnTo>
                  <a:lnTo>
                    <a:pt x="171012" y="377473"/>
                  </a:lnTo>
                  <a:cubicBezTo>
                    <a:pt x="102888" y="276637"/>
                    <a:pt x="48938" y="165440"/>
                    <a:pt x="12018" y="46739"/>
                  </a:cubicBezTo>
                  <a:close/>
                </a:path>
              </a:pathLst>
            </a:custGeom>
            <a:gradFill flip="none" rotWithShape="1">
              <a:gsLst>
                <a:gs pos="100000">
                  <a:srgbClr val="4F0304"/>
                </a:gs>
                <a:gs pos="19000">
                  <a:srgbClr val="C000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p>
          </p:txBody>
        </p:sp>
        <p:sp>
          <p:nvSpPr>
            <p:cNvPr id="7" name="文本框 6">
              <a:extLst>
                <a:ext uri="{FF2B5EF4-FFF2-40B4-BE49-F238E27FC236}">
                  <a16:creationId xmlns="" xmlns:a16="http://schemas.microsoft.com/office/drawing/2014/main" id="{9E1464AD-BF8A-C146-BBDE-5A7EB91D2578}"/>
                </a:ext>
              </a:extLst>
            </p:cNvPr>
            <p:cNvSpPr txBox="1"/>
            <p:nvPr/>
          </p:nvSpPr>
          <p:spPr>
            <a:xfrm>
              <a:off x="3611105" y="3064616"/>
              <a:ext cx="1921790" cy="369332"/>
            </a:xfrm>
            <a:prstGeom prst="rect">
              <a:avLst/>
            </a:prstGeom>
            <a:noFill/>
          </p:spPr>
          <p:txBody>
            <a:bodyPr wrap="square" rtlCol="0">
              <a:spAutoFit/>
            </a:bodyPr>
            <a:lstStyle/>
            <a:p>
              <a:pPr algn="ctr"/>
              <a:r>
                <a:rPr kumimoji="1" lang="zh-CN" altLang="en-US" dirty="0">
                  <a:solidFill>
                    <a:srgbClr val="E8D2BB"/>
                  </a:solidFill>
                  <a:latin typeface="Source Han Serif CN Medium" panose="02020400000000000000" pitchFamily="18" charset="-128"/>
                  <a:ea typeface="Source Han Serif CN Medium" panose="02020400000000000000" pitchFamily="18" charset="-128"/>
                </a:rPr>
                <a:t>全球领先的平台</a:t>
              </a:r>
            </a:p>
          </p:txBody>
        </p:sp>
        <p:sp>
          <p:nvSpPr>
            <p:cNvPr id="377" name="弧 376">
              <a:extLst>
                <a:ext uri="{FF2B5EF4-FFF2-40B4-BE49-F238E27FC236}">
                  <a16:creationId xmlns="" xmlns:a16="http://schemas.microsoft.com/office/drawing/2014/main" id="{37C6D3F0-DA40-7446-B2A3-EFD1C012651F}"/>
                </a:ext>
              </a:extLst>
            </p:cNvPr>
            <p:cNvSpPr/>
            <p:nvPr/>
          </p:nvSpPr>
          <p:spPr>
            <a:xfrm>
              <a:off x="2928395" y="1092272"/>
              <a:ext cx="3287210" cy="3287210"/>
            </a:xfrm>
            <a:prstGeom prst="arc">
              <a:avLst>
                <a:gd name="adj1" fmla="val 19975826"/>
                <a:gd name="adj2" fmla="val 3645359"/>
              </a:avLst>
            </a:prstGeom>
            <a:ln w="19050" cap="rnd">
              <a:gradFill>
                <a:gsLst>
                  <a:gs pos="0">
                    <a:srgbClr val="C00000"/>
                  </a:gs>
                  <a:gs pos="99000">
                    <a:srgbClr val="C00000">
                      <a:alpha val="0"/>
                    </a:srgbClr>
                  </a:gs>
                </a:gsLst>
                <a:lin ang="5400000" scaled="1"/>
              </a:gradFill>
              <a:round/>
              <a:head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sp>
          <p:nvSpPr>
            <p:cNvPr id="378" name="弧 377">
              <a:extLst>
                <a:ext uri="{FF2B5EF4-FFF2-40B4-BE49-F238E27FC236}">
                  <a16:creationId xmlns="" xmlns:a16="http://schemas.microsoft.com/office/drawing/2014/main" id="{18C1154F-19F7-8545-9F9A-9D027E2C2BD4}"/>
                </a:ext>
              </a:extLst>
            </p:cNvPr>
            <p:cNvSpPr/>
            <p:nvPr/>
          </p:nvSpPr>
          <p:spPr>
            <a:xfrm>
              <a:off x="2928395" y="1092272"/>
              <a:ext cx="3287210" cy="3287210"/>
            </a:xfrm>
            <a:prstGeom prst="arc">
              <a:avLst>
                <a:gd name="adj1" fmla="val 8843251"/>
                <a:gd name="adj2" fmla="val 13222307"/>
              </a:avLst>
            </a:prstGeom>
            <a:ln w="19050" cap="rnd">
              <a:gradFill flip="none" rotWithShape="1">
                <a:gsLst>
                  <a:gs pos="0">
                    <a:srgbClr val="C00000"/>
                  </a:gs>
                  <a:gs pos="99000">
                    <a:srgbClr val="C00000">
                      <a:alpha val="0"/>
                    </a:srgbClr>
                  </a:gs>
                </a:gsLst>
                <a:lin ang="16200000" scaled="1"/>
                <a:tileRect/>
              </a:gradFill>
              <a:round/>
              <a:head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65861" y="1520187"/>
              <a:ext cx="2412277" cy="2421174"/>
            </a:xfrm>
            <a:prstGeom prst="ellipse">
              <a:avLst/>
            </a:prstGeom>
          </p:spPr>
        </p:pic>
      </p:grpSp>
      <p:sp>
        <p:nvSpPr>
          <p:cNvPr id="5" name="矩形 4"/>
          <p:cNvSpPr/>
          <p:nvPr/>
        </p:nvSpPr>
        <p:spPr>
          <a:xfrm>
            <a:off x="4528014" y="1265705"/>
            <a:ext cx="3639760" cy="1815882"/>
          </a:xfrm>
          <a:prstGeom prst="rect">
            <a:avLst/>
          </a:prstGeom>
        </p:spPr>
        <p:txBody>
          <a:bodyPr wrap="square" lIns="91436" tIns="45718" rIns="91436" bIns="45718">
            <a:spAutoFit/>
          </a:bodyPr>
          <a:lstStyle/>
          <a:p>
            <a:r>
              <a:rPr lang="zh-CN" altLang="en-US" sz="1600" dirty="0"/>
              <a:t>华中科技大学出版社（简称华中出版），秉承“超越传统出版，影响未来文化”的理念，致力于由优质</a:t>
            </a:r>
            <a:r>
              <a:rPr lang="zh-CN" altLang="en-US" sz="1600" dirty="0"/>
              <a:t>内容提供</a:t>
            </a:r>
            <a:r>
              <a:rPr lang="zh-CN" altLang="en-US" sz="1600" dirty="0"/>
              <a:t>商向优质内容集成商的转型，整合纵横延伸的国内外多领域资源，构筑高价值的文化创新生态圈，已经成为具有一定规模和影响力的现代化文化传媒企业。</a:t>
            </a:r>
          </a:p>
        </p:txBody>
      </p:sp>
      <p:grpSp>
        <p:nvGrpSpPr>
          <p:cNvPr id="26" name="组合 25"/>
          <p:cNvGrpSpPr/>
          <p:nvPr/>
        </p:nvGrpSpPr>
        <p:grpSpPr>
          <a:xfrm>
            <a:off x="3990528" y="1325956"/>
            <a:ext cx="1325986" cy="307777"/>
            <a:chOff x="4682685" y="2805085"/>
            <a:chExt cx="1364343" cy="307777"/>
          </a:xfrm>
        </p:grpSpPr>
        <p:sp>
          <p:nvSpPr>
            <p:cNvPr id="27" name="文本框 36">
              <a:extLst>
                <a:ext uri="{FF2B5EF4-FFF2-40B4-BE49-F238E27FC236}">
                  <a16:creationId xmlns="" xmlns:a16="http://schemas.microsoft.com/office/drawing/2014/main" id="{6FAF5284-32B9-BB42-9A93-4BD1A1C1B18A}"/>
                </a:ext>
              </a:extLst>
            </p:cNvPr>
            <p:cNvSpPr txBox="1"/>
            <p:nvPr/>
          </p:nvSpPr>
          <p:spPr>
            <a:xfrm>
              <a:off x="4682685" y="2805085"/>
              <a:ext cx="1364343" cy="307777"/>
            </a:xfrm>
            <a:prstGeom prst="rect">
              <a:avLst/>
            </a:prstGeom>
            <a:noFill/>
          </p:spPr>
          <p:txBody>
            <a:bodyPr wrap="square" rtlCol="0">
              <a:spAutoFit/>
            </a:bodyPr>
            <a:lstStyle/>
            <a:p>
              <a:pPr algn="r"/>
              <a:endParaRPr kumimoji="1" lang="zh-CN" altLang="en-US" sz="1400" b="1" dirty="0">
                <a:solidFill>
                  <a:schemeClr val="tx1">
                    <a:lumMod val="75000"/>
                    <a:lumOff val="25000"/>
                  </a:schemeClr>
                </a:solidFill>
                <a:latin typeface="Source Han Serif CN" panose="02020400000000000000" pitchFamily="18" charset="-128"/>
                <a:ea typeface="Source Han Serif CN" panose="02020400000000000000" pitchFamily="18" charset="-128"/>
              </a:endParaRPr>
            </a:p>
          </p:txBody>
        </p:sp>
        <p:sp>
          <p:nvSpPr>
            <p:cNvPr id="28" name="椭圆 27">
              <a:extLst>
                <a:ext uri="{FF2B5EF4-FFF2-40B4-BE49-F238E27FC236}">
                  <a16:creationId xmlns="" xmlns:a16="http://schemas.microsoft.com/office/drawing/2014/main" id="{B47E76B3-CA6C-1C45-9570-24E16ED0D325}"/>
                </a:ext>
              </a:extLst>
            </p:cNvPr>
            <p:cNvSpPr/>
            <p:nvPr/>
          </p:nvSpPr>
          <p:spPr>
            <a:xfrm>
              <a:off x="4801291" y="2865791"/>
              <a:ext cx="205540" cy="205540"/>
            </a:xfrm>
            <a:prstGeom prst="ellipse">
              <a:avLst/>
            </a:prstGeom>
            <a:gradFill>
              <a:gsLst>
                <a:gs pos="100000">
                  <a:srgbClr val="4F0304"/>
                </a:gs>
                <a:gs pos="0">
                  <a:srgbClr val="C00000"/>
                </a:gs>
              </a:gsLst>
              <a:lin ang="5400000" scaled="1"/>
            </a:gradFill>
            <a:ln>
              <a:noFill/>
            </a:ln>
            <a:effectLst>
              <a:outerShdw blurRad="331423" sx="102000" sy="102000" algn="ctr" rotWithShape="0">
                <a:srgbClr val="4F0304">
                  <a:alpha val="28286"/>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9" name="文本框 38">
              <a:extLst>
                <a:ext uri="{FF2B5EF4-FFF2-40B4-BE49-F238E27FC236}">
                  <a16:creationId xmlns="" xmlns:a16="http://schemas.microsoft.com/office/drawing/2014/main" id="{223828AC-BCBE-D746-8EAD-9CA0B7E78DAE}"/>
                </a:ext>
              </a:extLst>
            </p:cNvPr>
            <p:cNvSpPr txBox="1"/>
            <p:nvPr/>
          </p:nvSpPr>
          <p:spPr>
            <a:xfrm>
              <a:off x="4762588" y="2834025"/>
              <a:ext cx="342900" cy="276999"/>
            </a:xfrm>
            <a:prstGeom prst="rect">
              <a:avLst/>
            </a:prstGeom>
            <a:noFill/>
          </p:spPr>
          <p:txBody>
            <a:bodyPr wrap="square" rtlCol="0">
              <a:spAutoFit/>
            </a:bodyPr>
            <a:lstStyle/>
            <a:p>
              <a:endParaRPr kumimoji="1" lang="zh-CN" altLang="en-US" sz="1200" b="1" dirty="0">
                <a:solidFill>
                  <a:srgbClr val="E8D2BB"/>
                </a:solidFill>
                <a:latin typeface="Didot" panose="02000503000000020003" pitchFamily="2" charset="-79"/>
                <a:cs typeface="Didot" panose="02000503000000020003" pitchFamily="2" charset="-79"/>
              </a:endParaRPr>
            </a:p>
          </p:txBody>
        </p:sp>
      </p:grpSp>
    </p:spTree>
    <p:extLst>
      <p:ext uri="{BB962C8B-B14F-4D97-AF65-F5344CB8AC3E}">
        <p14:creationId xmlns:p14="http://schemas.microsoft.com/office/powerpoint/2010/main" val="41442163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 name="圆角矩形 382">
            <a:extLst>
              <a:ext uri="{FF2B5EF4-FFF2-40B4-BE49-F238E27FC236}">
                <a16:creationId xmlns="" xmlns:a16="http://schemas.microsoft.com/office/drawing/2014/main" id="{6CFEB560-7C76-9447-89C8-637FCFDDFD2B}"/>
              </a:ext>
            </a:extLst>
          </p:cNvPr>
          <p:cNvSpPr/>
          <p:nvPr/>
        </p:nvSpPr>
        <p:spPr>
          <a:xfrm flipH="1">
            <a:off x="4269476" y="1544466"/>
            <a:ext cx="2467977" cy="511373"/>
          </a:xfrm>
          <a:custGeom>
            <a:avLst/>
            <a:gdLst>
              <a:gd name="connsiteX0" fmla="*/ 0 w 2598195"/>
              <a:gd name="connsiteY0" fmla="*/ 130218 h 781291"/>
              <a:gd name="connsiteX1" fmla="*/ 130218 w 2598195"/>
              <a:gd name="connsiteY1" fmla="*/ 0 h 781291"/>
              <a:gd name="connsiteX2" fmla="*/ 2467977 w 2598195"/>
              <a:gd name="connsiteY2" fmla="*/ 0 h 781291"/>
              <a:gd name="connsiteX3" fmla="*/ 2598195 w 2598195"/>
              <a:gd name="connsiteY3" fmla="*/ 130218 h 781291"/>
              <a:gd name="connsiteX4" fmla="*/ 2598195 w 2598195"/>
              <a:gd name="connsiteY4" fmla="*/ 651073 h 781291"/>
              <a:gd name="connsiteX5" fmla="*/ 2467977 w 2598195"/>
              <a:gd name="connsiteY5" fmla="*/ 781291 h 781291"/>
              <a:gd name="connsiteX6" fmla="*/ 130218 w 2598195"/>
              <a:gd name="connsiteY6" fmla="*/ 781291 h 781291"/>
              <a:gd name="connsiteX7" fmla="*/ 0 w 2598195"/>
              <a:gd name="connsiteY7" fmla="*/ 651073 h 781291"/>
              <a:gd name="connsiteX8" fmla="*/ 0 w 2598195"/>
              <a:gd name="connsiteY8" fmla="*/ 130218 h 781291"/>
              <a:gd name="connsiteX0" fmla="*/ 2467977 w 2598195"/>
              <a:gd name="connsiteY0" fmla="*/ 0 h 781291"/>
              <a:gd name="connsiteX1" fmla="*/ 2598195 w 2598195"/>
              <a:gd name="connsiteY1" fmla="*/ 130218 h 781291"/>
              <a:gd name="connsiteX2" fmla="*/ 2598195 w 2598195"/>
              <a:gd name="connsiteY2" fmla="*/ 651073 h 781291"/>
              <a:gd name="connsiteX3" fmla="*/ 2467977 w 2598195"/>
              <a:gd name="connsiteY3" fmla="*/ 781291 h 781291"/>
              <a:gd name="connsiteX4" fmla="*/ 130218 w 2598195"/>
              <a:gd name="connsiteY4" fmla="*/ 781291 h 781291"/>
              <a:gd name="connsiteX5" fmla="*/ 0 w 2598195"/>
              <a:gd name="connsiteY5" fmla="*/ 651073 h 781291"/>
              <a:gd name="connsiteX6" fmla="*/ 0 w 2598195"/>
              <a:gd name="connsiteY6" fmla="*/ 130218 h 781291"/>
              <a:gd name="connsiteX7" fmla="*/ 130218 w 2598195"/>
              <a:gd name="connsiteY7" fmla="*/ 0 h 781291"/>
              <a:gd name="connsiteX8" fmla="*/ 2559417 w 2598195"/>
              <a:gd name="connsiteY8" fmla="*/ 91440 h 781291"/>
              <a:gd name="connsiteX0" fmla="*/ 2467977 w 2598195"/>
              <a:gd name="connsiteY0" fmla="*/ 0 h 781291"/>
              <a:gd name="connsiteX1" fmla="*/ 2598195 w 2598195"/>
              <a:gd name="connsiteY1" fmla="*/ 130218 h 781291"/>
              <a:gd name="connsiteX2" fmla="*/ 2598195 w 2598195"/>
              <a:gd name="connsiteY2" fmla="*/ 651073 h 781291"/>
              <a:gd name="connsiteX3" fmla="*/ 2467977 w 2598195"/>
              <a:gd name="connsiteY3" fmla="*/ 781291 h 781291"/>
              <a:gd name="connsiteX4" fmla="*/ 130218 w 2598195"/>
              <a:gd name="connsiteY4" fmla="*/ 781291 h 781291"/>
              <a:gd name="connsiteX5" fmla="*/ 0 w 2598195"/>
              <a:gd name="connsiteY5" fmla="*/ 651073 h 781291"/>
              <a:gd name="connsiteX6" fmla="*/ 0 w 2598195"/>
              <a:gd name="connsiteY6" fmla="*/ 130218 h 781291"/>
              <a:gd name="connsiteX7" fmla="*/ 130218 w 2598195"/>
              <a:gd name="connsiteY7" fmla="*/ 0 h 781291"/>
              <a:gd name="connsiteX0" fmla="*/ 2467977 w 2598195"/>
              <a:gd name="connsiteY0" fmla="*/ 0 h 781291"/>
              <a:gd name="connsiteX1" fmla="*/ 2598195 w 2598195"/>
              <a:gd name="connsiteY1" fmla="*/ 130218 h 781291"/>
              <a:gd name="connsiteX2" fmla="*/ 2598195 w 2598195"/>
              <a:gd name="connsiteY2" fmla="*/ 651073 h 781291"/>
              <a:gd name="connsiteX3" fmla="*/ 2467977 w 2598195"/>
              <a:gd name="connsiteY3" fmla="*/ 781291 h 781291"/>
              <a:gd name="connsiteX4" fmla="*/ 130218 w 2598195"/>
              <a:gd name="connsiteY4" fmla="*/ 781291 h 781291"/>
              <a:gd name="connsiteX5" fmla="*/ 0 w 2598195"/>
              <a:gd name="connsiteY5" fmla="*/ 651073 h 781291"/>
              <a:gd name="connsiteX6" fmla="*/ 0 w 2598195"/>
              <a:gd name="connsiteY6" fmla="*/ 130218 h 781291"/>
              <a:gd name="connsiteX0" fmla="*/ 2598195 w 2598195"/>
              <a:gd name="connsiteY0" fmla="*/ 0 h 651073"/>
              <a:gd name="connsiteX1" fmla="*/ 2598195 w 2598195"/>
              <a:gd name="connsiteY1" fmla="*/ 520855 h 651073"/>
              <a:gd name="connsiteX2" fmla="*/ 2467977 w 2598195"/>
              <a:gd name="connsiteY2" fmla="*/ 651073 h 651073"/>
              <a:gd name="connsiteX3" fmla="*/ 130218 w 2598195"/>
              <a:gd name="connsiteY3" fmla="*/ 651073 h 651073"/>
              <a:gd name="connsiteX4" fmla="*/ 0 w 2598195"/>
              <a:gd name="connsiteY4" fmla="*/ 520855 h 651073"/>
              <a:gd name="connsiteX5" fmla="*/ 0 w 2598195"/>
              <a:gd name="connsiteY5" fmla="*/ 0 h 651073"/>
              <a:gd name="connsiteX0" fmla="*/ 2598195 w 2598195"/>
              <a:gd name="connsiteY0" fmla="*/ 520855 h 651073"/>
              <a:gd name="connsiteX1" fmla="*/ 2467977 w 2598195"/>
              <a:gd name="connsiteY1" fmla="*/ 651073 h 651073"/>
              <a:gd name="connsiteX2" fmla="*/ 130218 w 2598195"/>
              <a:gd name="connsiteY2" fmla="*/ 651073 h 651073"/>
              <a:gd name="connsiteX3" fmla="*/ 0 w 2598195"/>
              <a:gd name="connsiteY3" fmla="*/ 520855 h 651073"/>
              <a:gd name="connsiteX4" fmla="*/ 0 w 2598195"/>
              <a:gd name="connsiteY4" fmla="*/ 0 h 651073"/>
              <a:gd name="connsiteX0" fmla="*/ 2467977 w 2467977"/>
              <a:gd name="connsiteY0" fmla="*/ 651073 h 651073"/>
              <a:gd name="connsiteX1" fmla="*/ 130218 w 2467977"/>
              <a:gd name="connsiteY1" fmla="*/ 651073 h 651073"/>
              <a:gd name="connsiteX2" fmla="*/ 0 w 2467977"/>
              <a:gd name="connsiteY2" fmla="*/ 520855 h 651073"/>
              <a:gd name="connsiteX3" fmla="*/ 0 w 2467977"/>
              <a:gd name="connsiteY3" fmla="*/ 0 h 651073"/>
              <a:gd name="connsiteX0" fmla="*/ 2467977 w 2467977"/>
              <a:gd name="connsiteY0" fmla="*/ 511373 h 511373"/>
              <a:gd name="connsiteX1" fmla="*/ 130218 w 2467977"/>
              <a:gd name="connsiteY1" fmla="*/ 511373 h 511373"/>
              <a:gd name="connsiteX2" fmla="*/ 0 w 2467977"/>
              <a:gd name="connsiteY2" fmla="*/ 381155 h 511373"/>
              <a:gd name="connsiteX3" fmla="*/ 25400 w 2467977"/>
              <a:gd name="connsiteY3" fmla="*/ 0 h 511373"/>
            </a:gdLst>
            <a:ahLst/>
            <a:cxnLst>
              <a:cxn ang="0">
                <a:pos x="connsiteX0" y="connsiteY0"/>
              </a:cxn>
              <a:cxn ang="0">
                <a:pos x="connsiteX1" y="connsiteY1"/>
              </a:cxn>
              <a:cxn ang="0">
                <a:pos x="connsiteX2" y="connsiteY2"/>
              </a:cxn>
              <a:cxn ang="0">
                <a:pos x="connsiteX3" y="connsiteY3"/>
              </a:cxn>
            </a:cxnLst>
            <a:rect l="l" t="t" r="r" b="b"/>
            <a:pathLst>
              <a:path w="2467977" h="511373">
                <a:moveTo>
                  <a:pt x="2467977" y="511373"/>
                </a:moveTo>
                <a:lnTo>
                  <a:pt x="130218" y="511373"/>
                </a:lnTo>
                <a:cubicBezTo>
                  <a:pt x="58301" y="511373"/>
                  <a:pt x="0" y="453072"/>
                  <a:pt x="0" y="381155"/>
                </a:cubicBezTo>
                <a:lnTo>
                  <a:pt x="25400" y="0"/>
                </a:lnTo>
              </a:path>
            </a:pathLst>
          </a:custGeom>
          <a:noFill/>
          <a:ln>
            <a:gradFill flip="none" rotWithShape="1">
              <a:gsLst>
                <a:gs pos="0">
                  <a:schemeClr val="bg1"/>
                </a:gs>
                <a:gs pos="99000">
                  <a:schemeClr val="bg1">
                    <a:alpha val="0"/>
                  </a:schemeClr>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kumimoji="1" lang="zh-CN" altLang="en-US"/>
          </a:p>
        </p:txBody>
      </p:sp>
      <p:sp>
        <p:nvSpPr>
          <p:cNvPr id="404" name="圆角矩形 382">
            <a:extLst>
              <a:ext uri="{FF2B5EF4-FFF2-40B4-BE49-F238E27FC236}">
                <a16:creationId xmlns="" xmlns:a16="http://schemas.microsoft.com/office/drawing/2014/main" id="{6DD626C2-CD29-5C46-9012-E2AE86CE7440}"/>
              </a:ext>
            </a:extLst>
          </p:cNvPr>
          <p:cNvSpPr/>
          <p:nvPr/>
        </p:nvSpPr>
        <p:spPr>
          <a:xfrm flipH="1">
            <a:off x="5699798" y="3541655"/>
            <a:ext cx="2467977" cy="511373"/>
          </a:xfrm>
          <a:custGeom>
            <a:avLst/>
            <a:gdLst>
              <a:gd name="connsiteX0" fmla="*/ 0 w 2598195"/>
              <a:gd name="connsiteY0" fmla="*/ 130218 h 781291"/>
              <a:gd name="connsiteX1" fmla="*/ 130218 w 2598195"/>
              <a:gd name="connsiteY1" fmla="*/ 0 h 781291"/>
              <a:gd name="connsiteX2" fmla="*/ 2467977 w 2598195"/>
              <a:gd name="connsiteY2" fmla="*/ 0 h 781291"/>
              <a:gd name="connsiteX3" fmla="*/ 2598195 w 2598195"/>
              <a:gd name="connsiteY3" fmla="*/ 130218 h 781291"/>
              <a:gd name="connsiteX4" fmla="*/ 2598195 w 2598195"/>
              <a:gd name="connsiteY4" fmla="*/ 651073 h 781291"/>
              <a:gd name="connsiteX5" fmla="*/ 2467977 w 2598195"/>
              <a:gd name="connsiteY5" fmla="*/ 781291 h 781291"/>
              <a:gd name="connsiteX6" fmla="*/ 130218 w 2598195"/>
              <a:gd name="connsiteY6" fmla="*/ 781291 h 781291"/>
              <a:gd name="connsiteX7" fmla="*/ 0 w 2598195"/>
              <a:gd name="connsiteY7" fmla="*/ 651073 h 781291"/>
              <a:gd name="connsiteX8" fmla="*/ 0 w 2598195"/>
              <a:gd name="connsiteY8" fmla="*/ 130218 h 781291"/>
              <a:gd name="connsiteX0" fmla="*/ 2467977 w 2598195"/>
              <a:gd name="connsiteY0" fmla="*/ 0 h 781291"/>
              <a:gd name="connsiteX1" fmla="*/ 2598195 w 2598195"/>
              <a:gd name="connsiteY1" fmla="*/ 130218 h 781291"/>
              <a:gd name="connsiteX2" fmla="*/ 2598195 w 2598195"/>
              <a:gd name="connsiteY2" fmla="*/ 651073 h 781291"/>
              <a:gd name="connsiteX3" fmla="*/ 2467977 w 2598195"/>
              <a:gd name="connsiteY3" fmla="*/ 781291 h 781291"/>
              <a:gd name="connsiteX4" fmla="*/ 130218 w 2598195"/>
              <a:gd name="connsiteY4" fmla="*/ 781291 h 781291"/>
              <a:gd name="connsiteX5" fmla="*/ 0 w 2598195"/>
              <a:gd name="connsiteY5" fmla="*/ 651073 h 781291"/>
              <a:gd name="connsiteX6" fmla="*/ 0 w 2598195"/>
              <a:gd name="connsiteY6" fmla="*/ 130218 h 781291"/>
              <a:gd name="connsiteX7" fmla="*/ 130218 w 2598195"/>
              <a:gd name="connsiteY7" fmla="*/ 0 h 781291"/>
              <a:gd name="connsiteX8" fmla="*/ 2559417 w 2598195"/>
              <a:gd name="connsiteY8" fmla="*/ 91440 h 781291"/>
              <a:gd name="connsiteX0" fmla="*/ 2467977 w 2598195"/>
              <a:gd name="connsiteY0" fmla="*/ 0 h 781291"/>
              <a:gd name="connsiteX1" fmla="*/ 2598195 w 2598195"/>
              <a:gd name="connsiteY1" fmla="*/ 130218 h 781291"/>
              <a:gd name="connsiteX2" fmla="*/ 2598195 w 2598195"/>
              <a:gd name="connsiteY2" fmla="*/ 651073 h 781291"/>
              <a:gd name="connsiteX3" fmla="*/ 2467977 w 2598195"/>
              <a:gd name="connsiteY3" fmla="*/ 781291 h 781291"/>
              <a:gd name="connsiteX4" fmla="*/ 130218 w 2598195"/>
              <a:gd name="connsiteY4" fmla="*/ 781291 h 781291"/>
              <a:gd name="connsiteX5" fmla="*/ 0 w 2598195"/>
              <a:gd name="connsiteY5" fmla="*/ 651073 h 781291"/>
              <a:gd name="connsiteX6" fmla="*/ 0 w 2598195"/>
              <a:gd name="connsiteY6" fmla="*/ 130218 h 781291"/>
              <a:gd name="connsiteX7" fmla="*/ 130218 w 2598195"/>
              <a:gd name="connsiteY7" fmla="*/ 0 h 781291"/>
              <a:gd name="connsiteX0" fmla="*/ 2467977 w 2598195"/>
              <a:gd name="connsiteY0" fmla="*/ 0 h 781291"/>
              <a:gd name="connsiteX1" fmla="*/ 2598195 w 2598195"/>
              <a:gd name="connsiteY1" fmla="*/ 130218 h 781291"/>
              <a:gd name="connsiteX2" fmla="*/ 2598195 w 2598195"/>
              <a:gd name="connsiteY2" fmla="*/ 651073 h 781291"/>
              <a:gd name="connsiteX3" fmla="*/ 2467977 w 2598195"/>
              <a:gd name="connsiteY3" fmla="*/ 781291 h 781291"/>
              <a:gd name="connsiteX4" fmla="*/ 130218 w 2598195"/>
              <a:gd name="connsiteY4" fmla="*/ 781291 h 781291"/>
              <a:gd name="connsiteX5" fmla="*/ 0 w 2598195"/>
              <a:gd name="connsiteY5" fmla="*/ 651073 h 781291"/>
              <a:gd name="connsiteX6" fmla="*/ 0 w 2598195"/>
              <a:gd name="connsiteY6" fmla="*/ 130218 h 781291"/>
              <a:gd name="connsiteX0" fmla="*/ 2598195 w 2598195"/>
              <a:gd name="connsiteY0" fmla="*/ 0 h 651073"/>
              <a:gd name="connsiteX1" fmla="*/ 2598195 w 2598195"/>
              <a:gd name="connsiteY1" fmla="*/ 520855 h 651073"/>
              <a:gd name="connsiteX2" fmla="*/ 2467977 w 2598195"/>
              <a:gd name="connsiteY2" fmla="*/ 651073 h 651073"/>
              <a:gd name="connsiteX3" fmla="*/ 130218 w 2598195"/>
              <a:gd name="connsiteY3" fmla="*/ 651073 h 651073"/>
              <a:gd name="connsiteX4" fmla="*/ 0 w 2598195"/>
              <a:gd name="connsiteY4" fmla="*/ 520855 h 651073"/>
              <a:gd name="connsiteX5" fmla="*/ 0 w 2598195"/>
              <a:gd name="connsiteY5" fmla="*/ 0 h 651073"/>
              <a:gd name="connsiteX0" fmla="*/ 2598195 w 2598195"/>
              <a:gd name="connsiteY0" fmla="*/ 520855 h 651073"/>
              <a:gd name="connsiteX1" fmla="*/ 2467977 w 2598195"/>
              <a:gd name="connsiteY1" fmla="*/ 651073 h 651073"/>
              <a:gd name="connsiteX2" fmla="*/ 130218 w 2598195"/>
              <a:gd name="connsiteY2" fmla="*/ 651073 h 651073"/>
              <a:gd name="connsiteX3" fmla="*/ 0 w 2598195"/>
              <a:gd name="connsiteY3" fmla="*/ 520855 h 651073"/>
              <a:gd name="connsiteX4" fmla="*/ 0 w 2598195"/>
              <a:gd name="connsiteY4" fmla="*/ 0 h 651073"/>
              <a:gd name="connsiteX0" fmla="*/ 2467977 w 2467977"/>
              <a:gd name="connsiteY0" fmla="*/ 651073 h 651073"/>
              <a:gd name="connsiteX1" fmla="*/ 130218 w 2467977"/>
              <a:gd name="connsiteY1" fmla="*/ 651073 h 651073"/>
              <a:gd name="connsiteX2" fmla="*/ 0 w 2467977"/>
              <a:gd name="connsiteY2" fmla="*/ 520855 h 651073"/>
              <a:gd name="connsiteX3" fmla="*/ 0 w 2467977"/>
              <a:gd name="connsiteY3" fmla="*/ 0 h 651073"/>
              <a:gd name="connsiteX0" fmla="*/ 2467977 w 2467977"/>
              <a:gd name="connsiteY0" fmla="*/ 511373 h 511373"/>
              <a:gd name="connsiteX1" fmla="*/ 130218 w 2467977"/>
              <a:gd name="connsiteY1" fmla="*/ 511373 h 511373"/>
              <a:gd name="connsiteX2" fmla="*/ 0 w 2467977"/>
              <a:gd name="connsiteY2" fmla="*/ 381155 h 511373"/>
              <a:gd name="connsiteX3" fmla="*/ 25400 w 2467977"/>
              <a:gd name="connsiteY3" fmla="*/ 0 h 511373"/>
            </a:gdLst>
            <a:ahLst/>
            <a:cxnLst>
              <a:cxn ang="0">
                <a:pos x="connsiteX0" y="connsiteY0"/>
              </a:cxn>
              <a:cxn ang="0">
                <a:pos x="connsiteX1" y="connsiteY1"/>
              </a:cxn>
              <a:cxn ang="0">
                <a:pos x="connsiteX2" y="connsiteY2"/>
              </a:cxn>
              <a:cxn ang="0">
                <a:pos x="connsiteX3" y="connsiteY3"/>
              </a:cxn>
            </a:cxnLst>
            <a:rect l="l" t="t" r="r" b="b"/>
            <a:pathLst>
              <a:path w="2467977" h="511373">
                <a:moveTo>
                  <a:pt x="2467977" y="511373"/>
                </a:moveTo>
                <a:lnTo>
                  <a:pt x="130218" y="511373"/>
                </a:lnTo>
                <a:cubicBezTo>
                  <a:pt x="58301" y="511373"/>
                  <a:pt x="0" y="453072"/>
                  <a:pt x="0" y="381155"/>
                </a:cubicBezTo>
                <a:lnTo>
                  <a:pt x="25400" y="0"/>
                </a:lnTo>
              </a:path>
            </a:pathLst>
          </a:custGeom>
          <a:noFill/>
          <a:ln>
            <a:gradFill flip="none" rotWithShape="1">
              <a:gsLst>
                <a:gs pos="0">
                  <a:schemeClr val="bg1"/>
                </a:gs>
                <a:gs pos="99000">
                  <a:schemeClr val="bg1">
                    <a:alpha val="0"/>
                  </a:schemeClr>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kumimoji="1" lang="zh-CN" altLang="en-US"/>
          </a:p>
        </p:txBody>
      </p:sp>
      <p:pic>
        <p:nvPicPr>
          <p:cNvPr id="410" name="图片 409">
            <a:extLst>
              <a:ext uri="{FF2B5EF4-FFF2-40B4-BE49-F238E27FC236}">
                <a16:creationId xmlns="" xmlns:a16="http://schemas.microsoft.com/office/drawing/2014/main" id="{A58C3313-1C50-5344-9D9B-E91F5430FC8E}"/>
              </a:ext>
            </a:extLst>
          </p:cNvPr>
          <p:cNvPicPr>
            <a:picLocks noChangeAspect="1"/>
          </p:cNvPicPr>
          <p:nvPr/>
        </p:nvPicPr>
        <p:blipFill>
          <a:blip r:embed="rId3"/>
          <a:stretch>
            <a:fillRect/>
          </a:stretch>
        </p:blipFill>
        <p:spPr>
          <a:xfrm>
            <a:off x="-140926" y="4095424"/>
            <a:ext cx="9337879" cy="1217912"/>
          </a:xfrm>
          <a:prstGeom prst="rect">
            <a:avLst/>
          </a:prstGeom>
        </p:spPr>
      </p:pic>
      <p:grpSp>
        <p:nvGrpSpPr>
          <p:cNvPr id="12" name="组合 11"/>
          <p:cNvGrpSpPr/>
          <p:nvPr/>
        </p:nvGrpSpPr>
        <p:grpSpPr>
          <a:xfrm>
            <a:off x="410514" y="419914"/>
            <a:ext cx="3297416" cy="3297416"/>
            <a:chOff x="2923292" y="1082066"/>
            <a:chExt cx="3297416" cy="3297416"/>
          </a:xfrm>
        </p:grpSpPr>
        <p:sp>
          <p:nvSpPr>
            <p:cNvPr id="411" name="椭圆 410">
              <a:extLst>
                <a:ext uri="{FF2B5EF4-FFF2-40B4-BE49-F238E27FC236}">
                  <a16:creationId xmlns="" xmlns:a16="http://schemas.microsoft.com/office/drawing/2014/main" id="{990E7058-C1D7-B043-9101-E9DA51D8F5B6}"/>
                </a:ext>
              </a:extLst>
            </p:cNvPr>
            <p:cNvSpPr/>
            <p:nvPr/>
          </p:nvSpPr>
          <p:spPr>
            <a:xfrm>
              <a:off x="2923292" y="1082066"/>
              <a:ext cx="3297416" cy="32974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椭圆 1">
              <a:extLst>
                <a:ext uri="{FF2B5EF4-FFF2-40B4-BE49-F238E27FC236}">
                  <a16:creationId xmlns="" xmlns:a16="http://schemas.microsoft.com/office/drawing/2014/main" id="{EA94BA19-F08F-4545-B990-DCCAB7E084F9}"/>
                </a:ext>
              </a:extLst>
            </p:cNvPr>
            <p:cNvSpPr/>
            <p:nvPr/>
          </p:nvSpPr>
          <p:spPr>
            <a:xfrm>
              <a:off x="3223647" y="1382421"/>
              <a:ext cx="2696706" cy="2696706"/>
            </a:xfrm>
            <a:prstGeom prst="ellipse">
              <a:avLst/>
            </a:prstGeom>
            <a:gradFill flip="none" rotWithShape="1">
              <a:gsLst>
                <a:gs pos="100000">
                  <a:srgbClr val="C00000"/>
                </a:gs>
                <a:gs pos="0">
                  <a:srgbClr val="E8D2BB"/>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椭圆 2">
              <a:extLst>
                <a:ext uri="{FF2B5EF4-FFF2-40B4-BE49-F238E27FC236}">
                  <a16:creationId xmlns="" xmlns:a16="http://schemas.microsoft.com/office/drawing/2014/main" id="{9F8FE99B-C45C-4344-B7AF-CB36AA579789}"/>
                </a:ext>
              </a:extLst>
            </p:cNvPr>
            <p:cNvSpPr/>
            <p:nvPr/>
          </p:nvSpPr>
          <p:spPr>
            <a:xfrm>
              <a:off x="3353195" y="1511969"/>
              <a:ext cx="2437610" cy="2437610"/>
            </a:xfrm>
            <a:prstGeom prst="ellipse">
              <a:avLst/>
            </a:prstGeom>
            <a:blipFill>
              <a:blip r:embed="rId4"/>
              <a:srcRect/>
              <a:stretch>
                <a:fillRect l="-14575" r="-35425"/>
              </a:stretch>
            </a:blip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任意形状 5">
              <a:extLst>
                <a:ext uri="{FF2B5EF4-FFF2-40B4-BE49-F238E27FC236}">
                  <a16:creationId xmlns="" xmlns:a16="http://schemas.microsoft.com/office/drawing/2014/main" id="{76BB256D-B019-5D4F-B2DB-83042F5C2AA3}"/>
                </a:ext>
              </a:extLst>
            </p:cNvPr>
            <p:cNvSpPr>
              <a:spLocks noChangeAspect="1"/>
            </p:cNvSpPr>
            <p:nvPr/>
          </p:nvSpPr>
          <p:spPr>
            <a:xfrm>
              <a:off x="3428678" y="3055948"/>
              <a:ext cx="2286643" cy="378000"/>
            </a:xfrm>
            <a:custGeom>
              <a:avLst/>
              <a:gdLst>
                <a:gd name="connsiteX0" fmla="*/ 0 w 2437610"/>
                <a:gd name="connsiteY0" fmla="*/ 0 h 402956"/>
                <a:gd name="connsiteX1" fmla="*/ 2437610 w 2437610"/>
                <a:gd name="connsiteY1" fmla="*/ 0 h 402956"/>
                <a:gd name="connsiteX2" fmla="*/ 2425592 w 2437610"/>
                <a:gd name="connsiteY2" fmla="*/ 46739 h 402956"/>
                <a:gd name="connsiteX3" fmla="*/ 2266599 w 2437610"/>
                <a:gd name="connsiteY3" fmla="*/ 377473 h 402956"/>
                <a:gd name="connsiteX4" fmla="*/ 2247543 w 2437610"/>
                <a:gd name="connsiteY4" fmla="*/ 402956 h 402956"/>
                <a:gd name="connsiteX5" fmla="*/ 190068 w 2437610"/>
                <a:gd name="connsiteY5" fmla="*/ 402956 h 402956"/>
                <a:gd name="connsiteX6" fmla="*/ 171012 w 2437610"/>
                <a:gd name="connsiteY6" fmla="*/ 377473 h 402956"/>
                <a:gd name="connsiteX7" fmla="*/ 12018 w 2437610"/>
                <a:gd name="connsiteY7" fmla="*/ 46739 h 402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7610" h="402956">
                  <a:moveTo>
                    <a:pt x="0" y="0"/>
                  </a:moveTo>
                  <a:lnTo>
                    <a:pt x="2437610" y="0"/>
                  </a:lnTo>
                  <a:lnTo>
                    <a:pt x="2425592" y="46739"/>
                  </a:lnTo>
                  <a:cubicBezTo>
                    <a:pt x="2388672" y="165440"/>
                    <a:pt x="2334722" y="276637"/>
                    <a:pt x="2266599" y="377473"/>
                  </a:cubicBezTo>
                  <a:lnTo>
                    <a:pt x="2247543" y="402956"/>
                  </a:lnTo>
                  <a:lnTo>
                    <a:pt x="190068" y="402956"/>
                  </a:lnTo>
                  <a:lnTo>
                    <a:pt x="171012" y="377473"/>
                  </a:lnTo>
                  <a:cubicBezTo>
                    <a:pt x="102888" y="276637"/>
                    <a:pt x="48938" y="165440"/>
                    <a:pt x="12018" y="46739"/>
                  </a:cubicBezTo>
                  <a:close/>
                </a:path>
              </a:pathLst>
            </a:custGeom>
            <a:gradFill flip="none" rotWithShape="1">
              <a:gsLst>
                <a:gs pos="100000">
                  <a:srgbClr val="4F0304"/>
                </a:gs>
                <a:gs pos="19000">
                  <a:srgbClr val="C000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p>
          </p:txBody>
        </p:sp>
        <p:sp>
          <p:nvSpPr>
            <p:cNvPr id="7" name="文本框 6">
              <a:extLst>
                <a:ext uri="{FF2B5EF4-FFF2-40B4-BE49-F238E27FC236}">
                  <a16:creationId xmlns="" xmlns:a16="http://schemas.microsoft.com/office/drawing/2014/main" id="{9E1464AD-BF8A-C146-BBDE-5A7EB91D2578}"/>
                </a:ext>
              </a:extLst>
            </p:cNvPr>
            <p:cNvSpPr txBox="1"/>
            <p:nvPr/>
          </p:nvSpPr>
          <p:spPr>
            <a:xfrm>
              <a:off x="3611105" y="3064616"/>
              <a:ext cx="1921790" cy="369332"/>
            </a:xfrm>
            <a:prstGeom prst="rect">
              <a:avLst/>
            </a:prstGeom>
            <a:noFill/>
          </p:spPr>
          <p:txBody>
            <a:bodyPr wrap="square" rtlCol="0">
              <a:spAutoFit/>
            </a:bodyPr>
            <a:lstStyle/>
            <a:p>
              <a:pPr algn="ctr"/>
              <a:r>
                <a:rPr kumimoji="1" lang="zh-CN" altLang="en-US" dirty="0">
                  <a:solidFill>
                    <a:srgbClr val="E8D2BB"/>
                  </a:solidFill>
                  <a:latin typeface="Source Han Serif CN Medium" panose="02020400000000000000" pitchFamily="18" charset="-128"/>
                  <a:ea typeface="Source Han Serif CN Medium" panose="02020400000000000000" pitchFamily="18" charset="-128"/>
                </a:rPr>
                <a:t>全球领先的平台</a:t>
              </a:r>
            </a:p>
          </p:txBody>
        </p:sp>
        <p:sp>
          <p:nvSpPr>
            <p:cNvPr id="377" name="弧 376">
              <a:extLst>
                <a:ext uri="{FF2B5EF4-FFF2-40B4-BE49-F238E27FC236}">
                  <a16:creationId xmlns="" xmlns:a16="http://schemas.microsoft.com/office/drawing/2014/main" id="{37C6D3F0-DA40-7446-B2A3-EFD1C012651F}"/>
                </a:ext>
              </a:extLst>
            </p:cNvPr>
            <p:cNvSpPr/>
            <p:nvPr/>
          </p:nvSpPr>
          <p:spPr>
            <a:xfrm>
              <a:off x="2928395" y="1092272"/>
              <a:ext cx="3287210" cy="3287210"/>
            </a:xfrm>
            <a:prstGeom prst="arc">
              <a:avLst>
                <a:gd name="adj1" fmla="val 19975826"/>
                <a:gd name="adj2" fmla="val 3645359"/>
              </a:avLst>
            </a:prstGeom>
            <a:ln w="19050" cap="rnd">
              <a:gradFill>
                <a:gsLst>
                  <a:gs pos="0">
                    <a:srgbClr val="C00000"/>
                  </a:gs>
                  <a:gs pos="99000">
                    <a:srgbClr val="C00000">
                      <a:alpha val="0"/>
                    </a:srgbClr>
                  </a:gs>
                </a:gsLst>
                <a:lin ang="5400000" scaled="1"/>
              </a:gradFill>
              <a:round/>
              <a:head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sp>
          <p:nvSpPr>
            <p:cNvPr id="378" name="弧 377">
              <a:extLst>
                <a:ext uri="{FF2B5EF4-FFF2-40B4-BE49-F238E27FC236}">
                  <a16:creationId xmlns="" xmlns:a16="http://schemas.microsoft.com/office/drawing/2014/main" id="{18C1154F-19F7-8545-9F9A-9D027E2C2BD4}"/>
                </a:ext>
              </a:extLst>
            </p:cNvPr>
            <p:cNvSpPr/>
            <p:nvPr/>
          </p:nvSpPr>
          <p:spPr>
            <a:xfrm>
              <a:off x="2928395" y="1092272"/>
              <a:ext cx="3287210" cy="3287210"/>
            </a:xfrm>
            <a:prstGeom prst="arc">
              <a:avLst>
                <a:gd name="adj1" fmla="val 8843251"/>
                <a:gd name="adj2" fmla="val 13222307"/>
              </a:avLst>
            </a:prstGeom>
            <a:ln w="19050" cap="rnd">
              <a:gradFill flip="none" rotWithShape="1">
                <a:gsLst>
                  <a:gs pos="0">
                    <a:srgbClr val="C00000"/>
                  </a:gs>
                  <a:gs pos="99000">
                    <a:srgbClr val="C00000">
                      <a:alpha val="0"/>
                    </a:srgbClr>
                  </a:gs>
                </a:gsLst>
                <a:lin ang="16200000" scaled="1"/>
                <a:tileRect/>
              </a:gradFill>
              <a:round/>
              <a:head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65861" y="1520187"/>
              <a:ext cx="2412277" cy="2421174"/>
            </a:xfrm>
            <a:prstGeom prst="ellipse">
              <a:avLst/>
            </a:prstGeom>
          </p:spPr>
        </p:pic>
      </p:grpSp>
      <p:sp>
        <p:nvSpPr>
          <p:cNvPr id="5" name="矩形 4"/>
          <p:cNvSpPr/>
          <p:nvPr/>
        </p:nvSpPr>
        <p:spPr>
          <a:xfrm>
            <a:off x="4442347" y="777877"/>
            <a:ext cx="4036694" cy="2800763"/>
          </a:xfrm>
          <a:prstGeom prst="rect">
            <a:avLst/>
          </a:prstGeom>
        </p:spPr>
        <p:txBody>
          <a:bodyPr wrap="square" lIns="91436" tIns="45718" rIns="91436" bIns="45718">
            <a:spAutoFit/>
          </a:bodyPr>
          <a:lstStyle/>
          <a:p>
            <a:r>
              <a:rPr lang="zh-CN" altLang="en-US" sz="1600" dirty="0">
                <a:latin typeface="Source Han Serif CN"/>
              </a:rPr>
              <a:t>华中出版聚焦主业，稳中求进，年出版图书</a:t>
            </a:r>
            <a:r>
              <a:rPr lang="en-US" altLang="zh-CN" sz="1600" dirty="0">
                <a:latin typeface="Source Han Serif CN"/>
                <a:ea typeface="Source Han Serif CN"/>
              </a:rPr>
              <a:t>2500</a:t>
            </a:r>
            <a:r>
              <a:rPr lang="zh-CN" altLang="en-US" sz="1600" dirty="0">
                <a:latin typeface="Source Han Serif CN"/>
              </a:rPr>
              <a:t>多种，数字出版物近</a:t>
            </a:r>
            <a:r>
              <a:rPr lang="en-US" altLang="zh-CN" sz="1600" dirty="0">
                <a:latin typeface="Source Han Serif CN"/>
                <a:ea typeface="Source Han Serif CN"/>
              </a:rPr>
              <a:t>1000</a:t>
            </a:r>
            <a:r>
              <a:rPr lang="zh-CN" altLang="en-US" sz="1600" dirty="0">
                <a:latin typeface="Source Han Serif CN"/>
              </a:rPr>
              <a:t>种，服务于全球</a:t>
            </a:r>
            <a:r>
              <a:rPr lang="en-US" altLang="zh-CN" sz="1600" dirty="0">
                <a:latin typeface="Source Han Serif CN"/>
                <a:ea typeface="Source Han Serif CN"/>
              </a:rPr>
              <a:t>2000</a:t>
            </a:r>
            <a:r>
              <a:rPr lang="zh-CN" altLang="en-US" sz="1600" dirty="0">
                <a:latin typeface="Source Han Serif CN"/>
              </a:rPr>
              <a:t>多所大中专院校的教材建设。在中宣部图书出版单位社会效益评价考核中获评高分</a:t>
            </a:r>
            <a:r>
              <a:rPr lang="en-US" altLang="zh-CN" sz="1600" dirty="0">
                <a:latin typeface="Source Han Serif CN"/>
                <a:ea typeface="Source Han Serif CN"/>
              </a:rPr>
              <a:t>99.5</a:t>
            </a:r>
            <a:r>
              <a:rPr lang="zh-CN" altLang="en-US" sz="1600" dirty="0">
                <a:latin typeface="Source Han Serif CN"/>
              </a:rPr>
              <a:t>分；入选中宣部主题出版重点出版物数量在全国大学社中排名第</a:t>
            </a:r>
            <a:r>
              <a:rPr lang="en-US" altLang="zh-CN" sz="1600" dirty="0">
                <a:latin typeface="Source Han Serif CN"/>
                <a:ea typeface="Source Han Serif CN"/>
              </a:rPr>
              <a:t>3</a:t>
            </a:r>
            <a:r>
              <a:rPr lang="zh-CN" altLang="en-US" sz="1600" dirty="0">
                <a:latin typeface="Source Han Serif CN"/>
              </a:rPr>
              <a:t>；彰显图书品质的馆配成绩连续</a:t>
            </a:r>
            <a:r>
              <a:rPr lang="en-US" altLang="zh-CN" sz="1600" dirty="0">
                <a:latin typeface="Source Han Serif CN"/>
                <a:ea typeface="Source Han Serif CN"/>
              </a:rPr>
              <a:t>6</a:t>
            </a:r>
            <a:r>
              <a:rPr lang="zh-CN" altLang="en-US" sz="1600" dirty="0">
                <a:latin typeface="Source Han Serif CN"/>
              </a:rPr>
              <a:t>年领跑京外大学社，在全国美术类出版社中位列第</a:t>
            </a:r>
            <a:r>
              <a:rPr lang="en-US" altLang="zh-CN" sz="1600" dirty="0">
                <a:latin typeface="Source Han Serif CN"/>
                <a:ea typeface="Source Han Serif CN"/>
              </a:rPr>
              <a:t>1</a:t>
            </a:r>
            <a:r>
              <a:rPr lang="zh-CN" altLang="en-US" sz="1600" dirty="0">
                <a:latin typeface="Source Han Serif CN"/>
              </a:rPr>
              <a:t>、在全国大学社中位列第</a:t>
            </a:r>
            <a:r>
              <a:rPr lang="en-US" altLang="zh-CN" sz="1600" dirty="0">
                <a:latin typeface="Source Han Serif CN"/>
                <a:ea typeface="Source Han Serif CN"/>
              </a:rPr>
              <a:t>4</a:t>
            </a:r>
            <a:r>
              <a:rPr lang="zh-CN" altLang="en-US" sz="1600" dirty="0">
                <a:latin typeface="Source Han Serif CN"/>
              </a:rPr>
              <a:t>；人文社会科学领域学术出版能力在全国大学社中位列第</a:t>
            </a:r>
            <a:r>
              <a:rPr lang="en-US" altLang="zh-CN" sz="1600" dirty="0">
                <a:latin typeface="Source Han Serif CN"/>
                <a:ea typeface="Source Han Serif CN"/>
              </a:rPr>
              <a:t>11</a:t>
            </a:r>
            <a:r>
              <a:rPr lang="zh-CN" altLang="en-US" sz="1600" dirty="0">
                <a:latin typeface="Source Han Serif CN"/>
              </a:rPr>
              <a:t>；新媒体账号影响力位列全国出版社第</a:t>
            </a:r>
            <a:r>
              <a:rPr lang="en-US" altLang="zh-CN" sz="1600" dirty="0">
                <a:latin typeface="Source Han Serif CN"/>
                <a:ea typeface="Source Han Serif CN"/>
              </a:rPr>
              <a:t>5</a:t>
            </a:r>
            <a:r>
              <a:rPr lang="zh-CN" altLang="en-US" sz="1600" dirty="0">
                <a:latin typeface="Source Han Serif CN"/>
              </a:rPr>
              <a:t>。</a:t>
            </a:r>
          </a:p>
        </p:txBody>
      </p:sp>
      <p:grpSp>
        <p:nvGrpSpPr>
          <p:cNvPr id="26" name="组合 25"/>
          <p:cNvGrpSpPr/>
          <p:nvPr/>
        </p:nvGrpSpPr>
        <p:grpSpPr>
          <a:xfrm>
            <a:off x="3865020" y="816505"/>
            <a:ext cx="1325986" cy="307777"/>
            <a:chOff x="4682685" y="2805085"/>
            <a:chExt cx="1364343" cy="307777"/>
          </a:xfrm>
        </p:grpSpPr>
        <p:sp>
          <p:nvSpPr>
            <p:cNvPr id="27" name="文本框 36">
              <a:extLst>
                <a:ext uri="{FF2B5EF4-FFF2-40B4-BE49-F238E27FC236}">
                  <a16:creationId xmlns="" xmlns:a16="http://schemas.microsoft.com/office/drawing/2014/main" id="{6FAF5284-32B9-BB42-9A93-4BD1A1C1B18A}"/>
                </a:ext>
              </a:extLst>
            </p:cNvPr>
            <p:cNvSpPr txBox="1"/>
            <p:nvPr/>
          </p:nvSpPr>
          <p:spPr>
            <a:xfrm>
              <a:off x="4682685" y="2805085"/>
              <a:ext cx="1364343" cy="307777"/>
            </a:xfrm>
            <a:prstGeom prst="rect">
              <a:avLst/>
            </a:prstGeom>
            <a:noFill/>
          </p:spPr>
          <p:txBody>
            <a:bodyPr wrap="square" rtlCol="0">
              <a:spAutoFit/>
            </a:bodyPr>
            <a:lstStyle/>
            <a:p>
              <a:pPr algn="r"/>
              <a:endParaRPr kumimoji="1" lang="zh-CN" altLang="en-US" sz="1400" b="1" dirty="0">
                <a:solidFill>
                  <a:schemeClr val="tx1">
                    <a:lumMod val="75000"/>
                    <a:lumOff val="25000"/>
                  </a:schemeClr>
                </a:solidFill>
                <a:latin typeface="Source Han Serif CN" panose="02020400000000000000" pitchFamily="18" charset="-128"/>
                <a:ea typeface="Source Han Serif CN" panose="02020400000000000000" pitchFamily="18" charset="-128"/>
              </a:endParaRPr>
            </a:p>
          </p:txBody>
        </p:sp>
        <p:sp>
          <p:nvSpPr>
            <p:cNvPr id="28" name="椭圆 27">
              <a:extLst>
                <a:ext uri="{FF2B5EF4-FFF2-40B4-BE49-F238E27FC236}">
                  <a16:creationId xmlns="" xmlns:a16="http://schemas.microsoft.com/office/drawing/2014/main" id="{B47E76B3-CA6C-1C45-9570-24E16ED0D325}"/>
                </a:ext>
              </a:extLst>
            </p:cNvPr>
            <p:cNvSpPr/>
            <p:nvPr/>
          </p:nvSpPr>
          <p:spPr>
            <a:xfrm>
              <a:off x="4801291" y="2865791"/>
              <a:ext cx="205540" cy="205540"/>
            </a:xfrm>
            <a:prstGeom prst="ellipse">
              <a:avLst/>
            </a:prstGeom>
            <a:gradFill>
              <a:gsLst>
                <a:gs pos="100000">
                  <a:srgbClr val="4F0304"/>
                </a:gs>
                <a:gs pos="0">
                  <a:srgbClr val="C00000"/>
                </a:gs>
              </a:gsLst>
              <a:lin ang="5400000" scaled="1"/>
            </a:gradFill>
            <a:ln>
              <a:noFill/>
            </a:ln>
            <a:effectLst>
              <a:outerShdw blurRad="331423" sx="102000" sy="102000" algn="ctr" rotWithShape="0">
                <a:srgbClr val="4F0304">
                  <a:alpha val="28286"/>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9" name="文本框 38">
              <a:extLst>
                <a:ext uri="{FF2B5EF4-FFF2-40B4-BE49-F238E27FC236}">
                  <a16:creationId xmlns="" xmlns:a16="http://schemas.microsoft.com/office/drawing/2014/main" id="{223828AC-BCBE-D746-8EAD-9CA0B7E78DAE}"/>
                </a:ext>
              </a:extLst>
            </p:cNvPr>
            <p:cNvSpPr txBox="1"/>
            <p:nvPr/>
          </p:nvSpPr>
          <p:spPr>
            <a:xfrm>
              <a:off x="4762588" y="2834025"/>
              <a:ext cx="342900" cy="276999"/>
            </a:xfrm>
            <a:prstGeom prst="rect">
              <a:avLst/>
            </a:prstGeom>
            <a:noFill/>
          </p:spPr>
          <p:txBody>
            <a:bodyPr wrap="square" rtlCol="0">
              <a:spAutoFit/>
            </a:bodyPr>
            <a:lstStyle/>
            <a:p>
              <a:endParaRPr kumimoji="1" lang="zh-CN" altLang="en-US" sz="1200" b="1" dirty="0">
                <a:solidFill>
                  <a:srgbClr val="E8D2BB"/>
                </a:solidFill>
                <a:latin typeface="Didot" panose="02000503000000020003" pitchFamily="2" charset="-79"/>
                <a:cs typeface="Didot" panose="02000503000000020003" pitchFamily="2" charset="-79"/>
              </a:endParaRPr>
            </a:p>
          </p:txBody>
        </p:sp>
      </p:grpSp>
    </p:spTree>
    <p:extLst>
      <p:ext uri="{BB962C8B-B14F-4D97-AF65-F5344CB8AC3E}">
        <p14:creationId xmlns:p14="http://schemas.microsoft.com/office/powerpoint/2010/main" val="17466911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 name="圆角矩形 382">
            <a:extLst>
              <a:ext uri="{FF2B5EF4-FFF2-40B4-BE49-F238E27FC236}">
                <a16:creationId xmlns="" xmlns:a16="http://schemas.microsoft.com/office/drawing/2014/main" id="{6CFEB560-7C76-9447-89C8-637FCFDDFD2B}"/>
              </a:ext>
            </a:extLst>
          </p:cNvPr>
          <p:cNvSpPr/>
          <p:nvPr/>
        </p:nvSpPr>
        <p:spPr>
          <a:xfrm flipH="1">
            <a:off x="4269476" y="1544466"/>
            <a:ext cx="2467977" cy="511373"/>
          </a:xfrm>
          <a:custGeom>
            <a:avLst/>
            <a:gdLst>
              <a:gd name="connsiteX0" fmla="*/ 0 w 2598195"/>
              <a:gd name="connsiteY0" fmla="*/ 130218 h 781291"/>
              <a:gd name="connsiteX1" fmla="*/ 130218 w 2598195"/>
              <a:gd name="connsiteY1" fmla="*/ 0 h 781291"/>
              <a:gd name="connsiteX2" fmla="*/ 2467977 w 2598195"/>
              <a:gd name="connsiteY2" fmla="*/ 0 h 781291"/>
              <a:gd name="connsiteX3" fmla="*/ 2598195 w 2598195"/>
              <a:gd name="connsiteY3" fmla="*/ 130218 h 781291"/>
              <a:gd name="connsiteX4" fmla="*/ 2598195 w 2598195"/>
              <a:gd name="connsiteY4" fmla="*/ 651073 h 781291"/>
              <a:gd name="connsiteX5" fmla="*/ 2467977 w 2598195"/>
              <a:gd name="connsiteY5" fmla="*/ 781291 h 781291"/>
              <a:gd name="connsiteX6" fmla="*/ 130218 w 2598195"/>
              <a:gd name="connsiteY6" fmla="*/ 781291 h 781291"/>
              <a:gd name="connsiteX7" fmla="*/ 0 w 2598195"/>
              <a:gd name="connsiteY7" fmla="*/ 651073 h 781291"/>
              <a:gd name="connsiteX8" fmla="*/ 0 w 2598195"/>
              <a:gd name="connsiteY8" fmla="*/ 130218 h 781291"/>
              <a:gd name="connsiteX0" fmla="*/ 2467977 w 2598195"/>
              <a:gd name="connsiteY0" fmla="*/ 0 h 781291"/>
              <a:gd name="connsiteX1" fmla="*/ 2598195 w 2598195"/>
              <a:gd name="connsiteY1" fmla="*/ 130218 h 781291"/>
              <a:gd name="connsiteX2" fmla="*/ 2598195 w 2598195"/>
              <a:gd name="connsiteY2" fmla="*/ 651073 h 781291"/>
              <a:gd name="connsiteX3" fmla="*/ 2467977 w 2598195"/>
              <a:gd name="connsiteY3" fmla="*/ 781291 h 781291"/>
              <a:gd name="connsiteX4" fmla="*/ 130218 w 2598195"/>
              <a:gd name="connsiteY4" fmla="*/ 781291 h 781291"/>
              <a:gd name="connsiteX5" fmla="*/ 0 w 2598195"/>
              <a:gd name="connsiteY5" fmla="*/ 651073 h 781291"/>
              <a:gd name="connsiteX6" fmla="*/ 0 w 2598195"/>
              <a:gd name="connsiteY6" fmla="*/ 130218 h 781291"/>
              <a:gd name="connsiteX7" fmla="*/ 130218 w 2598195"/>
              <a:gd name="connsiteY7" fmla="*/ 0 h 781291"/>
              <a:gd name="connsiteX8" fmla="*/ 2559417 w 2598195"/>
              <a:gd name="connsiteY8" fmla="*/ 91440 h 781291"/>
              <a:gd name="connsiteX0" fmla="*/ 2467977 w 2598195"/>
              <a:gd name="connsiteY0" fmla="*/ 0 h 781291"/>
              <a:gd name="connsiteX1" fmla="*/ 2598195 w 2598195"/>
              <a:gd name="connsiteY1" fmla="*/ 130218 h 781291"/>
              <a:gd name="connsiteX2" fmla="*/ 2598195 w 2598195"/>
              <a:gd name="connsiteY2" fmla="*/ 651073 h 781291"/>
              <a:gd name="connsiteX3" fmla="*/ 2467977 w 2598195"/>
              <a:gd name="connsiteY3" fmla="*/ 781291 h 781291"/>
              <a:gd name="connsiteX4" fmla="*/ 130218 w 2598195"/>
              <a:gd name="connsiteY4" fmla="*/ 781291 h 781291"/>
              <a:gd name="connsiteX5" fmla="*/ 0 w 2598195"/>
              <a:gd name="connsiteY5" fmla="*/ 651073 h 781291"/>
              <a:gd name="connsiteX6" fmla="*/ 0 w 2598195"/>
              <a:gd name="connsiteY6" fmla="*/ 130218 h 781291"/>
              <a:gd name="connsiteX7" fmla="*/ 130218 w 2598195"/>
              <a:gd name="connsiteY7" fmla="*/ 0 h 781291"/>
              <a:gd name="connsiteX0" fmla="*/ 2467977 w 2598195"/>
              <a:gd name="connsiteY0" fmla="*/ 0 h 781291"/>
              <a:gd name="connsiteX1" fmla="*/ 2598195 w 2598195"/>
              <a:gd name="connsiteY1" fmla="*/ 130218 h 781291"/>
              <a:gd name="connsiteX2" fmla="*/ 2598195 w 2598195"/>
              <a:gd name="connsiteY2" fmla="*/ 651073 h 781291"/>
              <a:gd name="connsiteX3" fmla="*/ 2467977 w 2598195"/>
              <a:gd name="connsiteY3" fmla="*/ 781291 h 781291"/>
              <a:gd name="connsiteX4" fmla="*/ 130218 w 2598195"/>
              <a:gd name="connsiteY4" fmla="*/ 781291 h 781291"/>
              <a:gd name="connsiteX5" fmla="*/ 0 w 2598195"/>
              <a:gd name="connsiteY5" fmla="*/ 651073 h 781291"/>
              <a:gd name="connsiteX6" fmla="*/ 0 w 2598195"/>
              <a:gd name="connsiteY6" fmla="*/ 130218 h 781291"/>
              <a:gd name="connsiteX0" fmla="*/ 2598195 w 2598195"/>
              <a:gd name="connsiteY0" fmla="*/ 0 h 651073"/>
              <a:gd name="connsiteX1" fmla="*/ 2598195 w 2598195"/>
              <a:gd name="connsiteY1" fmla="*/ 520855 h 651073"/>
              <a:gd name="connsiteX2" fmla="*/ 2467977 w 2598195"/>
              <a:gd name="connsiteY2" fmla="*/ 651073 h 651073"/>
              <a:gd name="connsiteX3" fmla="*/ 130218 w 2598195"/>
              <a:gd name="connsiteY3" fmla="*/ 651073 h 651073"/>
              <a:gd name="connsiteX4" fmla="*/ 0 w 2598195"/>
              <a:gd name="connsiteY4" fmla="*/ 520855 h 651073"/>
              <a:gd name="connsiteX5" fmla="*/ 0 w 2598195"/>
              <a:gd name="connsiteY5" fmla="*/ 0 h 651073"/>
              <a:gd name="connsiteX0" fmla="*/ 2598195 w 2598195"/>
              <a:gd name="connsiteY0" fmla="*/ 520855 h 651073"/>
              <a:gd name="connsiteX1" fmla="*/ 2467977 w 2598195"/>
              <a:gd name="connsiteY1" fmla="*/ 651073 h 651073"/>
              <a:gd name="connsiteX2" fmla="*/ 130218 w 2598195"/>
              <a:gd name="connsiteY2" fmla="*/ 651073 h 651073"/>
              <a:gd name="connsiteX3" fmla="*/ 0 w 2598195"/>
              <a:gd name="connsiteY3" fmla="*/ 520855 h 651073"/>
              <a:gd name="connsiteX4" fmla="*/ 0 w 2598195"/>
              <a:gd name="connsiteY4" fmla="*/ 0 h 651073"/>
              <a:gd name="connsiteX0" fmla="*/ 2467977 w 2467977"/>
              <a:gd name="connsiteY0" fmla="*/ 651073 h 651073"/>
              <a:gd name="connsiteX1" fmla="*/ 130218 w 2467977"/>
              <a:gd name="connsiteY1" fmla="*/ 651073 h 651073"/>
              <a:gd name="connsiteX2" fmla="*/ 0 w 2467977"/>
              <a:gd name="connsiteY2" fmla="*/ 520855 h 651073"/>
              <a:gd name="connsiteX3" fmla="*/ 0 w 2467977"/>
              <a:gd name="connsiteY3" fmla="*/ 0 h 651073"/>
              <a:gd name="connsiteX0" fmla="*/ 2467977 w 2467977"/>
              <a:gd name="connsiteY0" fmla="*/ 511373 h 511373"/>
              <a:gd name="connsiteX1" fmla="*/ 130218 w 2467977"/>
              <a:gd name="connsiteY1" fmla="*/ 511373 h 511373"/>
              <a:gd name="connsiteX2" fmla="*/ 0 w 2467977"/>
              <a:gd name="connsiteY2" fmla="*/ 381155 h 511373"/>
              <a:gd name="connsiteX3" fmla="*/ 25400 w 2467977"/>
              <a:gd name="connsiteY3" fmla="*/ 0 h 511373"/>
            </a:gdLst>
            <a:ahLst/>
            <a:cxnLst>
              <a:cxn ang="0">
                <a:pos x="connsiteX0" y="connsiteY0"/>
              </a:cxn>
              <a:cxn ang="0">
                <a:pos x="connsiteX1" y="connsiteY1"/>
              </a:cxn>
              <a:cxn ang="0">
                <a:pos x="connsiteX2" y="connsiteY2"/>
              </a:cxn>
              <a:cxn ang="0">
                <a:pos x="connsiteX3" y="connsiteY3"/>
              </a:cxn>
            </a:cxnLst>
            <a:rect l="l" t="t" r="r" b="b"/>
            <a:pathLst>
              <a:path w="2467977" h="511373">
                <a:moveTo>
                  <a:pt x="2467977" y="511373"/>
                </a:moveTo>
                <a:lnTo>
                  <a:pt x="130218" y="511373"/>
                </a:lnTo>
                <a:cubicBezTo>
                  <a:pt x="58301" y="511373"/>
                  <a:pt x="0" y="453072"/>
                  <a:pt x="0" y="381155"/>
                </a:cubicBezTo>
                <a:lnTo>
                  <a:pt x="25400" y="0"/>
                </a:lnTo>
              </a:path>
            </a:pathLst>
          </a:custGeom>
          <a:noFill/>
          <a:ln>
            <a:gradFill flip="none" rotWithShape="1">
              <a:gsLst>
                <a:gs pos="0">
                  <a:schemeClr val="bg1"/>
                </a:gs>
                <a:gs pos="99000">
                  <a:schemeClr val="bg1">
                    <a:alpha val="0"/>
                  </a:schemeClr>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kumimoji="1" lang="zh-CN" altLang="en-US"/>
          </a:p>
        </p:txBody>
      </p:sp>
      <p:sp>
        <p:nvSpPr>
          <p:cNvPr id="404" name="圆角矩形 382">
            <a:extLst>
              <a:ext uri="{FF2B5EF4-FFF2-40B4-BE49-F238E27FC236}">
                <a16:creationId xmlns="" xmlns:a16="http://schemas.microsoft.com/office/drawing/2014/main" id="{6DD626C2-CD29-5C46-9012-E2AE86CE7440}"/>
              </a:ext>
            </a:extLst>
          </p:cNvPr>
          <p:cNvSpPr/>
          <p:nvPr/>
        </p:nvSpPr>
        <p:spPr>
          <a:xfrm flipH="1">
            <a:off x="5699798" y="3541655"/>
            <a:ext cx="2467977" cy="511373"/>
          </a:xfrm>
          <a:custGeom>
            <a:avLst/>
            <a:gdLst>
              <a:gd name="connsiteX0" fmla="*/ 0 w 2598195"/>
              <a:gd name="connsiteY0" fmla="*/ 130218 h 781291"/>
              <a:gd name="connsiteX1" fmla="*/ 130218 w 2598195"/>
              <a:gd name="connsiteY1" fmla="*/ 0 h 781291"/>
              <a:gd name="connsiteX2" fmla="*/ 2467977 w 2598195"/>
              <a:gd name="connsiteY2" fmla="*/ 0 h 781291"/>
              <a:gd name="connsiteX3" fmla="*/ 2598195 w 2598195"/>
              <a:gd name="connsiteY3" fmla="*/ 130218 h 781291"/>
              <a:gd name="connsiteX4" fmla="*/ 2598195 w 2598195"/>
              <a:gd name="connsiteY4" fmla="*/ 651073 h 781291"/>
              <a:gd name="connsiteX5" fmla="*/ 2467977 w 2598195"/>
              <a:gd name="connsiteY5" fmla="*/ 781291 h 781291"/>
              <a:gd name="connsiteX6" fmla="*/ 130218 w 2598195"/>
              <a:gd name="connsiteY6" fmla="*/ 781291 h 781291"/>
              <a:gd name="connsiteX7" fmla="*/ 0 w 2598195"/>
              <a:gd name="connsiteY7" fmla="*/ 651073 h 781291"/>
              <a:gd name="connsiteX8" fmla="*/ 0 w 2598195"/>
              <a:gd name="connsiteY8" fmla="*/ 130218 h 781291"/>
              <a:gd name="connsiteX0" fmla="*/ 2467977 w 2598195"/>
              <a:gd name="connsiteY0" fmla="*/ 0 h 781291"/>
              <a:gd name="connsiteX1" fmla="*/ 2598195 w 2598195"/>
              <a:gd name="connsiteY1" fmla="*/ 130218 h 781291"/>
              <a:gd name="connsiteX2" fmla="*/ 2598195 w 2598195"/>
              <a:gd name="connsiteY2" fmla="*/ 651073 h 781291"/>
              <a:gd name="connsiteX3" fmla="*/ 2467977 w 2598195"/>
              <a:gd name="connsiteY3" fmla="*/ 781291 h 781291"/>
              <a:gd name="connsiteX4" fmla="*/ 130218 w 2598195"/>
              <a:gd name="connsiteY4" fmla="*/ 781291 h 781291"/>
              <a:gd name="connsiteX5" fmla="*/ 0 w 2598195"/>
              <a:gd name="connsiteY5" fmla="*/ 651073 h 781291"/>
              <a:gd name="connsiteX6" fmla="*/ 0 w 2598195"/>
              <a:gd name="connsiteY6" fmla="*/ 130218 h 781291"/>
              <a:gd name="connsiteX7" fmla="*/ 130218 w 2598195"/>
              <a:gd name="connsiteY7" fmla="*/ 0 h 781291"/>
              <a:gd name="connsiteX8" fmla="*/ 2559417 w 2598195"/>
              <a:gd name="connsiteY8" fmla="*/ 91440 h 781291"/>
              <a:gd name="connsiteX0" fmla="*/ 2467977 w 2598195"/>
              <a:gd name="connsiteY0" fmla="*/ 0 h 781291"/>
              <a:gd name="connsiteX1" fmla="*/ 2598195 w 2598195"/>
              <a:gd name="connsiteY1" fmla="*/ 130218 h 781291"/>
              <a:gd name="connsiteX2" fmla="*/ 2598195 w 2598195"/>
              <a:gd name="connsiteY2" fmla="*/ 651073 h 781291"/>
              <a:gd name="connsiteX3" fmla="*/ 2467977 w 2598195"/>
              <a:gd name="connsiteY3" fmla="*/ 781291 h 781291"/>
              <a:gd name="connsiteX4" fmla="*/ 130218 w 2598195"/>
              <a:gd name="connsiteY4" fmla="*/ 781291 h 781291"/>
              <a:gd name="connsiteX5" fmla="*/ 0 w 2598195"/>
              <a:gd name="connsiteY5" fmla="*/ 651073 h 781291"/>
              <a:gd name="connsiteX6" fmla="*/ 0 w 2598195"/>
              <a:gd name="connsiteY6" fmla="*/ 130218 h 781291"/>
              <a:gd name="connsiteX7" fmla="*/ 130218 w 2598195"/>
              <a:gd name="connsiteY7" fmla="*/ 0 h 781291"/>
              <a:gd name="connsiteX0" fmla="*/ 2467977 w 2598195"/>
              <a:gd name="connsiteY0" fmla="*/ 0 h 781291"/>
              <a:gd name="connsiteX1" fmla="*/ 2598195 w 2598195"/>
              <a:gd name="connsiteY1" fmla="*/ 130218 h 781291"/>
              <a:gd name="connsiteX2" fmla="*/ 2598195 w 2598195"/>
              <a:gd name="connsiteY2" fmla="*/ 651073 h 781291"/>
              <a:gd name="connsiteX3" fmla="*/ 2467977 w 2598195"/>
              <a:gd name="connsiteY3" fmla="*/ 781291 h 781291"/>
              <a:gd name="connsiteX4" fmla="*/ 130218 w 2598195"/>
              <a:gd name="connsiteY4" fmla="*/ 781291 h 781291"/>
              <a:gd name="connsiteX5" fmla="*/ 0 w 2598195"/>
              <a:gd name="connsiteY5" fmla="*/ 651073 h 781291"/>
              <a:gd name="connsiteX6" fmla="*/ 0 w 2598195"/>
              <a:gd name="connsiteY6" fmla="*/ 130218 h 781291"/>
              <a:gd name="connsiteX0" fmla="*/ 2598195 w 2598195"/>
              <a:gd name="connsiteY0" fmla="*/ 0 h 651073"/>
              <a:gd name="connsiteX1" fmla="*/ 2598195 w 2598195"/>
              <a:gd name="connsiteY1" fmla="*/ 520855 h 651073"/>
              <a:gd name="connsiteX2" fmla="*/ 2467977 w 2598195"/>
              <a:gd name="connsiteY2" fmla="*/ 651073 h 651073"/>
              <a:gd name="connsiteX3" fmla="*/ 130218 w 2598195"/>
              <a:gd name="connsiteY3" fmla="*/ 651073 h 651073"/>
              <a:gd name="connsiteX4" fmla="*/ 0 w 2598195"/>
              <a:gd name="connsiteY4" fmla="*/ 520855 h 651073"/>
              <a:gd name="connsiteX5" fmla="*/ 0 w 2598195"/>
              <a:gd name="connsiteY5" fmla="*/ 0 h 651073"/>
              <a:gd name="connsiteX0" fmla="*/ 2598195 w 2598195"/>
              <a:gd name="connsiteY0" fmla="*/ 520855 h 651073"/>
              <a:gd name="connsiteX1" fmla="*/ 2467977 w 2598195"/>
              <a:gd name="connsiteY1" fmla="*/ 651073 h 651073"/>
              <a:gd name="connsiteX2" fmla="*/ 130218 w 2598195"/>
              <a:gd name="connsiteY2" fmla="*/ 651073 h 651073"/>
              <a:gd name="connsiteX3" fmla="*/ 0 w 2598195"/>
              <a:gd name="connsiteY3" fmla="*/ 520855 h 651073"/>
              <a:gd name="connsiteX4" fmla="*/ 0 w 2598195"/>
              <a:gd name="connsiteY4" fmla="*/ 0 h 651073"/>
              <a:gd name="connsiteX0" fmla="*/ 2467977 w 2467977"/>
              <a:gd name="connsiteY0" fmla="*/ 651073 h 651073"/>
              <a:gd name="connsiteX1" fmla="*/ 130218 w 2467977"/>
              <a:gd name="connsiteY1" fmla="*/ 651073 h 651073"/>
              <a:gd name="connsiteX2" fmla="*/ 0 w 2467977"/>
              <a:gd name="connsiteY2" fmla="*/ 520855 h 651073"/>
              <a:gd name="connsiteX3" fmla="*/ 0 w 2467977"/>
              <a:gd name="connsiteY3" fmla="*/ 0 h 651073"/>
              <a:gd name="connsiteX0" fmla="*/ 2467977 w 2467977"/>
              <a:gd name="connsiteY0" fmla="*/ 511373 h 511373"/>
              <a:gd name="connsiteX1" fmla="*/ 130218 w 2467977"/>
              <a:gd name="connsiteY1" fmla="*/ 511373 h 511373"/>
              <a:gd name="connsiteX2" fmla="*/ 0 w 2467977"/>
              <a:gd name="connsiteY2" fmla="*/ 381155 h 511373"/>
              <a:gd name="connsiteX3" fmla="*/ 25400 w 2467977"/>
              <a:gd name="connsiteY3" fmla="*/ 0 h 511373"/>
            </a:gdLst>
            <a:ahLst/>
            <a:cxnLst>
              <a:cxn ang="0">
                <a:pos x="connsiteX0" y="connsiteY0"/>
              </a:cxn>
              <a:cxn ang="0">
                <a:pos x="connsiteX1" y="connsiteY1"/>
              </a:cxn>
              <a:cxn ang="0">
                <a:pos x="connsiteX2" y="connsiteY2"/>
              </a:cxn>
              <a:cxn ang="0">
                <a:pos x="connsiteX3" y="connsiteY3"/>
              </a:cxn>
            </a:cxnLst>
            <a:rect l="l" t="t" r="r" b="b"/>
            <a:pathLst>
              <a:path w="2467977" h="511373">
                <a:moveTo>
                  <a:pt x="2467977" y="511373"/>
                </a:moveTo>
                <a:lnTo>
                  <a:pt x="130218" y="511373"/>
                </a:lnTo>
                <a:cubicBezTo>
                  <a:pt x="58301" y="511373"/>
                  <a:pt x="0" y="453072"/>
                  <a:pt x="0" y="381155"/>
                </a:cubicBezTo>
                <a:lnTo>
                  <a:pt x="25400" y="0"/>
                </a:lnTo>
              </a:path>
            </a:pathLst>
          </a:custGeom>
          <a:noFill/>
          <a:ln>
            <a:gradFill flip="none" rotWithShape="1">
              <a:gsLst>
                <a:gs pos="0">
                  <a:schemeClr val="bg1"/>
                </a:gs>
                <a:gs pos="99000">
                  <a:schemeClr val="bg1">
                    <a:alpha val="0"/>
                  </a:schemeClr>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kumimoji="1" lang="zh-CN" altLang="en-US"/>
          </a:p>
        </p:txBody>
      </p:sp>
      <p:pic>
        <p:nvPicPr>
          <p:cNvPr id="410" name="图片 409">
            <a:extLst>
              <a:ext uri="{FF2B5EF4-FFF2-40B4-BE49-F238E27FC236}">
                <a16:creationId xmlns="" xmlns:a16="http://schemas.microsoft.com/office/drawing/2014/main" id="{A58C3313-1C50-5344-9D9B-E91F5430FC8E}"/>
              </a:ext>
            </a:extLst>
          </p:cNvPr>
          <p:cNvPicPr>
            <a:picLocks noChangeAspect="1"/>
          </p:cNvPicPr>
          <p:nvPr/>
        </p:nvPicPr>
        <p:blipFill>
          <a:blip r:embed="rId3"/>
          <a:stretch>
            <a:fillRect/>
          </a:stretch>
        </p:blipFill>
        <p:spPr>
          <a:xfrm>
            <a:off x="-140926" y="4095424"/>
            <a:ext cx="9337879" cy="1217912"/>
          </a:xfrm>
          <a:prstGeom prst="rect">
            <a:avLst/>
          </a:prstGeom>
        </p:spPr>
      </p:pic>
      <p:grpSp>
        <p:nvGrpSpPr>
          <p:cNvPr id="12" name="组合 11"/>
          <p:cNvGrpSpPr/>
          <p:nvPr/>
        </p:nvGrpSpPr>
        <p:grpSpPr>
          <a:xfrm>
            <a:off x="415617" y="425017"/>
            <a:ext cx="3297416" cy="3297416"/>
            <a:chOff x="2923292" y="1082066"/>
            <a:chExt cx="3297416" cy="3297416"/>
          </a:xfrm>
        </p:grpSpPr>
        <p:sp>
          <p:nvSpPr>
            <p:cNvPr id="411" name="椭圆 410">
              <a:extLst>
                <a:ext uri="{FF2B5EF4-FFF2-40B4-BE49-F238E27FC236}">
                  <a16:creationId xmlns="" xmlns:a16="http://schemas.microsoft.com/office/drawing/2014/main" id="{990E7058-C1D7-B043-9101-E9DA51D8F5B6}"/>
                </a:ext>
              </a:extLst>
            </p:cNvPr>
            <p:cNvSpPr/>
            <p:nvPr/>
          </p:nvSpPr>
          <p:spPr>
            <a:xfrm>
              <a:off x="2923292" y="1082066"/>
              <a:ext cx="3297416" cy="32974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椭圆 1">
              <a:extLst>
                <a:ext uri="{FF2B5EF4-FFF2-40B4-BE49-F238E27FC236}">
                  <a16:creationId xmlns="" xmlns:a16="http://schemas.microsoft.com/office/drawing/2014/main" id="{EA94BA19-F08F-4545-B990-DCCAB7E084F9}"/>
                </a:ext>
              </a:extLst>
            </p:cNvPr>
            <p:cNvSpPr/>
            <p:nvPr/>
          </p:nvSpPr>
          <p:spPr>
            <a:xfrm>
              <a:off x="3223647" y="1382421"/>
              <a:ext cx="2696706" cy="2696706"/>
            </a:xfrm>
            <a:prstGeom prst="ellipse">
              <a:avLst/>
            </a:prstGeom>
            <a:gradFill flip="none" rotWithShape="1">
              <a:gsLst>
                <a:gs pos="100000">
                  <a:srgbClr val="C00000"/>
                </a:gs>
                <a:gs pos="0">
                  <a:srgbClr val="E8D2BB"/>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椭圆 2">
              <a:extLst>
                <a:ext uri="{FF2B5EF4-FFF2-40B4-BE49-F238E27FC236}">
                  <a16:creationId xmlns="" xmlns:a16="http://schemas.microsoft.com/office/drawing/2014/main" id="{9F8FE99B-C45C-4344-B7AF-CB36AA579789}"/>
                </a:ext>
              </a:extLst>
            </p:cNvPr>
            <p:cNvSpPr/>
            <p:nvPr/>
          </p:nvSpPr>
          <p:spPr>
            <a:xfrm>
              <a:off x="3353195" y="1511969"/>
              <a:ext cx="2437610" cy="2437610"/>
            </a:xfrm>
            <a:prstGeom prst="ellipse">
              <a:avLst/>
            </a:prstGeom>
            <a:blipFill>
              <a:blip r:embed="rId4"/>
              <a:srcRect/>
              <a:stretch>
                <a:fillRect l="-14575" r="-35425"/>
              </a:stretch>
            </a:blip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任意形状 5">
              <a:extLst>
                <a:ext uri="{FF2B5EF4-FFF2-40B4-BE49-F238E27FC236}">
                  <a16:creationId xmlns="" xmlns:a16="http://schemas.microsoft.com/office/drawing/2014/main" id="{76BB256D-B019-5D4F-B2DB-83042F5C2AA3}"/>
                </a:ext>
              </a:extLst>
            </p:cNvPr>
            <p:cNvSpPr>
              <a:spLocks noChangeAspect="1"/>
            </p:cNvSpPr>
            <p:nvPr/>
          </p:nvSpPr>
          <p:spPr>
            <a:xfrm>
              <a:off x="3428678" y="3055948"/>
              <a:ext cx="2286643" cy="378000"/>
            </a:xfrm>
            <a:custGeom>
              <a:avLst/>
              <a:gdLst>
                <a:gd name="connsiteX0" fmla="*/ 0 w 2437610"/>
                <a:gd name="connsiteY0" fmla="*/ 0 h 402956"/>
                <a:gd name="connsiteX1" fmla="*/ 2437610 w 2437610"/>
                <a:gd name="connsiteY1" fmla="*/ 0 h 402956"/>
                <a:gd name="connsiteX2" fmla="*/ 2425592 w 2437610"/>
                <a:gd name="connsiteY2" fmla="*/ 46739 h 402956"/>
                <a:gd name="connsiteX3" fmla="*/ 2266599 w 2437610"/>
                <a:gd name="connsiteY3" fmla="*/ 377473 h 402956"/>
                <a:gd name="connsiteX4" fmla="*/ 2247543 w 2437610"/>
                <a:gd name="connsiteY4" fmla="*/ 402956 h 402956"/>
                <a:gd name="connsiteX5" fmla="*/ 190068 w 2437610"/>
                <a:gd name="connsiteY5" fmla="*/ 402956 h 402956"/>
                <a:gd name="connsiteX6" fmla="*/ 171012 w 2437610"/>
                <a:gd name="connsiteY6" fmla="*/ 377473 h 402956"/>
                <a:gd name="connsiteX7" fmla="*/ 12018 w 2437610"/>
                <a:gd name="connsiteY7" fmla="*/ 46739 h 402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7610" h="402956">
                  <a:moveTo>
                    <a:pt x="0" y="0"/>
                  </a:moveTo>
                  <a:lnTo>
                    <a:pt x="2437610" y="0"/>
                  </a:lnTo>
                  <a:lnTo>
                    <a:pt x="2425592" y="46739"/>
                  </a:lnTo>
                  <a:cubicBezTo>
                    <a:pt x="2388672" y="165440"/>
                    <a:pt x="2334722" y="276637"/>
                    <a:pt x="2266599" y="377473"/>
                  </a:cubicBezTo>
                  <a:lnTo>
                    <a:pt x="2247543" y="402956"/>
                  </a:lnTo>
                  <a:lnTo>
                    <a:pt x="190068" y="402956"/>
                  </a:lnTo>
                  <a:lnTo>
                    <a:pt x="171012" y="377473"/>
                  </a:lnTo>
                  <a:cubicBezTo>
                    <a:pt x="102888" y="276637"/>
                    <a:pt x="48938" y="165440"/>
                    <a:pt x="12018" y="46739"/>
                  </a:cubicBezTo>
                  <a:close/>
                </a:path>
              </a:pathLst>
            </a:custGeom>
            <a:gradFill flip="none" rotWithShape="1">
              <a:gsLst>
                <a:gs pos="100000">
                  <a:srgbClr val="4F0304"/>
                </a:gs>
                <a:gs pos="19000">
                  <a:srgbClr val="C000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p>
          </p:txBody>
        </p:sp>
        <p:sp>
          <p:nvSpPr>
            <p:cNvPr id="7" name="文本框 6">
              <a:extLst>
                <a:ext uri="{FF2B5EF4-FFF2-40B4-BE49-F238E27FC236}">
                  <a16:creationId xmlns="" xmlns:a16="http://schemas.microsoft.com/office/drawing/2014/main" id="{9E1464AD-BF8A-C146-BBDE-5A7EB91D2578}"/>
                </a:ext>
              </a:extLst>
            </p:cNvPr>
            <p:cNvSpPr txBox="1"/>
            <p:nvPr/>
          </p:nvSpPr>
          <p:spPr>
            <a:xfrm>
              <a:off x="3611105" y="3064616"/>
              <a:ext cx="1921790" cy="369332"/>
            </a:xfrm>
            <a:prstGeom prst="rect">
              <a:avLst/>
            </a:prstGeom>
            <a:noFill/>
          </p:spPr>
          <p:txBody>
            <a:bodyPr wrap="square" rtlCol="0">
              <a:spAutoFit/>
            </a:bodyPr>
            <a:lstStyle/>
            <a:p>
              <a:pPr algn="ctr"/>
              <a:r>
                <a:rPr kumimoji="1" lang="zh-CN" altLang="en-US" dirty="0">
                  <a:solidFill>
                    <a:srgbClr val="E8D2BB"/>
                  </a:solidFill>
                  <a:latin typeface="Source Han Serif CN Medium" panose="02020400000000000000" pitchFamily="18" charset="-128"/>
                  <a:ea typeface="Source Han Serif CN Medium" panose="02020400000000000000" pitchFamily="18" charset="-128"/>
                </a:rPr>
                <a:t>全球领先的平台</a:t>
              </a:r>
            </a:p>
          </p:txBody>
        </p:sp>
        <p:sp>
          <p:nvSpPr>
            <p:cNvPr id="377" name="弧 376">
              <a:extLst>
                <a:ext uri="{FF2B5EF4-FFF2-40B4-BE49-F238E27FC236}">
                  <a16:creationId xmlns="" xmlns:a16="http://schemas.microsoft.com/office/drawing/2014/main" id="{37C6D3F0-DA40-7446-B2A3-EFD1C012651F}"/>
                </a:ext>
              </a:extLst>
            </p:cNvPr>
            <p:cNvSpPr/>
            <p:nvPr/>
          </p:nvSpPr>
          <p:spPr>
            <a:xfrm>
              <a:off x="2928395" y="1092272"/>
              <a:ext cx="3287210" cy="3287210"/>
            </a:xfrm>
            <a:prstGeom prst="arc">
              <a:avLst>
                <a:gd name="adj1" fmla="val 19975826"/>
                <a:gd name="adj2" fmla="val 3645359"/>
              </a:avLst>
            </a:prstGeom>
            <a:ln w="19050" cap="rnd">
              <a:gradFill>
                <a:gsLst>
                  <a:gs pos="0">
                    <a:srgbClr val="C00000"/>
                  </a:gs>
                  <a:gs pos="99000">
                    <a:srgbClr val="C00000">
                      <a:alpha val="0"/>
                    </a:srgbClr>
                  </a:gs>
                </a:gsLst>
                <a:lin ang="5400000" scaled="1"/>
              </a:gradFill>
              <a:round/>
              <a:head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sp>
          <p:nvSpPr>
            <p:cNvPr id="378" name="弧 377">
              <a:extLst>
                <a:ext uri="{FF2B5EF4-FFF2-40B4-BE49-F238E27FC236}">
                  <a16:creationId xmlns="" xmlns:a16="http://schemas.microsoft.com/office/drawing/2014/main" id="{18C1154F-19F7-8545-9F9A-9D027E2C2BD4}"/>
                </a:ext>
              </a:extLst>
            </p:cNvPr>
            <p:cNvSpPr/>
            <p:nvPr/>
          </p:nvSpPr>
          <p:spPr>
            <a:xfrm>
              <a:off x="2928395" y="1092272"/>
              <a:ext cx="3287210" cy="3287210"/>
            </a:xfrm>
            <a:prstGeom prst="arc">
              <a:avLst>
                <a:gd name="adj1" fmla="val 8843251"/>
                <a:gd name="adj2" fmla="val 13222307"/>
              </a:avLst>
            </a:prstGeom>
            <a:ln w="19050" cap="rnd">
              <a:gradFill flip="none" rotWithShape="1">
                <a:gsLst>
                  <a:gs pos="0">
                    <a:srgbClr val="C00000"/>
                  </a:gs>
                  <a:gs pos="99000">
                    <a:srgbClr val="C00000">
                      <a:alpha val="0"/>
                    </a:srgbClr>
                  </a:gs>
                </a:gsLst>
                <a:lin ang="16200000" scaled="1"/>
                <a:tileRect/>
              </a:gradFill>
              <a:round/>
              <a:head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65861" y="1520187"/>
              <a:ext cx="2412277" cy="2421174"/>
            </a:xfrm>
            <a:prstGeom prst="ellipse">
              <a:avLst/>
            </a:prstGeom>
          </p:spPr>
        </p:pic>
      </p:grpSp>
      <p:sp>
        <p:nvSpPr>
          <p:cNvPr id="5" name="矩形 4"/>
          <p:cNvSpPr/>
          <p:nvPr/>
        </p:nvSpPr>
        <p:spPr>
          <a:xfrm>
            <a:off x="4442347" y="777877"/>
            <a:ext cx="4036694" cy="2308324"/>
          </a:xfrm>
          <a:prstGeom prst="rect">
            <a:avLst/>
          </a:prstGeom>
        </p:spPr>
        <p:txBody>
          <a:bodyPr wrap="square" lIns="91436" tIns="45718" rIns="91436" bIns="45718">
            <a:spAutoFit/>
          </a:bodyPr>
          <a:lstStyle/>
          <a:p>
            <a:r>
              <a:rPr lang="zh-CN" altLang="en-US" sz="1600" dirty="0"/>
              <a:t>与</a:t>
            </a:r>
            <a:r>
              <a:rPr lang="en-US" altLang="zh-CN" sz="1600" dirty="0"/>
              <a:t>Springer</a:t>
            </a:r>
            <a:r>
              <a:rPr lang="zh-CN" altLang="en-US" sz="1600" dirty="0"/>
              <a:t>、</a:t>
            </a:r>
            <a:r>
              <a:rPr lang="en-US" altLang="zh-CN" sz="1600" dirty="0"/>
              <a:t>Elsevier</a:t>
            </a:r>
            <a:r>
              <a:rPr lang="zh-CN" altLang="en-US" sz="1600" dirty="0"/>
              <a:t>、</a:t>
            </a:r>
            <a:r>
              <a:rPr lang="en-US" altLang="zh-CN" sz="1600" dirty="0"/>
              <a:t>De </a:t>
            </a:r>
            <a:r>
              <a:rPr lang="en-US" altLang="zh-CN" sz="1600" dirty="0" err="1"/>
              <a:t>Gruyter</a:t>
            </a:r>
            <a:r>
              <a:rPr lang="zh-CN" altLang="en-US" sz="1600" dirty="0"/>
              <a:t>等国际顶尖出版机构合作，合作伙伴来自亚洲、欧洲、北美、非洲等</a:t>
            </a:r>
            <a:r>
              <a:rPr lang="en-US" altLang="zh-CN" sz="1600" dirty="0"/>
              <a:t>20</a:t>
            </a:r>
            <a:r>
              <a:rPr lang="zh-CN" altLang="en-US" sz="1600" dirty="0"/>
              <a:t>余个国家和地区（共</a:t>
            </a:r>
            <a:r>
              <a:rPr lang="en-US" altLang="zh-CN" sz="1600" dirty="0"/>
              <a:t>70</a:t>
            </a:r>
            <a:r>
              <a:rPr lang="zh-CN" altLang="en-US" sz="1600" dirty="0"/>
              <a:t>余家出版机构），累计引进图书版权</a:t>
            </a:r>
            <a:r>
              <a:rPr lang="en-US" altLang="zh-CN" sz="1600" dirty="0"/>
              <a:t>1060</a:t>
            </a:r>
            <a:r>
              <a:rPr lang="zh-CN" altLang="en-US" sz="1600" dirty="0"/>
              <a:t>种，输出图书版权近</a:t>
            </a:r>
            <a:r>
              <a:rPr lang="en-US" altLang="zh-CN" sz="1600" dirty="0"/>
              <a:t>200</a:t>
            </a:r>
            <a:r>
              <a:rPr lang="zh-CN" altLang="en-US" sz="1600" dirty="0"/>
              <a:t>种，输出国家</a:t>
            </a:r>
            <a:r>
              <a:rPr lang="en-US" altLang="zh-CN" sz="1600" dirty="0"/>
              <a:t>10</a:t>
            </a:r>
            <a:r>
              <a:rPr lang="zh-CN" altLang="en-US" sz="1600" dirty="0"/>
              <a:t>余个，输出语言</a:t>
            </a:r>
            <a:r>
              <a:rPr lang="en-US" altLang="zh-CN" sz="1600" dirty="0"/>
              <a:t>10</a:t>
            </a:r>
            <a:r>
              <a:rPr lang="zh-CN" altLang="en-US" sz="1600" dirty="0"/>
              <a:t>余种。荣获国家版权局“</a:t>
            </a:r>
            <a:r>
              <a:rPr lang="en-US" altLang="zh-CN" sz="1600" dirty="0"/>
              <a:t>2011</a:t>
            </a:r>
            <a:r>
              <a:rPr lang="zh-CN" altLang="en-US" sz="1600" dirty="0"/>
              <a:t>年中国版权新锐”奖，获评</a:t>
            </a:r>
            <a:r>
              <a:rPr lang="en-US" altLang="zh-CN" sz="1600" dirty="0"/>
              <a:t>2017-2018</a:t>
            </a:r>
            <a:r>
              <a:rPr lang="zh-CN" altLang="en-US" sz="1600" dirty="0"/>
              <a:t>年度及</a:t>
            </a:r>
            <a:r>
              <a:rPr lang="en-US" altLang="zh-CN" sz="1600" dirty="0"/>
              <a:t>2021-2022</a:t>
            </a:r>
            <a:r>
              <a:rPr lang="zh-CN" altLang="en-US" sz="1600" dirty="0"/>
              <a:t>年度“国家文化出口重点企业”。</a:t>
            </a:r>
            <a:r>
              <a:rPr lang="zh-CN" altLang="en-US" sz="1600" dirty="0">
                <a:latin typeface="Source Han Serif CN"/>
              </a:rPr>
              <a:t>。</a:t>
            </a:r>
            <a:endParaRPr lang="zh-CN" altLang="en-US" sz="1600" dirty="0">
              <a:latin typeface="Source Han Serif CN"/>
            </a:endParaRPr>
          </a:p>
        </p:txBody>
      </p:sp>
      <p:grpSp>
        <p:nvGrpSpPr>
          <p:cNvPr id="26" name="组合 25"/>
          <p:cNvGrpSpPr/>
          <p:nvPr/>
        </p:nvGrpSpPr>
        <p:grpSpPr>
          <a:xfrm>
            <a:off x="3865020" y="816505"/>
            <a:ext cx="1325986" cy="307777"/>
            <a:chOff x="4682685" y="2805085"/>
            <a:chExt cx="1364343" cy="307777"/>
          </a:xfrm>
        </p:grpSpPr>
        <p:sp>
          <p:nvSpPr>
            <p:cNvPr id="27" name="文本框 36">
              <a:extLst>
                <a:ext uri="{FF2B5EF4-FFF2-40B4-BE49-F238E27FC236}">
                  <a16:creationId xmlns="" xmlns:a16="http://schemas.microsoft.com/office/drawing/2014/main" id="{6FAF5284-32B9-BB42-9A93-4BD1A1C1B18A}"/>
                </a:ext>
              </a:extLst>
            </p:cNvPr>
            <p:cNvSpPr txBox="1"/>
            <p:nvPr/>
          </p:nvSpPr>
          <p:spPr>
            <a:xfrm>
              <a:off x="4682685" y="2805085"/>
              <a:ext cx="1364343" cy="307777"/>
            </a:xfrm>
            <a:prstGeom prst="rect">
              <a:avLst/>
            </a:prstGeom>
            <a:noFill/>
          </p:spPr>
          <p:txBody>
            <a:bodyPr wrap="square" rtlCol="0">
              <a:spAutoFit/>
            </a:bodyPr>
            <a:lstStyle/>
            <a:p>
              <a:pPr algn="r"/>
              <a:endParaRPr kumimoji="1" lang="zh-CN" altLang="en-US" sz="1400" b="1" dirty="0">
                <a:solidFill>
                  <a:schemeClr val="tx1">
                    <a:lumMod val="75000"/>
                    <a:lumOff val="25000"/>
                  </a:schemeClr>
                </a:solidFill>
                <a:latin typeface="Source Han Serif CN" panose="02020400000000000000" pitchFamily="18" charset="-128"/>
                <a:ea typeface="Source Han Serif CN" panose="02020400000000000000" pitchFamily="18" charset="-128"/>
              </a:endParaRPr>
            </a:p>
          </p:txBody>
        </p:sp>
        <p:sp>
          <p:nvSpPr>
            <p:cNvPr id="28" name="椭圆 27">
              <a:extLst>
                <a:ext uri="{FF2B5EF4-FFF2-40B4-BE49-F238E27FC236}">
                  <a16:creationId xmlns="" xmlns:a16="http://schemas.microsoft.com/office/drawing/2014/main" id="{B47E76B3-CA6C-1C45-9570-24E16ED0D325}"/>
                </a:ext>
              </a:extLst>
            </p:cNvPr>
            <p:cNvSpPr/>
            <p:nvPr/>
          </p:nvSpPr>
          <p:spPr>
            <a:xfrm>
              <a:off x="4801291" y="2865791"/>
              <a:ext cx="205540" cy="205540"/>
            </a:xfrm>
            <a:prstGeom prst="ellipse">
              <a:avLst/>
            </a:prstGeom>
            <a:gradFill>
              <a:gsLst>
                <a:gs pos="100000">
                  <a:srgbClr val="4F0304"/>
                </a:gs>
                <a:gs pos="0">
                  <a:srgbClr val="C00000"/>
                </a:gs>
              </a:gsLst>
              <a:lin ang="5400000" scaled="1"/>
            </a:gradFill>
            <a:ln>
              <a:noFill/>
            </a:ln>
            <a:effectLst>
              <a:outerShdw blurRad="331423" sx="102000" sy="102000" algn="ctr" rotWithShape="0">
                <a:srgbClr val="4F0304">
                  <a:alpha val="28286"/>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9" name="文本框 38">
              <a:extLst>
                <a:ext uri="{FF2B5EF4-FFF2-40B4-BE49-F238E27FC236}">
                  <a16:creationId xmlns="" xmlns:a16="http://schemas.microsoft.com/office/drawing/2014/main" id="{223828AC-BCBE-D746-8EAD-9CA0B7E78DAE}"/>
                </a:ext>
              </a:extLst>
            </p:cNvPr>
            <p:cNvSpPr txBox="1"/>
            <p:nvPr/>
          </p:nvSpPr>
          <p:spPr>
            <a:xfrm>
              <a:off x="4762588" y="2834025"/>
              <a:ext cx="342900" cy="276999"/>
            </a:xfrm>
            <a:prstGeom prst="rect">
              <a:avLst/>
            </a:prstGeom>
            <a:noFill/>
          </p:spPr>
          <p:txBody>
            <a:bodyPr wrap="square" rtlCol="0">
              <a:spAutoFit/>
            </a:bodyPr>
            <a:lstStyle/>
            <a:p>
              <a:endParaRPr kumimoji="1" lang="zh-CN" altLang="en-US" sz="1200" b="1" dirty="0">
                <a:solidFill>
                  <a:srgbClr val="E8D2BB"/>
                </a:solidFill>
                <a:latin typeface="Didot" panose="02000503000000020003" pitchFamily="2" charset="-79"/>
                <a:cs typeface="Didot" panose="02000503000000020003" pitchFamily="2" charset="-79"/>
              </a:endParaRPr>
            </a:p>
          </p:txBody>
        </p:sp>
      </p:grpSp>
      <p:grpSp>
        <p:nvGrpSpPr>
          <p:cNvPr id="19" name="组合 18"/>
          <p:cNvGrpSpPr/>
          <p:nvPr/>
        </p:nvGrpSpPr>
        <p:grpSpPr>
          <a:xfrm>
            <a:off x="3866991" y="3229895"/>
            <a:ext cx="1325986" cy="307777"/>
            <a:chOff x="4682685" y="2805085"/>
            <a:chExt cx="1364343" cy="307777"/>
          </a:xfrm>
        </p:grpSpPr>
        <p:sp>
          <p:nvSpPr>
            <p:cNvPr id="20" name="文本框 36">
              <a:extLst>
                <a:ext uri="{FF2B5EF4-FFF2-40B4-BE49-F238E27FC236}">
                  <a16:creationId xmlns="" xmlns:a16="http://schemas.microsoft.com/office/drawing/2014/main" id="{6FAF5284-32B9-BB42-9A93-4BD1A1C1B18A}"/>
                </a:ext>
              </a:extLst>
            </p:cNvPr>
            <p:cNvSpPr txBox="1"/>
            <p:nvPr/>
          </p:nvSpPr>
          <p:spPr>
            <a:xfrm>
              <a:off x="4682685" y="2805085"/>
              <a:ext cx="1364343" cy="307777"/>
            </a:xfrm>
            <a:prstGeom prst="rect">
              <a:avLst/>
            </a:prstGeom>
            <a:noFill/>
          </p:spPr>
          <p:txBody>
            <a:bodyPr wrap="square" rtlCol="0">
              <a:spAutoFit/>
            </a:bodyPr>
            <a:lstStyle/>
            <a:p>
              <a:pPr algn="r"/>
              <a:endParaRPr kumimoji="1" lang="zh-CN" altLang="en-US" sz="1400" b="1" dirty="0">
                <a:solidFill>
                  <a:schemeClr val="tx1">
                    <a:lumMod val="75000"/>
                    <a:lumOff val="25000"/>
                  </a:schemeClr>
                </a:solidFill>
                <a:latin typeface="Source Han Serif CN" panose="02020400000000000000" pitchFamily="18" charset="-128"/>
                <a:ea typeface="Source Han Serif CN" panose="02020400000000000000" pitchFamily="18" charset="-128"/>
              </a:endParaRPr>
            </a:p>
          </p:txBody>
        </p:sp>
        <p:sp>
          <p:nvSpPr>
            <p:cNvPr id="21" name="椭圆 20">
              <a:extLst>
                <a:ext uri="{FF2B5EF4-FFF2-40B4-BE49-F238E27FC236}">
                  <a16:creationId xmlns="" xmlns:a16="http://schemas.microsoft.com/office/drawing/2014/main" id="{B47E76B3-CA6C-1C45-9570-24E16ED0D325}"/>
                </a:ext>
              </a:extLst>
            </p:cNvPr>
            <p:cNvSpPr/>
            <p:nvPr/>
          </p:nvSpPr>
          <p:spPr>
            <a:xfrm>
              <a:off x="4801291" y="2865791"/>
              <a:ext cx="205540" cy="205540"/>
            </a:xfrm>
            <a:prstGeom prst="ellipse">
              <a:avLst/>
            </a:prstGeom>
            <a:gradFill>
              <a:gsLst>
                <a:gs pos="100000">
                  <a:srgbClr val="4F0304"/>
                </a:gs>
                <a:gs pos="0">
                  <a:srgbClr val="C00000"/>
                </a:gs>
              </a:gsLst>
              <a:lin ang="5400000" scaled="1"/>
            </a:gradFill>
            <a:ln>
              <a:noFill/>
            </a:ln>
            <a:effectLst>
              <a:outerShdw blurRad="331423" sx="102000" sy="102000" algn="ctr" rotWithShape="0">
                <a:srgbClr val="4F0304">
                  <a:alpha val="28286"/>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2" name="文本框 38">
              <a:extLst>
                <a:ext uri="{FF2B5EF4-FFF2-40B4-BE49-F238E27FC236}">
                  <a16:creationId xmlns="" xmlns:a16="http://schemas.microsoft.com/office/drawing/2014/main" id="{223828AC-BCBE-D746-8EAD-9CA0B7E78DAE}"/>
                </a:ext>
              </a:extLst>
            </p:cNvPr>
            <p:cNvSpPr txBox="1"/>
            <p:nvPr/>
          </p:nvSpPr>
          <p:spPr>
            <a:xfrm>
              <a:off x="4762588" y="2834025"/>
              <a:ext cx="342900" cy="276999"/>
            </a:xfrm>
            <a:prstGeom prst="rect">
              <a:avLst/>
            </a:prstGeom>
            <a:noFill/>
          </p:spPr>
          <p:txBody>
            <a:bodyPr wrap="square" rtlCol="0">
              <a:spAutoFit/>
            </a:bodyPr>
            <a:lstStyle/>
            <a:p>
              <a:endParaRPr kumimoji="1" lang="zh-CN" altLang="en-US" sz="1200" b="1" dirty="0">
                <a:solidFill>
                  <a:srgbClr val="E8D2BB"/>
                </a:solidFill>
                <a:latin typeface="Didot" panose="02000503000000020003" pitchFamily="2" charset="-79"/>
                <a:cs typeface="Didot" panose="02000503000000020003" pitchFamily="2" charset="-79"/>
              </a:endParaRPr>
            </a:p>
          </p:txBody>
        </p:sp>
      </p:grpSp>
      <p:sp>
        <p:nvSpPr>
          <p:cNvPr id="8" name="矩形 7"/>
          <p:cNvSpPr/>
          <p:nvPr/>
        </p:nvSpPr>
        <p:spPr>
          <a:xfrm>
            <a:off x="4442348" y="3210865"/>
            <a:ext cx="3916907" cy="1323439"/>
          </a:xfrm>
          <a:prstGeom prst="rect">
            <a:avLst/>
          </a:prstGeom>
        </p:spPr>
        <p:txBody>
          <a:bodyPr wrap="square" lIns="91436" tIns="45718" rIns="91436" bIns="45718">
            <a:spAutoFit/>
          </a:bodyPr>
          <a:lstStyle/>
          <a:p>
            <a:r>
              <a:rPr lang="zh-CN" altLang="en-US" sz="1600" dirty="0">
                <a:latin typeface="Source Han Serif CN"/>
              </a:rPr>
              <a:t>华中科技大学出版社不仅拥有大量的优秀作者，同时拥有非常成熟、专业、经验丰富的图书编辑出版团队，目前已形成教育出版、学术出版、大众出版、数字出版四大板块齐头并进的格局。</a:t>
            </a:r>
          </a:p>
        </p:txBody>
      </p:sp>
    </p:spTree>
    <p:extLst>
      <p:ext uri="{BB962C8B-B14F-4D97-AF65-F5344CB8AC3E}">
        <p14:creationId xmlns:p14="http://schemas.microsoft.com/office/powerpoint/2010/main" val="14849263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a:extLst>
              <a:ext uri="{FF2B5EF4-FFF2-40B4-BE49-F238E27FC236}">
                <a16:creationId xmlns="" xmlns:a16="http://schemas.microsoft.com/office/drawing/2014/main" id="{4A4EF3CD-ABA5-E04A-A500-EF4BF3FF3CC9}"/>
              </a:ext>
            </a:extLst>
          </p:cNvPr>
          <p:cNvSpPr txBox="1"/>
          <p:nvPr/>
        </p:nvSpPr>
        <p:spPr>
          <a:xfrm>
            <a:off x="3169854" y="399149"/>
            <a:ext cx="2799863" cy="461661"/>
          </a:xfrm>
          <a:prstGeom prst="rect">
            <a:avLst/>
          </a:prstGeom>
          <a:noFill/>
        </p:spPr>
        <p:txBody>
          <a:bodyPr wrap="square" lIns="91436" tIns="45718" rIns="91436" bIns="45718" rtlCol="0">
            <a:spAutoFit/>
          </a:bodyPr>
          <a:lstStyle>
            <a:defPPr>
              <a:defRPr lang="en-US"/>
            </a:defPPr>
            <a:lvl1pPr algn="ctr">
              <a:defRPr kumimoji="1" sz="2400" b="1">
                <a:solidFill>
                  <a:schemeClr val="tx1">
                    <a:lumMod val="75000"/>
                    <a:lumOff val="25000"/>
                  </a:schemeClr>
                </a:solidFill>
                <a:latin typeface="Source Han Serif CN" panose="02020400000000000000" pitchFamily="18" charset="-128"/>
                <a:ea typeface="Source Han Serif CN" panose="02020400000000000000" pitchFamily="18" charset="-128"/>
              </a:defRPr>
            </a:lvl1pPr>
          </a:lstStyle>
          <a:p>
            <a:r>
              <a:rPr lang="zh-CN" altLang="en-US" dirty="0">
                <a:solidFill>
                  <a:schemeClr val="tx1">
                    <a:lumMod val="85000"/>
                    <a:lumOff val="15000"/>
                  </a:schemeClr>
                </a:solidFill>
              </a:rPr>
              <a:t>七</a:t>
            </a:r>
            <a:r>
              <a:rPr lang="zh-CN" altLang="en-US" dirty="0" smtClean="0">
                <a:solidFill>
                  <a:schemeClr val="tx1">
                    <a:lumMod val="85000"/>
                    <a:lumOff val="15000"/>
                  </a:schemeClr>
                </a:solidFill>
              </a:rPr>
              <a:t>大教材分社</a:t>
            </a:r>
            <a:endParaRPr lang="zh-CN" altLang="en-US" dirty="0">
              <a:solidFill>
                <a:schemeClr val="tx1">
                  <a:lumMod val="85000"/>
                  <a:lumOff val="15000"/>
                </a:schemeClr>
              </a:solidFill>
            </a:endParaRPr>
          </a:p>
        </p:txBody>
      </p:sp>
      <p:grpSp>
        <p:nvGrpSpPr>
          <p:cNvPr id="8" name="组合 7"/>
          <p:cNvGrpSpPr/>
          <p:nvPr/>
        </p:nvGrpSpPr>
        <p:grpSpPr>
          <a:xfrm>
            <a:off x="-74413" y="4142712"/>
            <a:ext cx="9398917" cy="1039726"/>
            <a:chOff x="-907774" y="3538331"/>
            <a:chExt cx="11145078" cy="1605169"/>
          </a:xfrm>
        </p:grpSpPr>
        <p:sp>
          <p:nvSpPr>
            <p:cNvPr id="43" name="椭圆 42">
              <a:extLst>
                <a:ext uri="{FF2B5EF4-FFF2-40B4-BE49-F238E27FC236}">
                  <a16:creationId xmlns="" xmlns:a16="http://schemas.microsoft.com/office/drawing/2014/main" id="{9E7580E2-8E6C-A14F-B4B9-DA6D8CA0158E}"/>
                </a:ext>
              </a:extLst>
            </p:cNvPr>
            <p:cNvSpPr/>
            <p:nvPr/>
          </p:nvSpPr>
          <p:spPr>
            <a:xfrm>
              <a:off x="503583" y="3538331"/>
              <a:ext cx="8136832" cy="1231232"/>
            </a:xfrm>
            <a:prstGeom prst="ellipse">
              <a:avLst/>
            </a:prstGeom>
            <a:noFill/>
            <a:ln>
              <a:gradFill flip="none" rotWithShape="1">
                <a:gsLst>
                  <a:gs pos="0">
                    <a:srgbClr val="E8D2BB"/>
                  </a:gs>
                  <a:gs pos="99000">
                    <a:srgbClr val="E8D2BB">
                      <a:alpha val="0"/>
                    </a:srgbClr>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4" name="椭圆 43">
              <a:extLst>
                <a:ext uri="{FF2B5EF4-FFF2-40B4-BE49-F238E27FC236}">
                  <a16:creationId xmlns="" xmlns:a16="http://schemas.microsoft.com/office/drawing/2014/main" id="{A2135A68-B20D-4546-8402-4B9028E73418}"/>
                </a:ext>
              </a:extLst>
            </p:cNvPr>
            <p:cNvSpPr/>
            <p:nvPr/>
          </p:nvSpPr>
          <p:spPr>
            <a:xfrm>
              <a:off x="-907774" y="3541207"/>
              <a:ext cx="11145078" cy="1602293"/>
            </a:xfrm>
            <a:prstGeom prst="ellipse">
              <a:avLst/>
            </a:prstGeom>
            <a:noFill/>
            <a:ln>
              <a:gradFill flip="none" rotWithShape="1">
                <a:gsLst>
                  <a:gs pos="0">
                    <a:srgbClr val="E8D2BB"/>
                  </a:gs>
                  <a:gs pos="99000">
                    <a:srgbClr val="E8D2BB">
                      <a:alpha val="0"/>
                    </a:srgbClr>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118" name="椭圆 117">
            <a:extLst>
              <a:ext uri="{FF2B5EF4-FFF2-40B4-BE49-F238E27FC236}">
                <a16:creationId xmlns="" xmlns:a16="http://schemas.microsoft.com/office/drawing/2014/main" id="{0DD2FF8B-FD47-6644-835F-3DBE4362A650}"/>
              </a:ext>
            </a:extLst>
          </p:cNvPr>
          <p:cNvSpPr>
            <a:spLocks noChangeAspect="1"/>
          </p:cNvSpPr>
          <p:nvPr/>
        </p:nvSpPr>
        <p:spPr>
          <a:xfrm rot="18255902">
            <a:off x="5797673" y="700261"/>
            <a:ext cx="144000" cy="144000"/>
          </a:xfrm>
          <a:prstGeom prst="ellipse">
            <a:avLst/>
          </a:prstGeom>
          <a:gradFill>
            <a:gsLst>
              <a:gs pos="100000">
                <a:srgbClr val="CEAA87"/>
              </a:gs>
              <a:gs pos="0">
                <a:srgbClr val="E8D2B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kumimoji="1" lang="zh-CN" altLang="en-US"/>
          </a:p>
        </p:txBody>
      </p:sp>
      <p:sp>
        <p:nvSpPr>
          <p:cNvPr id="148" name="任意形状 38">
            <a:extLst>
              <a:ext uri="{FF2B5EF4-FFF2-40B4-BE49-F238E27FC236}">
                <a16:creationId xmlns="" xmlns:a16="http://schemas.microsoft.com/office/drawing/2014/main" id="{C92EA77F-124C-974F-B9D0-35BF5384643C}"/>
              </a:ext>
            </a:extLst>
          </p:cNvPr>
          <p:cNvSpPr>
            <a:spLocks noChangeAspect="1"/>
          </p:cNvSpPr>
          <p:nvPr/>
        </p:nvSpPr>
        <p:spPr>
          <a:xfrm>
            <a:off x="-1852425" y="-763778"/>
            <a:ext cx="12852000" cy="1944711"/>
          </a:xfrm>
          <a:custGeom>
            <a:avLst/>
            <a:gdLst>
              <a:gd name="connsiteX0" fmla="*/ 6471723 w 12943446"/>
              <a:gd name="connsiteY0" fmla="*/ 0 h 1958548"/>
              <a:gd name="connsiteX1" fmla="*/ 12943446 w 12943446"/>
              <a:gd name="connsiteY1" fmla="*/ 979274 h 1958548"/>
              <a:gd name="connsiteX2" fmla="*/ 6471723 w 12943446"/>
              <a:gd name="connsiteY2" fmla="*/ 1958548 h 1958548"/>
              <a:gd name="connsiteX3" fmla="*/ 0 w 12943446"/>
              <a:gd name="connsiteY3" fmla="*/ 979274 h 1958548"/>
              <a:gd name="connsiteX4" fmla="*/ 6471723 w 12943446"/>
              <a:gd name="connsiteY4" fmla="*/ 0 h 1958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43446" h="1958548">
                <a:moveTo>
                  <a:pt x="6471723" y="0"/>
                </a:moveTo>
                <a:cubicBezTo>
                  <a:pt x="10045957" y="0"/>
                  <a:pt x="12943446" y="438436"/>
                  <a:pt x="12943446" y="979274"/>
                </a:cubicBezTo>
                <a:cubicBezTo>
                  <a:pt x="12943446" y="1520112"/>
                  <a:pt x="10045957" y="1958548"/>
                  <a:pt x="6471723" y="1958548"/>
                </a:cubicBezTo>
                <a:cubicBezTo>
                  <a:pt x="2897489" y="1958548"/>
                  <a:pt x="0" y="1520112"/>
                  <a:pt x="0" y="979274"/>
                </a:cubicBezTo>
                <a:cubicBezTo>
                  <a:pt x="0" y="438436"/>
                  <a:pt x="2897489" y="0"/>
                  <a:pt x="6471723" y="0"/>
                </a:cubicBezTo>
                <a:close/>
              </a:path>
            </a:pathLst>
          </a:custGeom>
          <a:noFill/>
          <a:ln>
            <a:gradFill>
              <a:gsLst>
                <a:gs pos="79000">
                  <a:srgbClr val="C00000">
                    <a:alpha val="0"/>
                  </a:srgbClr>
                </a:gs>
                <a:gs pos="100000">
                  <a:srgbClr val="E8D2BB"/>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36" tIns="45718" rIns="91436" bIns="45718" rtlCol="0" anchor="ctr">
            <a:noAutofit/>
          </a:bodyPr>
          <a:lstStyle/>
          <a:p>
            <a:pPr algn="ctr"/>
            <a:endParaRPr kumimoji="1" lang="zh-CN" altLang="en-US"/>
          </a:p>
        </p:txBody>
      </p:sp>
      <p:sp>
        <p:nvSpPr>
          <p:cNvPr id="149" name="任意形状 20">
            <a:extLst>
              <a:ext uri="{FF2B5EF4-FFF2-40B4-BE49-F238E27FC236}">
                <a16:creationId xmlns="" xmlns:a16="http://schemas.microsoft.com/office/drawing/2014/main" id="{E4B5F584-3D00-8745-96E3-246D57FD3434}"/>
              </a:ext>
            </a:extLst>
          </p:cNvPr>
          <p:cNvSpPr/>
          <p:nvPr/>
        </p:nvSpPr>
        <p:spPr>
          <a:xfrm>
            <a:off x="-1899723" y="-652117"/>
            <a:ext cx="12943446" cy="1958548"/>
          </a:xfrm>
          <a:custGeom>
            <a:avLst/>
            <a:gdLst>
              <a:gd name="connsiteX0" fmla="*/ 6471723 w 12943446"/>
              <a:gd name="connsiteY0" fmla="*/ 0 h 1958548"/>
              <a:gd name="connsiteX1" fmla="*/ 12943446 w 12943446"/>
              <a:gd name="connsiteY1" fmla="*/ 979274 h 1958548"/>
              <a:gd name="connsiteX2" fmla="*/ 6471723 w 12943446"/>
              <a:gd name="connsiteY2" fmla="*/ 1958548 h 1958548"/>
              <a:gd name="connsiteX3" fmla="*/ 0 w 12943446"/>
              <a:gd name="connsiteY3" fmla="*/ 979274 h 1958548"/>
              <a:gd name="connsiteX4" fmla="*/ 6471723 w 12943446"/>
              <a:gd name="connsiteY4" fmla="*/ 0 h 1958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43446" h="1958548">
                <a:moveTo>
                  <a:pt x="6471723" y="0"/>
                </a:moveTo>
                <a:cubicBezTo>
                  <a:pt x="10045957" y="0"/>
                  <a:pt x="12943446" y="438436"/>
                  <a:pt x="12943446" y="979274"/>
                </a:cubicBezTo>
                <a:cubicBezTo>
                  <a:pt x="12943446" y="1520112"/>
                  <a:pt x="10045957" y="1958548"/>
                  <a:pt x="6471723" y="1958548"/>
                </a:cubicBezTo>
                <a:cubicBezTo>
                  <a:pt x="2897489" y="1958548"/>
                  <a:pt x="0" y="1520112"/>
                  <a:pt x="0" y="979274"/>
                </a:cubicBezTo>
                <a:cubicBezTo>
                  <a:pt x="0" y="438436"/>
                  <a:pt x="2897489" y="0"/>
                  <a:pt x="6471723" y="0"/>
                </a:cubicBezTo>
                <a:close/>
              </a:path>
            </a:pathLst>
          </a:custGeom>
          <a:noFill/>
          <a:ln>
            <a:gradFill>
              <a:gsLst>
                <a:gs pos="79000">
                  <a:srgbClr val="C00000">
                    <a:alpha val="0"/>
                  </a:srgbClr>
                </a:gs>
                <a:gs pos="100000">
                  <a:srgbClr val="C00000"/>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36" tIns="45718" rIns="91436" bIns="45718" rtlCol="0" anchor="ctr">
            <a:noAutofit/>
          </a:bodyPr>
          <a:lstStyle/>
          <a:p>
            <a:pPr algn="ctr"/>
            <a:endParaRPr kumimoji="1" lang="zh-CN" altLang="en-US"/>
          </a:p>
        </p:txBody>
      </p:sp>
      <p:sp>
        <p:nvSpPr>
          <p:cNvPr id="187" name="任意形状 19">
            <a:extLst>
              <a:ext uri="{FF2B5EF4-FFF2-40B4-BE49-F238E27FC236}">
                <a16:creationId xmlns="" xmlns:a16="http://schemas.microsoft.com/office/drawing/2014/main" id="{D3081879-6EE6-CD44-91F6-B722AFD77A28}"/>
              </a:ext>
            </a:extLst>
          </p:cNvPr>
          <p:cNvSpPr/>
          <p:nvPr/>
        </p:nvSpPr>
        <p:spPr>
          <a:xfrm>
            <a:off x="7801325" y="1289502"/>
            <a:ext cx="1073989" cy="2279603"/>
          </a:xfrm>
          <a:custGeom>
            <a:avLst/>
            <a:gdLst>
              <a:gd name="connsiteX0" fmla="*/ 1513686 w 1513686"/>
              <a:gd name="connsiteY0" fmla="*/ 0 h 2393060"/>
              <a:gd name="connsiteX1" fmla="*/ 1513686 w 1513686"/>
              <a:gd name="connsiteY1" fmla="*/ 2393060 h 2393060"/>
              <a:gd name="connsiteX2" fmla="*/ 0 w 1513686"/>
              <a:gd name="connsiteY2" fmla="*/ 2393060 h 2393060"/>
              <a:gd name="connsiteX3" fmla="*/ 0 w 1513686"/>
              <a:gd name="connsiteY3" fmla="*/ 144049 h 2393060"/>
              <a:gd name="connsiteX4" fmla="*/ 427742 w 1513686"/>
              <a:gd name="connsiteY4" fmla="*/ 112870 h 2393060"/>
              <a:gd name="connsiteX5" fmla="*/ 1459551 w 1513686"/>
              <a:gd name="connsiteY5" fmla="*/ 7445 h 2393060"/>
              <a:gd name="connsiteX6" fmla="*/ 1513686 w 1513686"/>
              <a:gd name="connsiteY6" fmla="*/ 0 h 2393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3686" h="2393060">
                <a:moveTo>
                  <a:pt x="1513686" y="0"/>
                </a:moveTo>
                <a:lnTo>
                  <a:pt x="1513686" y="2393060"/>
                </a:lnTo>
                <a:lnTo>
                  <a:pt x="0" y="2393060"/>
                </a:lnTo>
                <a:lnTo>
                  <a:pt x="0" y="144049"/>
                </a:lnTo>
                <a:lnTo>
                  <a:pt x="427742" y="112870"/>
                </a:lnTo>
                <a:cubicBezTo>
                  <a:pt x="794542" y="82719"/>
                  <a:pt x="1139924" y="47359"/>
                  <a:pt x="1459551" y="7445"/>
                </a:cubicBezTo>
                <a:lnTo>
                  <a:pt x="1513686" y="0"/>
                </a:lnTo>
                <a:close/>
              </a:path>
            </a:pathLst>
          </a:custGeom>
          <a:gradFill>
            <a:gsLst>
              <a:gs pos="99000">
                <a:schemeClr val="bg1">
                  <a:alpha val="0"/>
                </a:schemeClr>
              </a:gs>
              <a:gs pos="0">
                <a:schemeClr val="bg1"/>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36" tIns="45718" rIns="91436" bIns="45718" rtlCol="0" anchor="ctr">
            <a:noAutofit/>
          </a:bodyPr>
          <a:lstStyle/>
          <a:p>
            <a:pPr algn="ctr"/>
            <a:endParaRPr kumimoji="1" lang="zh-CN" altLang="en-US"/>
          </a:p>
        </p:txBody>
      </p:sp>
      <p:sp>
        <p:nvSpPr>
          <p:cNvPr id="188" name="任意形状 18">
            <a:extLst>
              <a:ext uri="{FF2B5EF4-FFF2-40B4-BE49-F238E27FC236}">
                <a16:creationId xmlns="" xmlns:a16="http://schemas.microsoft.com/office/drawing/2014/main" id="{74BFF846-4F6B-6A4F-84F8-998D534B8829}"/>
              </a:ext>
            </a:extLst>
          </p:cNvPr>
          <p:cNvSpPr/>
          <p:nvPr/>
        </p:nvSpPr>
        <p:spPr>
          <a:xfrm>
            <a:off x="174240" y="1346232"/>
            <a:ext cx="1383616" cy="2388706"/>
          </a:xfrm>
          <a:custGeom>
            <a:avLst/>
            <a:gdLst>
              <a:gd name="connsiteX0" fmla="*/ 0 w 1513686"/>
              <a:gd name="connsiteY0" fmla="*/ 0 h 2388706"/>
              <a:gd name="connsiteX1" fmla="*/ 22468 w 1513686"/>
              <a:gd name="connsiteY1" fmla="*/ 3090 h 2388706"/>
              <a:gd name="connsiteX2" fmla="*/ 1054278 w 1513686"/>
              <a:gd name="connsiteY2" fmla="*/ 108515 h 2388706"/>
              <a:gd name="connsiteX3" fmla="*/ 1513686 w 1513686"/>
              <a:gd name="connsiteY3" fmla="*/ 142003 h 2388706"/>
              <a:gd name="connsiteX4" fmla="*/ 1513686 w 1513686"/>
              <a:gd name="connsiteY4" fmla="*/ 2388706 h 2388706"/>
              <a:gd name="connsiteX5" fmla="*/ 0 w 1513686"/>
              <a:gd name="connsiteY5" fmla="*/ 2388706 h 2388706"/>
              <a:gd name="connsiteX6" fmla="*/ 0 w 1513686"/>
              <a:gd name="connsiteY6" fmla="*/ 0 h 2388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3686" h="2388706">
                <a:moveTo>
                  <a:pt x="0" y="0"/>
                </a:moveTo>
                <a:lnTo>
                  <a:pt x="22468" y="3090"/>
                </a:lnTo>
                <a:cubicBezTo>
                  <a:pt x="342096" y="43004"/>
                  <a:pt x="687478" y="78364"/>
                  <a:pt x="1054278" y="108515"/>
                </a:cubicBezTo>
                <a:lnTo>
                  <a:pt x="1513686" y="142003"/>
                </a:lnTo>
                <a:lnTo>
                  <a:pt x="1513686" y="2388706"/>
                </a:lnTo>
                <a:lnTo>
                  <a:pt x="0" y="2388706"/>
                </a:lnTo>
                <a:lnTo>
                  <a:pt x="0" y="0"/>
                </a:lnTo>
                <a:close/>
              </a:path>
            </a:pathLst>
          </a:custGeom>
          <a:gradFill>
            <a:gsLst>
              <a:gs pos="99000">
                <a:schemeClr val="bg1">
                  <a:alpha val="0"/>
                </a:schemeClr>
              </a:gs>
              <a:gs pos="0">
                <a:schemeClr val="bg1"/>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36" tIns="45718" rIns="91436" bIns="45718" rtlCol="0" anchor="ctr">
            <a:noAutofit/>
          </a:bodyPr>
          <a:lstStyle/>
          <a:p>
            <a:pPr algn="ctr"/>
            <a:endParaRPr kumimoji="1" lang="zh-CN" altLang="en-US"/>
          </a:p>
        </p:txBody>
      </p:sp>
      <p:sp>
        <p:nvSpPr>
          <p:cNvPr id="189" name="矩形 188">
            <a:extLst>
              <a:ext uri="{FF2B5EF4-FFF2-40B4-BE49-F238E27FC236}">
                <a16:creationId xmlns="" xmlns:a16="http://schemas.microsoft.com/office/drawing/2014/main" id="{F842A392-609B-F549-9703-A88FD4BAB0CE}"/>
              </a:ext>
            </a:extLst>
          </p:cNvPr>
          <p:cNvSpPr/>
          <p:nvPr/>
        </p:nvSpPr>
        <p:spPr>
          <a:xfrm>
            <a:off x="231961" y="2055383"/>
            <a:ext cx="1325897" cy="1615824"/>
          </a:xfrm>
          <a:prstGeom prst="rect">
            <a:avLst/>
          </a:prstGeom>
        </p:spPr>
        <p:txBody>
          <a:bodyPr wrap="square" lIns="91436" tIns="45718" rIns="91436" bIns="45718">
            <a:spAutoFit/>
          </a:bodyPr>
          <a:lstStyle/>
          <a:p>
            <a:pPr>
              <a:lnSpc>
                <a:spcPct val="150000"/>
              </a:lnSpc>
            </a:pPr>
            <a:r>
              <a:rPr lang="en-US" altLang="zh-CN" sz="800" b="1" dirty="0">
                <a:solidFill>
                  <a:schemeClr val="tx1">
                    <a:lumMod val="75000"/>
                    <a:lumOff val="25000"/>
                  </a:schemeClr>
                </a:solidFill>
                <a:latin typeface="Source Han Sans CN ExtraLight" panose="020B0200000000000000" pitchFamily="34" charset="-128"/>
                <a:ea typeface="Source Han Sans CN ExtraLight" panose="020B0200000000000000" pitchFamily="34" charset="-128"/>
              </a:rPr>
              <a:t> </a:t>
            </a:r>
            <a:r>
              <a:rPr lang="en-US" altLang="zh-CN" sz="800" b="1" dirty="0">
                <a:solidFill>
                  <a:schemeClr val="tx1">
                    <a:lumMod val="75000"/>
                    <a:lumOff val="25000"/>
                  </a:schemeClr>
                </a:solidFill>
                <a:latin typeface="Source Han Sans CN ExtraLight" panose="020B0200000000000000" pitchFamily="34" charset="-128"/>
                <a:ea typeface="Source Han Sans CN ExtraLight" panose="020B0200000000000000" pitchFamily="34" charset="-128"/>
              </a:rPr>
              <a:t> </a:t>
            </a:r>
            <a:r>
              <a:rPr lang="zh-CN" altLang="en-US" sz="800" b="1" dirty="0">
                <a:solidFill>
                  <a:schemeClr val="tx1">
                    <a:lumMod val="75000"/>
                    <a:lumOff val="25000"/>
                  </a:schemeClr>
                </a:solidFill>
                <a:latin typeface="Source Han Sans CN ExtraLight" panose="020B0200000000000000" pitchFamily="34" charset="-128"/>
                <a:ea typeface="Source Han Sans CN ExtraLight" panose="020B0200000000000000" pitchFamily="34" charset="-128"/>
              </a:rPr>
              <a:t>中</a:t>
            </a:r>
            <a:r>
              <a:rPr lang="zh-CN" altLang="en-US" sz="800" b="1" dirty="0">
                <a:solidFill>
                  <a:schemeClr val="tx1">
                    <a:lumMod val="75000"/>
                    <a:lumOff val="25000"/>
                  </a:schemeClr>
                </a:solidFill>
                <a:latin typeface="Source Han Sans CN ExtraLight" panose="020B0200000000000000" pitchFamily="34" charset="-128"/>
                <a:ea typeface="Source Han Sans CN ExtraLight" panose="020B0200000000000000" pitchFamily="34" charset="-128"/>
              </a:rPr>
              <a:t>职、高职、本科</a:t>
            </a:r>
            <a:endParaRPr lang="en-US" altLang="zh-CN" sz="800" b="1" dirty="0">
              <a:solidFill>
                <a:schemeClr val="tx1">
                  <a:lumMod val="75000"/>
                  <a:lumOff val="25000"/>
                </a:schemeClr>
              </a:solidFill>
              <a:latin typeface="Source Han Sans CN ExtraLight" panose="020B0200000000000000" pitchFamily="34" charset="-128"/>
              <a:ea typeface="Source Han Sans CN ExtraLight" panose="020B0200000000000000" pitchFamily="34" charset="-128"/>
            </a:endParaRPr>
          </a:p>
          <a:p>
            <a:pPr marL="171442" indent="-171442">
              <a:lnSpc>
                <a:spcPct val="150000"/>
              </a:lnSpc>
              <a:buFontTx/>
              <a:buChar char="-"/>
            </a:pPr>
            <a:r>
              <a:rPr lang="zh-CN" altLang="en-US" sz="800" b="1" dirty="0">
                <a:solidFill>
                  <a:schemeClr val="tx1">
                    <a:lumMod val="75000"/>
                    <a:lumOff val="25000"/>
                  </a:schemeClr>
                </a:solidFill>
                <a:latin typeface="Source Han Sans CN ExtraLight" panose="020B0200000000000000" pitchFamily="34" charset="-128"/>
                <a:ea typeface="Source Han Sans CN ExtraLight" panose="020B0200000000000000" pitchFamily="34" charset="-128"/>
              </a:rPr>
              <a:t>医学卫生大类</a:t>
            </a:r>
            <a:endParaRPr lang="en-US" altLang="zh-CN" sz="800" b="1" dirty="0">
              <a:solidFill>
                <a:schemeClr val="tx1">
                  <a:lumMod val="75000"/>
                  <a:lumOff val="25000"/>
                </a:schemeClr>
              </a:solidFill>
              <a:latin typeface="Source Han Sans CN ExtraLight" panose="020B0200000000000000" pitchFamily="34" charset="-128"/>
              <a:ea typeface="Source Han Sans CN ExtraLight" panose="020B0200000000000000" pitchFamily="34" charset="-128"/>
            </a:endParaRPr>
          </a:p>
          <a:p>
            <a:pPr marL="171442" indent="-171442">
              <a:lnSpc>
                <a:spcPct val="150000"/>
              </a:lnSpc>
              <a:buFontTx/>
              <a:buChar char="-"/>
            </a:pPr>
            <a:r>
              <a:rPr lang="zh-CN" altLang="en-US" sz="800" dirty="0">
                <a:solidFill>
                  <a:schemeClr val="tx1">
                    <a:lumMod val="75000"/>
                    <a:lumOff val="25000"/>
                  </a:schemeClr>
                </a:solidFill>
                <a:latin typeface="Source Han Sans CN ExtraLight" panose="020B0200000000000000" pitchFamily="34" charset="-128"/>
                <a:ea typeface="Source Han Sans CN ExtraLight" panose="020B0200000000000000" pitchFamily="34" charset="-128"/>
              </a:rPr>
              <a:t>护理类</a:t>
            </a:r>
            <a:endParaRPr lang="en-US" altLang="zh-CN" sz="800" dirty="0">
              <a:solidFill>
                <a:schemeClr val="tx1">
                  <a:lumMod val="75000"/>
                  <a:lumOff val="25000"/>
                </a:schemeClr>
              </a:solidFill>
              <a:latin typeface="Source Han Sans CN ExtraLight" panose="020B0200000000000000" pitchFamily="34" charset="-128"/>
              <a:ea typeface="Source Han Sans CN ExtraLight" panose="020B0200000000000000" pitchFamily="34" charset="-128"/>
            </a:endParaRPr>
          </a:p>
          <a:p>
            <a:pPr marL="171442" indent="-171442">
              <a:lnSpc>
                <a:spcPct val="150000"/>
              </a:lnSpc>
              <a:buFontTx/>
              <a:buChar char="-"/>
            </a:pPr>
            <a:r>
              <a:rPr lang="zh-CN" altLang="en-US" sz="800" dirty="0">
                <a:solidFill>
                  <a:schemeClr val="tx1">
                    <a:lumMod val="75000"/>
                    <a:lumOff val="25000"/>
                  </a:schemeClr>
                </a:solidFill>
                <a:latin typeface="Source Han Sans CN ExtraLight" panose="020B0200000000000000" pitchFamily="34" charset="-128"/>
                <a:ea typeface="Source Han Sans CN ExtraLight" panose="020B0200000000000000" pitchFamily="34" charset="-128"/>
              </a:rPr>
              <a:t>药学类</a:t>
            </a:r>
            <a:endParaRPr lang="en-US" altLang="zh-CN" sz="800" dirty="0">
              <a:solidFill>
                <a:schemeClr val="tx1">
                  <a:lumMod val="75000"/>
                  <a:lumOff val="25000"/>
                </a:schemeClr>
              </a:solidFill>
              <a:latin typeface="Source Han Sans CN ExtraLight" panose="020B0200000000000000" pitchFamily="34" charset="-128"/>
              <a:ea typeface="Source Han Sans CN ExtraLight" panose="020B0200000000000000" pitchFamily="34" charset="-128"/>
            </a:endParaRPr>
          </a:p>
          <a:p>
            <a:pPr marL="171442" indent="-171442">
              <a:lnSpc>
                <a:spcPct val="150000"/>
              </a:lnSpc>
              <a:buFontTx/>
              <a:buChar char="-"/>
            </a:pPr>
            <a:r>
              <a:rPr lang="zh-CN" altLang="en-US" sz="800" dirty="0">
                <a:solidFill>
                  <a:schemeClr val="tx1">
                    <a:lumMod val="75000"/>
                    <a:lumOff val="25000"/>
                  </a:schemeClr>
                </a:solidFill>
                <a:latin typeface="Source Han Sans CN ExtraLight" panose="020B0200000000000000" pitchFamily="34" charset="-128"/>
                <a:ea typeface="Source Han Sans CN ExtraLight" panose="020B0200000000000000" pitchFamily="34" charset="-128"/>
              </a:rPr>
              <a:t>中药类</a:t>
            </a:r>
            <a:endParaRPr lang="en-US" altLang="zh-CN" sz="800" dirty="0">
              <a:solidFill>
                <a:schemeClr val="tx1">
                  <a:lumMod val="75000"/>
                  <a:lumOff val="25000"/>
                </a:schemeClr>
              </a:solidFill>
              <a:latin typeface="Source Han Sans CN ExtraLight" panose="020B0200000000000000" pitchFamily="34" charset="-128"/>
              <a:ea typeface="Source Han Sans CN ExtraLight" panose="020B0200000000000000" pitchFamily="34" charset="-128"/>
            </a:endParaRPr>
          </a:p>
          <a:p>
            <a:pPr marL="171442" indent="-171442">
              <a:lnSpc>
                <a:spcPct val="150000"/>
              </a:lnSpc>
              <a:buFontTx/>
              <a:buChar char="-"/>
            </a:pPr>
            <a:r>
              <a:rPr lang="zh-CN" altLang="en-US" sz="800" dirty="0">
                <a:solidFill>
                  <a:schemeClr val="tx1">
                    <a:lumMod val="75000"/>
                    <a:lumOff val="25000"/>
                  </a:schemeClr>
                </a:solidFill>
                <a:latin typeface="Source Han Sans CN ExtraLight" panose="020B0200000000000000" pitchFamily="34" charset="-128"/>
                <a:ea typeface="Source Han Sans CN ExtraLight" panose="020B0200000000000000" pitchFamily="34" charset="-128"/>
              </a:rPr>
              <a:t>康复类等</a:t>
            </a:r>
            <a:endParaRPr lang="en-US" altLang="zh-CN" sz="800" dirty="0">
              <a:solidFill>
                <a:schemeClr val="tx1">
                  <a:lumMod val="75000"/>
                  <a:lumOff val="25000"/>
                </a:schemeClr>
              </a:solidFill>
              <a:latin typeface="Source Han Sans CN ExtraLight" panose="020B0200000000000000" pitchFamily="34" charset="-128"/>
              <a:ea typeface="Source Han Sans CN ExtraLight" panose="020B0200000000000000" pitchFamily="34" charset="-128"/>
            </a:endParaRPr>
          </a:p>
          <a:p>
            <a:pPr marL="171442" indent="-171442">
              <a:lnSpc>
                <a:spcPct val="150000"/>
              </a:lnSpc>
              <a:buFontTx/>
              <a:buChar char="-"/>
            </a:pPr>
            <a:r>
              <a:rPr lang="zh-CN" altLang="en-US" sz="800" dirty="0">
                <a:solidFill>
                  <a:schemeClr val="tx1">
                    <a:lumMod val="75000"/>
                    <a:lumOff val="25000"/>
                  </a:schemeClr>
                </a:solidFill>
                <a:latin typeface="Source Han Sans CN ExtraLight" panose="020B0200000000000000" pitchFamily="34" charset="-128"/>
                <a:ea typeface="Source Han Sans CN ExtraLight" panose="020B0200000000000000" pitchFamily="34" charset="-128"/>
              </a:rPr>
              <a:t>动物医学类</a:t>
            </a:r>
            <a:endParaRPr lang="en-US" altLang="zh-CN" sz="800" dirty="0">
              <a:solidFill>
                <a:schemeClr val="tx1">
                  <a:lumMod val="75000"/>
                  <a:lumOff val="25000"/>
                </a:schemeClr>
              </a:solidFill>
              <a:latin typeface="Source Han Sans CN ExtraLight" panose="020B0200000000000000" pitchFamily="34" charset="-128"/>
              <a:ea typeface="Source Han Sans CN ExtraLight" panose="020B0200000000000000" pitchFamily="34" charset="-128"/>
            </a:endParaRPr>
          </a:p>
          <a:p>
            <a:pPr marL="171442" indent="-171442">
              <a:lnSpc>
                <a:spcPct val="150000"/>
              </a:lnSpc>
              <a:buFontTx/>
              <a:buChar char="-"/>
            </a:pPr>
            <a:r>
              <a:rPr lang="zh-CN" altLang="en-US" sz="800" b="1" dirty="0">
                <a:solidFill>
                  <a:schemeClr val="tx1">
                    <a:lumMod val="75000"/>
                    <a:lumOff val="25000"/>
                  </a:schemeClr>
                </a:solidFill>
                <a:latin typeface="Source Han Sans CN ExtraLight" panose="020B0200000000000000" pitchFamily="34" charset="-128"/>
                <a:ea typeface="Source Han Sans CN ExtraLight" panose="020B0200000000000000" pitchFamily="34" charset="-128"/>
              </a:rPr>
              <a:t>烹饪类</a:t>
            </a:r>
            <a:endParaRPr lang="en-US" altLang="zh-CN" sz="800" b="1" dirty="0">
              <a:solidFill>
                <a:schemeClr val="tx1">
                  <a:lumMod val="75000"/>
                  <a:lumOff val="25000"/>
                </a:schemeClr>
              </a:solidFill>
              <a:latin typeface="Source Han Sans CN ExtraLight" panose="020B0200000000000000" pitchFamily="34" charset="-128"/>
              <a:ea typeface="Source Han Sans CN ExtraLight" panose="020B0200000000000000" pitchFamily="34" charset="-128"/>
            </a:endParaRPr>
          </a:p>
        </p:txBody>
      </p:sp>
      <p:sp>
        <p:nvSpPr>
          <p:cNvPr id="190" name="文本框 189">
            <a:extLst>
              <a:ext uri="{FF2B5EF4-FFF2-40B4-BE49-F238E27FC236}">
                <a16:creationId xmlns="" xmlns:a16="http://schemas.microsoft.com/office/drawing/2014/main" id="{1525AA1F-6A07-7741-A764-07C11A2DE35C}"/>
              </a:ext>
            </a:extLst>
          </p:cNvPr>
          <p:cNvSpPr txBox="1"/>
          <p:nvPr/>
        </p:nvSpPr>
        <p:spPr>
          <a:xfrm>
            <a:off x="231959" y="1613693"/>
            <a:ext cx="1042659" cy="276999"/>
          </a:xfrm>
          <a:prstGeom prst="rect">
            <a:avLst/>
          </a:prstGeom>
          <a:noFill/>
        </p:spPr>
        <p:txBody>
          <a:bodyPr wrap="square" lIns="91436" tIns="45718" rIns="91436" bIns="45718" rtlCol="0">
            <a:spAutoFit/>
          </a:bodyPr>
          <a:lstStyle/>
          <a:p>
            <a:pPr algn="ctr"/>
            <a:r>
              <a:rPr kumimoji="1" lang="zh-CN" altLang="en-US" sz="1200" b="1" dirty="0">
                <a:solidFill>
                  <a:schemeClr val="tx1">
                    <a:lumMod val="75000"/>
                    <a:lumOff val="25000"/>
                  </a:schemeClr>
                </a:solidFill>
                <a:latin typeface="Source Han Serif CN" panose="02020400000000000000" pitchFamily="18" charset="-128"/>
                <a:ea typeface="Source Han Serif CN" panose="02020400000000000000" pitchFamily="18" charset="-128"/>
              </a:rPr>
              <a:t>医学分社</a:t>
            </a:r>
            <a:endParaRPr kumimoji="1" lang="zh-CN" altLang="en-US" sz="1200" b="1" dirty="0">
              <a:solidFill>
                <a:schemeClr val="tx1">
                  <a:lumMod val="75000"/>
                  <a:lumOff val="25000"/>
                </a:schemeClr>
              </a:solidFill>
              <a:latin typeface="Source Han Serif CN" panose="02020400000000000000" pitchFamily="18" charset="-128"/>
              <a:ea typeface="Source Han Serif CN" panose="02020400000000000000" pitchFamily="18" charset="-128"/>
            </a:endParaRPr>
          </a:p>
        </p:txBody>
      </p:sp>
      <p:cxnSp>
        <p:nvCxnSpPr>
          <p:cNvPr id="191" name="直线连接符 25">
            <a:extLst>
              <a:ext uri="{FF2B5EF4-FFF2-40B4-BE49-F238E27FC236}">
                <a16:creationId xmlns="" xmlns:a16="http://schemas.microsoft.com/office/drawing/2014/main" id="{AEC647E6-6AB3-BD46-A460-9AEEA9CC8F8D}"/>
              </a:ext>
            </a:extLst>
          </p:cNvPr>
          <p:cNvCxnSpPr>
            <a:cxnSpLocks/>
          </p:cNvCxnSpPr>
          <p:nvPr/>
        </p:nvCxnSpPr>
        <p:spPr>
          <a:xfrm>
            <a:off x="346416" y="1967718"/>
            <a:ext cx="383059"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92" name="矩形 191">
            <a:extLst>
              <a:ext uri="{FF2B5EF4-FFF2-40B4-BE49-F238E27FC236}">
                <a16:creationId xmlns="" xmlns:a16="http://schemas.microsoft.com/office/drawing/2014/main" id="{F8404874-F908-4540-9E05-D31B2DE5F2CA}"/>
              </a:ext>
            </a:extLst>
          </p:cNvPr>
          <p:cNvSpPr/>
          <p:nvPr/>
        </p:nvSpPr>
        <p:spPr>
          <a:xfrm>
            <a:off x="7962897" y="2061302"/>
            <a:ext cx="1229585" cy="1234951"/>
          </a:xfrm>
          <a:prstGeom prst="rect">
            <a:avLst/>
          </a:prstGeom>
        </p:spPr>
        <p:txBody>
          <a:bodyPr wrap="square" lIns="91436" tIns="45718" rIns="91436" bIns="45718">
            <a:spAutoFit/>
          </a:bodyPr>
          <a:lstStyle/>
          <a:p>
            <a:pPr>
              <a:lnSpc>
                <a:spcPct val="150000"/>
              </a:lnSpc>
            </a:pPr>
            <a:r>
              <a:rPr lang="zh-CN" altLang="en-US" sz="800" b="1" dirty="0">
                <a:solidFill>
                  <a:schemeClr val="tx1">
                    <a:lumMod val="75000"/>
                    <a:lumOff val="25000"/>
                  </a:schemeClr>
                </a:solidFill>
                <a:latin typeface="Source Han Sans CN ExtraLight" panose="020B0200000000000000" pitchFamily="34" charset="-128"/>
                <a:ea typeface="Source Han Sans CN ExtraLight" panose="020B0200000000000000" pitchFamily="34" charset="-128"/>
              </a:rPr>
              <a:t>本科为主</a:t>
            </a:r>
            <a:endParaRPr lang="en-US" altLang="zh-CN" sz="800" b="1" dirty="0">
              <a:solidFill>
                <a:schemeClr val="tx1">
                  <a:lumMod val="75000"/>
                  <a:lumOff val="25000"/>
                </a:schemeClr>
              </a:solidFill>
              <a:latin typeface="Source Han Sans CN ExtraLight" panose="020B0200000000000000" pitchFamily="34" charset="-128"/>
              <a:ea typeface="Source Han Sans CN ExtraLight" panose="020B0200000000000000" pitchFamily="34" charset="-128"/>
            </a:endParaRPr>
          </a:p>
          <a:p>
            <a:pPr>
              <a:lnSpc>
                <a:spcPct val="150000"/>
              </a:lnSpc>
            </a:pPr>
            <a:endParaRPr lang="en-US" altLang="zh-CN" sz="800" b="1" dirty="0">
              <a:solidFill>
                <a:schemeClr val="tx1">
                  <a:lumMod val="75000"/>
                  <a:lumOff val="25000"/>
                </a:schemeClr>
              </a:solidFill>
              <a:latin typeface="Source Han Sans CN ExtraLight" panose="020B0200000000000000" pitchFamily="34" charset="-128"/>
              <a:ea typeface="Source Han Sans CN ExtraLight" panose="020B0200000000000000" pitchFamily="34" charset="-128"/>
            </a:endParaRPr>
          </a:p>
          <a:p>
            <a:pPr>
              <a:lnSpc>
                <a:spcPct val="150000"/>
              </a:lnSpc>
            </a:pPr>
            <a:r>
              <a:rPr lang="zh-CN" altLang="en-US" sz="800" b="1" dirty="0">
                <a:solidFill>
                  <a:schemeClr val="tx1">
                    <a:lumMod val="75000"/>
                    <a:lumOff val="25000"/>
                  </a:schemeClr>
                </a:solidFill>
                <a:latin typeface="Source Han Sans CN ExtraLight" panose="020B0200000000000000" pitchFamily="34" charset="-128"/>
                <a:ea typeface="Source Han Sans CN ExtraLight" panose="020B0200000000000000" pitchFamily="34" charset="-128"/>
              </a:rPr>
              <a:t>电子、电气类</a:t>
            </a:r>
            <a:endParaRPr lang="en-US" altLang="zh-CN" sz="800" b="1" dirty="0">
              <a:solidFill>
                <a:schemeClr val="tx1">
                  <a:lumMod val="75000"/>
                  <a:lumOff val="25000"/>
                </a:schemeClr>
              </a:solidFill>
              <a:latin typeface="Source Han Sans CN ExtraLight" panose="020B0200000000000000" pitchFamily="34" charset="-128"/>
              <a:ea typeface="Source Han Sans CN ExtraLight" panose="020B0200000000000000" pitchFamily="34" charset="-128"/>
            </a:endParaRPr>
          </a:p>
          <a:p>
            <a:pPr>
              <a:lnSpc>
                <a:spcPct val="150000"/>
              </a:lnSpc>
            </a:pPr>
            <a:r>
              <a:rPr lang="zh-CN" altLang="en-US" sz="800" b="1" dirty="0">
                <a:solidFill>
                  <a:schemeClr val="tx1">
                    <a:lumMod val="75000"/>
                    <a:lumOff val="25000"/>
                  </a:schemeClr>
                </a:solidFill>
                <a:latin typeface="Source Han Sans CN ExtraLight" panose="020B0200000000000000" pitchFamily="34" charset="-128"/>
                <a:ea typeface="Source Han Sans CN ExtraLight" panose="020B0200000000000000" pitchFamily="34" charset="-128"/>
              </a:rPr>
              <a:t>计算机类</a:t>
            </a:r>
            <a:endParaRPr lang="en-US" altLang="zh-CN" sz="800" b="1" dirty="0">
              <a:solidFill>
                <a:schemeClr val="tx1">
                  <a:lumMod val="75000"/>
                  <a:lumOff val="25000"/>
                </a:schemeClr>
              </a:solidFill>
              <a:latin typeface="Source Han Sans CN ExtraLight" panose="020B0200000000000000" pitchFamily="34" charset="-128"/>
              <a:ea typeface="Source Han Sans CN ExtraLight" panose="020B0200000000000000" pitchFamily="34" charset="-128"/>
            </a:endParaRPr>
          </a:p>
          <a:p>
            <a:pPr>
              <a:lnSpc>
                <a:spcPct val="150000"/>
              </a:lnSpc>
            </a:pPr>
            <a:r>
              <a:rPr lang="zh-CN" altLang="en-US" sz="800" b="1" dirty="0">
                <a:solidFill>
                  <a:schemeClr val="tx1">
                    <a:lumMod val="75000"/>
                    <a:lumOff val="25000"/>
                  </a:schemeClr>
                </a:solidFill>
                <a:latin typeface="Source Han Sans CN ExtraLight" panose="020B0200000000000000" pitchFamily="34" charset="-128"/>
                <a:ea typeface="Source Han Sans CN ExtraLight" panose="020B0200000000000000" pitchFamily="34" charset="-128"/>
              </a:rPr>
              <a:t>汽车类</a:t>
            </a:r>
            <a:endParaRPr lang="en-US" altLang="zh-CN" sz="800" b="1" dirty="0">
              <a:solidFill>
                <a:schemeClr val="tx1">
                  <a:lumMod val="75000"/>
                  <a:lumOff val="25000"/>
                </a:schemeClr>
              </a:solidFill>
              <a:latin typeface="Source Han Sans CN ExtraLight" panose="020B0200000000000000" pitchFamily="34" charset="-128"/>
              <a:ea typeface="Source Han Sans CN ExtraLight" panose="020B0200000000000000" pitchFamily="34" charset="-128"/>
            </a:endParaRPr>
          </a:p>
          <a:p>
            <a:pPr>
              <a:lnSpc>
                <a:spcPct val="150000"/>
              </a:lnSpc>
            </a:pPr>
            <a:endParaRPr lang="zh-CN" altLang="en-US" sz="800" b="1" dirty="0">
              <a:solidFill>
                <a:schemeClr val="tx1">
                  <a:lumMod val="75000"/>
                  <a:lumOff val="25000"/>
                </a:schemeClr>
              </a:solidFill>
              <a:latin typeface="Source Han Sans CN ExtraLight" panose="020B0200000000000000" pitchFamily="34" charset="-128"/>
              <a:ea typeface="Source Han Sans CN ExtraLight" panose="020B0200000000000000" pitchFamily="34" charset="-128"/>
            </a:endParaRPr>
          </a:p>
        </p:txBody>
      </p:sp>
      <p:cxnSp>
        <p:nvCxnSpPr>
          <p:cNvPr id="194" name="直线连接符 37">
            <a:extLst>
              <a:ext uri="{FF2B5EF4-FFF2-40B4-BE49-F238E27FC236}">
                <a16:creationId xmlns="" xmlns:a16="http://schemas.microsoft.com/office/drawing/2014/main" id="{BB9EA7DE-F16A-CF45-96AE-307CE87E1319}"/>
              </a:ext>
            </a:extLst>
          </p:cNvPr>
          <p:cNvCxnSpPr>
            <a:cxnSpLocks/>
          </p:cNvCxnSpPr>
          <p:nvPr/>
        </p:nvCxnSpPr>
        <p:spPr>
          <a:xfrm>
            <a:off x="8072468" y="1959833"/>
            <a:ext cx="383059"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97" name="任意形状 17">
            <a:extLst>
              <a:ext uri="{FF2B5EF4-FFF2-40B4-BE49-F238E27FC236}">
                <a16:creationId xmlns="" xmlns:a16="http://schemas.microsoft.com/office/drawing/2014/main" id="{8D396754-F9B7-6B44-A0CD-C5F80C22128B}"/>
              </a:ext>
            </a:extLst>
          </p:cNvPr>
          <p:cNvSpPr/>
          <p:nvPr/>
        </p:nvSpPr>
        <p:spPr>
          <a:xfrm>
            <a:off x="5293422" y="1547004"/>
            <a:ext cx="1033200" cy="2234524"/>
          </a:xfrm>
          <a:custGeom>
            <a:avLst/>
            <a:gdLst>
              <a:gd name="connsiteX0" fmla="*/ 1513686 w 1513686"/>
              <a:gd name="connsiteY0" fmla="*/ 0 h 2234524"/>
              <a:gd name="connsiteX1" fmla="*/ 1513686 w 1513686"/>
              <a:gd name="connsiteY1" fmla="*/ 2234524 h 2234524"/>
              <a:gd name="connsiteX2" fmla="*/ 0 w 1513686"/>
              <a:gd name="connsiteY2" fmla="*/ 2234524 h 2234524"/>
              <a:gd name="connsiteX3" fmla="*/ 0 w 1513686"/>
              <a:gd name="connsiteY3" fmla="*/ 61381 h 2234524"/>
              <a:gd name="connsiteX4" fmla="*/ 378845 w 1513686"/>
              <a:gd name="connsiteY4" fmla="*/ 52632 h 2234524"/>
              <a:gd name="connsiteX5" fmla="*/ 999060 w 1513686"/>
              <a:gd name="connsiteY5" fmla="*/ 28501 h 2234524"/>
              <a:gd name="connsiteX6" fmla="*/ 1513686 w 1513686"/>
              <a:gd name="connsiteY6" fmla="*/ 0 h 2234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3686" h="2234524">
                <a:moveTo>
                  <a:pt x="1513686" y="0"/>
                </a:moveTo>
                <a:lnTo>
                  <a:pt x="1513686" y="2234524"/>
                </a:lnTo>
                <a:lnTo>
                  <a:pt x="0" y="2234524"/>
                </a:lnTo>
                <a:lnTo>
                  <a:pt x="0" y="61381"/>
                </a:lnTo>
                <a:lnTo>
                  <a:pt x="378845" y="52632"/>
                </a:lnTo>
                <a:cubicBezTo>
                  <a:pt x="589492" y="46109"/>
                  <a:pt x="796411" y="38038"/>
                  <a:pt x="999060" y="28501"/>
                </a:cubicBezTo>
                <a:lnTo>
                  <a:pt x="1513686" y="0"/>
                </a:lnTo>
                <a:close/>
              </a:path>
            </a:pathLst>
          </a:custGeom>
          <a:gradFill>
            <a:gsLst>
              <a:gs pos="99000">
                <a:schemeClr val="bg1">
                  <a:alpha val="0"/>
                </a:schemeClr>
              </a:gs>
              <a:gs pos="0">
                <a:schemeClr val="bg1"/>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36" tIns="45718" rIns="91436" bIns="45718" rtlCol="0" anchor="ctr">
            <a:noAutofit/>
          </a:bodyPr>
          <a:lstStyle/>
          <a:p>
            <a:pPr algn="ctr"/>
            <a:endParaRPr kumimoji="1" lang="zh-CN" altLang="en-US"/>
          </a:p>
        </p:txBody>
      </p:sp>
      <p:sp>
        <p:nvSpPr>
          <p:cNvPr id="198" name="任意形状 15">
            <a:extLst>
              <a:ext uri="{FF2B5EF4-FFF2-40B4-BE49-F238E27FC236}">
                <a16:creationId xmlns="" xmlns:a16="http://schemas.microsoft.com/office/drawing/2014/main" id="{7CF9832C-E312-1A45-ABCA-62BC0EE4AFEC}"/>
              </a:ext>
            </a:extLst>
          </p:cNvPr>
          <p:cNvSpPr/>
          <p:nvPr/>
        </p:nvSpPr>
        <p:spPr>
          <a:xfrm>
            <a:off x="2953758" y="1613233"/>
            <a:ext cx="2142682" cy="2168297"/>
          </a:xfrm>
          <a:custGeom>
            <a:avLst/>
            <a:gdLst>
              <a:gd name="connsiteX0" fmla="*/ 1417982 w 1417982"/>
              <a:gd name="connsiteY0" fmla="*/ 0 h 2168297"/>
              <a:gd name="connsiteX1" fmla="*/ 1417982 w 1417982"/>
              <a:gd name="connsiteY1" fmla="*/ 2168297 h 2168297"/>
              <a:gd name="connsiteX2" fmla="*/ 0 w 1417982"/>
              <a:gd name="connsiteY2" fmla="*/ 2168297 h 2168297"/>
              <a:gd name="connsiteX3" fmla="*/ 0 w 1417982"/>
              <a:gd name="connsiteY3" fmla="*/ 306 h 2168297"/>
              <a:gd name="connsiteX4" fmla="*/ 40669 w 1417982"/>
              <a:gd name="connsiteY4" fmla="*/ 1245 h 2168297"/>
              <a:gd name="connsiteX5" fmla="*/ 702365 w 1417982"/>
              <a:gd name="connsiteY5" fmla="*/ 6301 h 2168297"/>
              <a:gd name="connsiteX6" fmla="*/ 1364061 w 1417982"/>
              <a:gd name="connsiteY6" fmla="*/ 1245 h 2168297"/>
              <a:gd name="connsiteX7" fmla="*/ 1417982 w 1417982"/>
              <a:gd name="connsiteY7" fmla="*/ 0 h 2168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17982" h="2168297">
                <a:moveTo>
                  <a:pt x="1417982" y="0"/>
                </a:moveTo>
                <a:lnTo>
                  <a:pt x="1417982" y="2168297"/>
                </a:lnTo>
                <a:lnTo>
                  <a:pt x="0" y="2168297"/>
                </a:lnTo>
                <a:lnTo>
                  <a:pt x="0" y="306"/>
                </a:lnTo>
                <a:lnTo>
                  <a:pt x="40669" y="1245"/>
                </a:lnTo>
                <a:cubicBezTo>
                  <a:pt x="258229" y="4588"/>
                  <a:pt x="478976" y="6301"/>
                  <a:pt x="702365" y="6301"/>
                </a:cubicBezTo>
                <a:cubicBezTo>
                  <a:pt x="925755" y="6301"/>
                  <a:pt x="1146501" y="4588"/>
                  <a:pt x="1364061" y="1245"/>
                </a:cubicBezTo>
                <a:lnTo>
                  <a:pt x="1417982" y="0"/>
                </a:lnTo>
                <a:close/>
              </a:path>
            </a:pathLst>
          </a:custGeom>
          <a:gradFill>
            <a:gsLst>
              <a:gs pos="99000">
                <a:schemeClr val="bg1">
                  <a:alpha val="0"/>
                </a:schemeClr>
              </a:gs>
              <a:gs pos="0">
                <a:schemeClr val="bg1"/>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36" tIns="45718" rIns="91436" bIns="45718" rtlCol="0" anchor="ctr">
            <a:noAutofit/>
          </a:bodyPr>
          <a:lstStyle/>
          <a:p>
            <a:pPr algn="ctr"/>
            <a:endParaRPr kumimoji="1" lang="zh-CN" altLang="en-US"/>
          </a:p>
        </p:txBody>
      </p:sp>
      <p:sp>
        <p:nvSpPr>
          <p:cNvPr id="199" name="矩形 198">
            <a:extLst>
              <a:ext uri="{FF2B5EF4-FFF2-40B4-BE49-F238E27FC236}">
                <a16:creationId xmlns="" xmlns:a16="http://schemas.microsoft.com/office/drawing/2014/main" id="{BDE922C2-D33E-654E-9BD6-C79EB1E7FEDD}"/>
              </a:ext>
            </a:extLst>
          </p:cNvPr>
          <p:cNvSpPr/>
          <p:nvPr/>
        </p:nvSpPr>
        <p:spPr>
          <a:xfrm>
            <a:off x="3169854" y="2130370"/>
            <a:ext cx="951875" cy="1806261"/>
          </a:xfrm>
          <a:prstGeom prst="rect">
            <a:avLst/>
          </a:prstGeom>
        </p:spPr>
        <p:txBody>
          <a:bodyPr wrap="square" lIns="91436" tIns="45718" rIns="91436" bIns="45718">
            <a:spAutoFit/>
          </a:bodyPr>
          <a:lstStyle/>
          <a:p>
            <a:pPr>
              <a:lnSpc>
                <a:spcPct val="150000"/>
              </a:lnSpc>
            </a:pPr>
            <a:r>
              <a:rPr lang="zh-CN" altLang="en-US" sz="800" b="1" dirty="0">
                <a:solidFill>
                  <a:schemeClr val="tx1">
                    <a:lumMod val="75000"/>
                    <a:lumOff val="25000"/>
                  </a:schemeClr>
                </a:solidFill>
                <a:latin typeface="Source Han Sans CN ExtraLight" panose="020B0200000000000000" pitchFamily="34" charset="-128"/>
                <a:ea typeface="Source Han Sans CN ExtraLight" panose="020B0200000000000000" pitchFamily="34" charset="-128"/>
              </a:rPr>
              <a:t>高职高职、独立本科为主</a:t>
            </a:r>
            <a:endParaRPr lang="en-US" altLang="zh-CN" sz="800" b="1" dirty="0">
              <a:solidFill>
                <a:schemeClr val="tx1">
                  <a:lumMod val="75000"/>
                  <a:lumOff val="25000"/>
                </a:schemeClr>
              </a:solidFill>
              <a:latin typeface="Source Han Sans CN ExtraLight" panose="020B0200000000000000" pitchFamily="34" charset="-128"/>
              <a:ea typeface="Source Han Sans CN ExtraLight" panose="020B0200000000000000" pitchFamily="34" charset="-128"/>
            </a:endParaRPr>
          </a:p>
          <a:p>
            <a:pPr>
              <a:lnSpc>
                <a:spcPct val="150000"/>
              </a:lnSpc>
            </a:pPr>
            <a:endParaRPr lang="en-US" altLang="zh-CN" sz="800" b="1" dirty="0">
              <a:solidFill>
                <a:schemeClr val="tx1">
                  <a:lumMod val="75000"/>
                  <a:lumOff val="25000"/>
                </a:schemeClr>
              </a:solidFill>
              <a:latin typeface="Source Han Sans CN ExtraLight" panose="020B0200000000000000" pitchFamily="34" charset="-128"/>
              <a:ea typeface="Source Han Sans CN ExtraLight" panose="020B0200000000000000" pitchFamily="34" charset="-128"/>
            </a:endParaRPr>
          </a:p>
          <a:p>
            <a:pPr>
              <a:lnSpc>
                <a:spcPct val="150000"/>
              </a:lnSpc>
            </a:pPr>
            <a:r>
              <a:rPr lang="zh-CN" altLang="en-US" sz="800" b="1" dirty="0">
                <a:solidFill>
                  <a:schemeClr val="tx1">
                    <a:lumMod val="75000"/>
                    <a:lumOff val="25000"/>
                  </a:schemeClr>
                </a:solidFill>
                <a:latin typeface="Source Han Sans CN ExtraLight" panose="020B0200000000000000" pitchFamily="34" charset="-128"/>
                <a:ea typeface="Source Han Sans CN ExtraLight" panose="020B0200000000000000" pitchFamily="34" charset="-128"/>
              </a:rPr>
              <a:t>园林类</a:t>
            </a:r>
            <a:endParaRPr lang="en-US" altLang="zh-CN" sz="800" b="1" dirty="0">
              <a:solidFill>
                <a:schemeClr val="tx1">
                  <a:lumMod val="75000"/>
                  <a:lumOff val="25000"/>
                </a:schemeClr>
              </a:solidFill>
              <a:latin typeface="Source Han Sans CN ExtraLight" panose="020B0200000000000000" pitchFamily="34" charset="-128"/>
              <a:ea typeface="Source Han Sans CN ExtraLight" panose="020B0200000000000000" pitchFamily="34" charset="-128"/>
            </a:endParaRPr>
          </a:p>
          <a:p>
            <a:pPr>
              <a:lnSpc>
                <a:spcPct val="150000"/>
              </a:lnSpc>
            </a:pPr>
            <a:r>
              <a:rPr lang="zh-CN" altLang="en-US" sz="800" b="1" dirty="0">
                <a:solidFill>
                  <a:schemeClr val="tx1">
                    <a:lumMod val="75000"/>
                    <a:lumOff val="25000"/>
                  </a:schemeClr>
                </a:solidFill>
                <a:latin typeface="Source Han Sans CN ExtraLight" panose="020B0200000000000000" pitchFamily="34" charset="-128"/>
                <a:ea typeface="Source Han Sans CN ExtraLight" panose="020B0200000000000000" pitchFamily="34" charset="-128"/>
              </a:rPr>
              <a:t>学前类</a:t>
            </a:r>
            <a:endParaRPr lang="en-US" altLang="zh-CN" sz="800" b="1" dirty="0">
              <a:solidFill>
                <a:schemeClr val="tx1">
                  <a:lumMod val="75000"/>
                  <a:lumOff val="25000"/>
                </a:schemeClr>
              </a:solidFill>
              <a:latin typeface="Source Han Sans CN ExtraLight" panose="020B0200000000000000" pitchFamily="34" charset="-128"/>
              <a:ea typeface="Source Han Sans CN ExtraLight" panose="020B0200000000000000" pitchFamily="34" charset="-128"/>
            </a:endParaRPr>
          </a:p>
          <a:p>
            <a:pPr>
              <a:lnSpc>
                <a:spcPct val="150000"/>
              </a:lnSpc>
            </a:pPr>
            <a:r>
              <a:rPr lang="zh-CN" altLang="en-US" sz="800" b="1" dirty="0">
                <a:solidFill>
                  <a:schemeClr val="tx1">
                    <a:lumMod val="75000"/>
                    <a:lumOff val="25000"/>
                  </a:schemeClr>
                </a:solidFill>
                <a:latin typeface="Source Han Sans CN ExtraLight" panose="020B0200000000000000" pitchFamily="34" charset="-128"/>
                <a:ea typeface="Source Han Sans CN ExtraLight" panose="020B0200000000000000" pitchFamily="34" charset="-128"/>
              </a:rPr>
              <a:t>土建类</a:t>
            </a:r>
            <a:endParaRPr lang="en-US" altLang="zh-CN" sz="800" b="1" dirty="0">
              <a:solidFill>
                <a:schemeClr val="tx1">
                  <a:lumMod val="75000"/>
                  <a:lumOff val="25000"/>
                </a:schemeClr>
              </a:solidFill>
              <a:latin typeface="Source Han Sans CN ExtraLight" panose="020B0200000000000000" pitchFamily="34" charset="-128"/>
              <a:ea typeface="Source Han Sans CN ExtraLight" panose="020B0200000000000000" pitchFamily="34" charset="-128"/>
            </a:endParaRPr>
          </a:p>
          <a:p>
            <a:pPr>
              <a:lnSpc>
                <a:spcPct val="150000"/>
              </a:lnSpc>
            </a:pPr>
            <a:r>
              <a:rPr lang="zh-CN" altLang="en-US" sz="800" b="1" dirty="0">
                <a:solidFill>
                  <a:schemeClr val="tx1">
                    <a:lumMod val="75000"/>
                    <a:lumOff val="25000"/>
                  </a:schemeClr>
                </a:solidFill>
                <a:latin typeface="Source Han Sans CN ExtraLight" panose="020B0200000000000000" pitchFamily="34" charset="-128"/>
                <a:ea typeface="Source Han Sans CN ExtraLight" panose="020B0200000000000000" pitchFamily="34" charset="-128"/>
              </a:rPr>
              <a:t>机电类</a:t>
            </a:r>
            <a:endParaRPr lang="en-US" altLang="zh-CN" sz="800" b="1" dirty="0">
              <a:solidFill>
                <a:schemeClr val="tx1">
                  <a:lumMod val="75000"/>
                  <a:lumOff val="25000"/>
                </a:schemeClr>
              </a:solidFill>
              <a:latin typeface="Source Han Sans CN ExtraLight" panose="020B0200000000000000" pitchFamily="34" charset="-128"/>
              <a:ea typeface="Source Han Sans CN ExtraLight" panose="020B0200000000000000" pitchFamily="34" charset="-128"/>
            </a:endParaRPr>
          </a:p>
          <a:p>
            <a:pPr>
              <a:lnSpc>
                <a:spcPct val="150000"/>
              </a:lnSpc>
            </a:pPr>
            <a:r>
              <a:rPr lang="zh-CN" altLang="en-US" sz="800" b="1" dirty="0">
                <a:solidFill>
                  <a:schemeClr val="tx1">
                    <a:lumMod val="75000"/>
                    <a:lumOff val="25000"/>
                  </a:schemeClr>
                </a:solidFill>
                <a:latin typeface="Source Han Sans CN ExtraLight" panose="020B0200000000000000" pitchFamily="34" charset="-128"/>
                <a:ea typeface="Source Han Sans CN ExtraLight" panose="020B0200000000000000" pitchFamily="34" charset="-128"/>
              </a:rPr>
              <a:t>艺术类</a:t>
            </a:r>
          </a:p>
          <a:p>
            <a:pPr>
              <a:lnSpc>
                <a:spcPct val="150000"/>
              </a:lnSpc>
            </a:pPr>
            <a:r>
              <a:rPr lang="zh-CN" altLang="en-US" sz="800" b="1" dirty="0">
                <a:solidFill>
                  <a:schemeClr val="tx1">
                    <a:lumMod val="75000"/>
                    <a:lumOff val="25000"/>
                  </a:schemeClr>
                </a:solidFill>
                <a:latin typeface="Source Han Sans CN ExtraLight" panose="020B0200000000000000" pitchFamily="34" charset="-128"/>
                <a:ea typeface="Source Han Sans CN ExtraLight" panose="020B0200000000000000" pitchFamily="34" charset="-128"/>
              </a:rPr>
              <a:t>电子信息类</a:t>
            </a:r>
            <a:endParaRPr lang="en-US" altLang="zh-CN" sz="800" b="1" dirty="0">
              <a:solidFill>
                <a:schemeClr val="tx1">
                  <a:lumMod val="75000"/>
                  <a:lumOff val="25000"/>
                </a:schemeClr>
              </a:solidFill>
              <a:latin typeface="Source Han Sans CN ExtraLight" panose="020B0200000000000000" pitchFamily="34" charset="-128"/>
              <a:ea typeface="Source Han Sans CN ExtraLight" panose="020B0200000000000000" pitchFamily="34" charset="-128"/>
            </a:endParaRPr>
          </a:p>
        </p:txBody>
      </p:sp>
      <p:sp>
        <p:nvSpPr>
          <p:cNvPr id="200" name="文本框 199">
            <a:extLst>
              <a:ext uri="{FF2B5EF4-FFF2-40B4-BE49-F238E27FC236}">
                <a16:creationId xmlns="" xmlns:a16="http://schemas.microsoft.com/office/drawing/2014/main" id="{492DA391-A2C1-584C-B437-5D127071F86C}"/>
              </a:ext>
            </a:extLst>
          </p:cNvPr>
          <p:cNvSpPr txBox="1"/>
          <p:nvPr/>
        </p:nvSpPr>
        <p:spPr>
          <a:xfrm>
            <a:off x="3020360" y="1709075"/>
            <a:ext cx="1000897" cy="276999"/>
          </a:xfrm>
          <a:prstGeom prst="rect">
            <a:avLst/>
          </a:prstGeom>
          <a:noFill/>
        </p:spPr>
        <p:txBody>
          <a:bodyPr wrap="square" lIns="91436" tIns="45718" rIns="91436" bIns="45718" rtlCol="0">
            <a:spAutoFit/>
          </a:bodyPr>
          <a:lstStyle/>
          <a:p>
            <a:pPr algn="ctr"/>
            <a:r>
              <a:rPr kumimoji="1" lang="zh-CN" altLang="en-US" sz="1200" b="1" dirty="0">
                <a:solidFill>
                  <a:schemeClr val="tx1">
                    <a:lumMod val="75000"/>
                    <a:lumOff val="25000"/>
                  </a:schemeClr>
                </a:solidFill>
                <a:latin typeface="Source Han Serif CN" panose="02020400000000000000" pitchFamily="18" charset="-128"/>
                <a:ea typeface="Source Han Serif CN" panose="02020400000000000000" pitchFamily="18" charset="-128"/>
              </a:rPr>
              <a:t>职教分社</a:t>
            </a:r>
            <a:endParaRPr kumimoji="1" lang="zh-CN" altLang="en-US" sz="1200" b="1" dirty="0">
              <a:solidFill>
                <a:schemeClr val="tx1">
                  <a:lumMod val="75000"/>
                  <a:lumOff val="25000"/>
                </a:schemeClr>
              </a:solidFill>
              <a:latin typeface="Source Han Serif CN" panose="02020400000000000000" pitchFamily="18" charset="-128"/>
              <a:ea typeface="Source Han Serif CN" panose="02020400000000000000" pitchFamily="18" charset="-128"/>
            </a:endParaRPr>
          </a:p>
        </p:txBody>
      </p:sp>
      <p:cxnSp>
        <p:nvCxnSpPr>
          <p:cNvPr id="201" name="直线连接符 31">
            <a:extLst>
              <a:ext uri="{FF2B5EF4-FFF2-40B4-BE49-F238E27FC236}">
                <a16:creationId xmlns="" xmlns:a16="http://schemas.microsoft.com/office/drawing/2014/main" id="{A8632707-266F-6D48-BB8C-87A2A06604BD}"/>
              </a:ext>
            </a:extLst>
          </p:cNvPr>
          <p:cNvCxnSpPr>
            <a:cxnSpLocks/>
          </p:cNvCxnSpPr>
          <p:nvPr/>
        </p:nvCxnSpPr>
        <p:spPr>
          <a:xfrm>
            <a:off x="3391623" y="2063100"/>
            <a:ext cx="383059"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03" name="矩形 202">
            <a:extLst>
              <a:ext uri="{FF2B5EF4-FFF2-40B4-BE49-F238E27FC236}">
                <a16:creationId xmlns="" xmlns:a16="http://schemas.microsoft.com/office/drawing/2014/main" id="{BDE922C2-D33E-654E-9BD6-C79EB1E7FEDD}"/>
              </a:ext>
            </a:extLst>
          </p:cNvPr>
          <p:cNvSpPr/>
          <p:nvPr/>
        </p:nvSpPr>
        <p:spPr>
          <a:xfrm>
            <a:off x="4225639" y="2130371"/>
            <a:ext cx="817418" cy="1996697"/>
          </a:xfrm>
          <a:prstGeom prst="rect">
            <a:avLst/>
          </a:prstGeom>
        </p:spPr>
        <p:txBody>
          <a:bodyPr wrap="square" lIns="91436" tIns="45718" rIns="91436" bIns="45718">
            <a:spAutoFit/>
          </a:bodyPr>
          <a:lstStyle/>
          <a:p>
            <a:pPr>
              <a:lnSpc>
                <a:spcPct val="150000"/>
              </a:lnSpc>
            </a:pPr>
            <a:r>
              <a:rPr lang="zh-CN" altLang="en-US" sz="800" b="1" dirty="0">
                <a:solidFill>
                  <a:schemeClr val="tx1">
                    <a:lumMod val="75000"/>
                    <a:lumOff val="25000"/>
                  </a:schemeClr>
                </a:solidFill>
                <a:latin typeface="Source Han Sans CN ExtraLight" panose="020B0200000000000000" pitchFamily="34" charset="-128"/>
                <a:ea typeface="Source Han Sans CN ExtraLight" panose="020B0200000000000000" pitchFamily="34" charset="-128"/>
              </a:rPr>
              <a:t>本科层次为主</a:t>
            </a:r>
            <a:endParaRPr lang="en-US" altLang="zh-CN" sz="800" b="1" dirty="0">
              <a:solidFill>
                <a:schemeClr val="tx1">
                  <a:lumMod val="75000"/>
                  <a:lumOff val="25000"/>
                </a:schemeClr>
              </a:solidFill>
              <a:latin typeface="Source Han Sans CN ExtraLight" panose="020B0200000000000000" pitchFamily="34" charset="-128"/>
              <a:ea typeface="Source Han Sans CN ExtraLight" panose="020B0200000000000000" pitchFamily="34" charset="-128"/>
            </a:endParaRPr>
          </a:p>
          <a:p>
            <a:pPr>
              <a:lnSpc>
                <a:spcPct val="150000"/>
              </a:lnSpc>
            </a:pPr>
            <a:endParaRPr lang="en-US" altLang="zh-CN" sz="800" b="1" dirty="0">
              <a:solidFill>
                <a:schemeClr val="tx1">
                  <a:lumMod val="75000"/>
                  <a:lumOff val="25000"/>
                </a:schemeClr>
              </a:solidFill>
              <a:latin typeface="Source Han Sans CN ExtraLight" panose="020B0200000000000000" pitchFamily="34" charset="-128"/>
              <a:ea typeface="Source Han Sans CN ExtraLight" panose="020B0200000000000000" pitchFamily="34" charset="-128"/>
            </a:endParaRPr>
          </a:p>
          <a:p>
            <a:pPr>
              <a:lnSpc>
                <a:spcPct val="150000"/>
              </a:lnSpc>
            </a:pPr>
            <a:r>
              <a:rPr lang="zh-CN" altLang="en-US" sz="800" b="1" dirty="0">
                <a:solidFill>
                  <a:schemeClr val="tx1">
                    <a:lumMod val="75000"/>
                    <a:lumOff val="25000"/>
                  </a:schemeClr>
                </a:solidFill>
                <a:latin typeface="Source Han Sans CN ExtraLight" panose="020B0200000000000000" pitchFamily="34" charset="-128"/>
                <a:ea typeface="Source Han Sans CN ExtraLight" panose="020B0200000000000000" pitchFamily="34" charset="-128"/>
              </a:rPr>
              <a:t>大文科类</a:t>
            </a:r>
            <a:endParaRPr lang="en-US" altLang="zh-CN" sz="800" b="1" dirty="0">
              <a:solidFill>
                <a:schemeClr val="tx1">
                  <a:lumMod val="75000"/>
                  <a:lumOff val="25000"/>
                </a:schemeClr>
              </a:solidFill>
              <a:latin typeface="Source Han Sans CN ExtraLight" panose="020B0200000000000000" pitchFamily="34" charset="-128"/>
              <a:ea typeface="Source Han Sans CN ExtraLight" panose="020B0200000000000000" pitchFamily="34" charset="-128"/>
            </a:endParaRPr>
          </a:p>
          <a:p>
            <a:pPr>
              <a:lnSpc>
                <a:spcPct val="150000"/>
              </a:lnSpc>
            </a:pPr>
            <a:r>
              <a:rPr lang="zh-CN" altLang="en-US" sz="800" b="1" dirty="0">
                <a:solidFill>
                  <a:schemeClr val="tx1">
                    <a:lumMod val="75000"/>
                    <a:lumOff val="25000"/>
                  </a:schemeClr>
                </a:solidFill>
                <a:latin typeface="Source Han Sans CN ExtraLight" panose="020B0200000000000000" pitchFamily="34" charset="-128"/>
                <a:ea typeface="Source Han Sans CN ExtraLight" panose="020B0200000000000000" pitchFamily="34" charset="-128"/>
              </a:rPr>
              <a:t>经管类</a:t>
            </a:r>
            <a:endParaRPr lang="en-US" altLang="zh-CN" sz="800" b="1" dirty="0">
              <a:solidFill>
                <a:schemeClr val="tx1">
                  <a:lumMod val="75000"/>
                  <a:lumOff val="25000"/>
                </a:schemeClr>
              </a:solidFill>
              <a:latin typeface="Source Han Sans CN ExtraLight" panose="020B0200000000000000" pitchFamily="34" charset="-128"/>
              <a:ea typeface="Source Han Sans CN ExtraLight" panose="020B0200000000000000" pitchFamily="34" charset="-128"/>
            </a:endParaRPr>
          </a:p>
          <a:p>
            <a:pPr>
              <a:lnSpc>
                <a:spcPct val="150000"/>
              </a:lnSpc>
            </a:pPr>
            <a:r>
              <a:rPr lang="zh-CN" altLang="en-US" sz="800" b="1" dirty="0">
                <a:solidFill>
                  <a:schemeClr val="tx1">
                    <a:lumMod val="75000"/>
                    <a:lumOff val="25000"/>
                  </a:schemeClr>
                </a:solidFill>
                <a:latin typeface="Source Han Sans CN ExtraLight" panose="020B0200000000000000" pitchFamily="34" charset="-128"/>
                <a:ea typeface="Source Han Sans CN ExtraLight" panose="020B0200000000000000" pitchFamily="34" charset="-128"/>
              </a:rPr>
              <a:t>物流类</a:t>
            </a:r>
            <a:endParaRPr lang="en-US" altLang="zh-CN" sz="800" b="1" dirty="0">
              <a:solidFill>
                <a:schemeClr val="tx1">
                  <a:lumMod val="75000"/>
                  <a:lumOff val="25000"/>
                </a:schemeClr>
              </a:solidFill>
              <a:latin typeface="Source Han Sans CN ExtraLight" panose="020B0200000000000000" pitchFamily="34" charset="-128"/>
              <a:ea typeface="Source Han Sans CN ExtraLight" panose="020B0200000000000000" pitchFamily="34" charset="-128"/>
            </a:endParaRPr>
          </a:p>
          <a:p>
            <a:pPr>
              <a:lnSpc>
                <a:spcPct val="150000"/>
              </a:lnSpc>
            </a:pPr>
            <a:r>
              <a:rPr lang="zh-CN" altLang="en-US" sz="800" b="1" dirty="0">
                <a:solidFill>
                  <a:schemeClr val="tx1">
                    <a:lumMod val="75000"/>
                    <a:lumOff val="25000"/>
                  </a:schemeClr>
                </a:solidFill>
                <a:latin typeface="Source Han Sans CN ExtraLight" panose="020B0200000000000000" pitchFamily="34" charset="-128"/>
                <a:ea typeface="Source Han Sans CN ExtraLight" panose="020B0200000000000000" pitchFamily="34" charset="-128"/>
              </a:rPr>
              <a:t>学前类</a:t>
            </a:r>
            <a:endParaRPr lang="en-US" altLang="zh-CN" sz="800" b="1" dirty="0">
              <a:solidFill>
                <a:schemeClr val="tx1">
                  <a:lumMod val="75000"/>
                  <a:lumOff val="25000"/>
                </a:schemeClr>
              </a:solidFill>
              <a:latin typeface="Source Han Sans CN ExtraLight" panose="020B0200000000000000" pitchFamily="34" charset="-128"/>
              <a:ea typeface="Source Han Sans CN ExtraLight" panose="020B0200000000000000" pitchFamily="34" charset="-128"/>
            </a:endParaRPr>
          </a:p>
          <a:p>
            <a:pPr>
              <a:lnSpc>
                <a:spcPct val="150000"/>
              </a:lnSpc>
            </a:pPr>
            <a:r>
              <a:rPr lang="zh-CN" altLang="en-US" sz="800" b="1" dirty="0">
                <a:solidFill>
                  <a:schemeClr val="tx1">
                    <a:lumMod val="75000"/>
                    <a:lumOff val="25000"/>
                  </a:schemeClr>
                </a:solidFill>
                <a:latin typeface="Source Han Sans CN ExtraLight" panose="020B0200000000000000" pitchFamily="34" charset="-128"/>
                <a:ea typeface="Source Han Sans CN ExtraLight" panose="020B0200000000000000" pitchFamily="34" charset="-128"/>
              </a:rPr>
              <a:t>物业类</a:t>
            </a:r>
            <a:endParaRPr lang="en-US" altLang="zh-CN" sz="800" b="1" dirty="0">
              <a:solidFill>
                <a:schemeClr val="tx1">
                  <a:lumMod val="75000"/>
                  <a:lumOff val="25000"/>
                </a:schemeClr>
              </a:solidFill>
              <a:latin typeface="Source Han Sans CN ExtraLight" panose="020B0200000000000000" pitchFamily="34" charset="-128"/>
              <a:ea typeface="Source Han Sans CN ExtraLight" panose="020B0200000000000000" pitchFamily="34" charset="-128"/>
            </a:endParaRPr>
          </a:p>
          <a:p>
            <a:pPr>
              <a:lnSpc>
                <a:spcPct val="150000"/>
              </a:lnSpc>
            </a:pPr>
            <a:r>
              <a:rPr lang="zh-CN" altLang="en-US" sz="800" b="1" dirty="0">
                <a:solidFill>
                  <a:schemeClr val="tx1">
                    <a:lumMod val="75000"/>
                    <a:lumOff val="25000"/>
                  </a:schemeClr>
                </a:solidFill>
                <a:latin typeface="Source Han Sans CN ExtraLight" panose="020B0200000000000000" pitchFamily="34" charset="-128"/>
                <a:ea typeface="Source Han Sans CN ExtraLight" panose="020B0200000000000000" pitchFamily="34" charset="-128"/>
              </a:rPr>
              <a:t>新闻类</a:t>
            </a:r>
            <a:endParaRPr lang="en-US" altLang="zh-CN" sz="800" b="1" dirty="0">
              <a:solidFill>
                <a:schemeClr val="tx1">
                  <a:lumMod val="75000"/>
                  <a:lumOff val="25000"/>
                </a:schemeClr>
              </a:solidFill>
              <a:latin typeface="Source Han Sans CN ExtraLight" panose="020B0200000000000000" pitchFamily="34" charset="-128"/>
              <a:ea typeface="Source Han Sans CN ExtraLight" panose="020B0200000000000000" pitchFamily="34" charset="-128"/>
            </a:endParaRPr>
          </a:p>
          <a:p>
            <a:pPr>
              <a:lnSpc>
                <a:spcPct val="150000"/>
              </a:lnSpc>
            </a:pPr>
            <a:r>
              <a:rPr lang="zh-CN" altLang="en-US" sz="800" b="1" dirty="0">
                <a:solidFill>
                  <a:schemeClr val="tx1">
                    <a:lumMod val="75000"/>
                    <a:lumOff val="25000"/>
                  </a:schemeClr>
                </a:solidFill>
                <a:latin typeface="Source Han Sans CN ExtraLight" panose="020B0200000000000000" pitchFamily="34" charset="-128"/>
                <a:ea typeface="Source Han Sans CN ExtraLight" panose="020B0200000000000000" pitchFamily="34" charset="-128"/>
              </a:rPr>
              <a:t>外语类</a:t>
            </a:r>
            <a:endParaRPr lang="en-US" altLang="zh-CN" sz="800" b="1" dirty="0">
              <a:solidFill>
                <a:schemeClr val="tx1">
                  <a:lumMod val="75000"/>
                  <a:lumOff val="25000"/>
                </a:schemeClr>
              </a:solidFill>
              <a:latin typeface="Source Han Sans CN ExtraLight" panose="020B0200000000000000" pitchFamily="34" charset="-128"/>
              <a:ea typeface="Source Han Sans CN ExtraLight" panose="020B0200000000000000" pitchFamily="34" charset="-128"/>
            </a:endParaRPr>
          </a:p>
          <a:p>
            <a:pPr>
              <a:lnSpc>
                <a:spcPct val="150000"/>
              </a:lnSpc>
            </a:pPr>
            <a:endParaRPr lang="en-US" altLang="zh-CN" sz="800" b="1" dirty="0">
              <a:solidFill>
                <a:schemeClr val="tx1">
                  <a:lumMod val="75000"/>
                  <a:lumOff val="25000"/>
                </a:schemeClr>
              </a:solidFill>
              <a:latin typeface="Source Han Sans CN ExtraLight" panose="020B0200000000000000" pitchFamily="34" charset="-128"/>
              <a:ea typeface="Source Han Sans CN ExtraLight" panose="020B0200000000000000" pitchFamily="34" charset="-128"/>
            </a:endParaRPr>
          </a:p>
        </p:txBody>
      </p:sp>
      <p:sp>
        <p:nvSpPr>
          <p:cNvPr id="204" name="文本框 203">
            <a:extLst>
              <a:ext uri="{FF2B5EF4-FFF2-40B4-BE49-F238E27FC236}">
                <a16:creationId xmlns="" xmlns:a16="http://schemas.microsoft.com/office/drawing/2014/main" id="{492DA391-A2C1-584C-B437-5D127071F86C}"/>
              </a:ext>
            </a:extLst>
          </p:cNvPr>
          <p:cNvSpPr txBox="1"/>
          <p:nvPr/>
        </p:nvSpPr>
        <p:spPr>
          <a:xfrm>
            <a:off x="4225639" y="1709075"/>
            <a:ext cx="817418" cy="276999"/>
          </a:xfrm>
          <a:prstGeom prst="rect">
            <a:avLst/>
          </a:prstGeom>
          <a:noFill/>
        </p:spPr>
        <p:txBody>
          <a:bodyPr wrap="square" lIns="91436" tIns="45718" rIns="91436" bIns="45718" rtlCol="0">
            <a:spAutoFit/>
          </a:bodyPr>
          <a:lstStyle/>
          <a:p>
            <a:pPr algn="ctr"/>
            <a:r>
              <a:rPr kumimoji="1" lang="zh-CN" altLang="en-US" sz="1200" b="1" dirty="0">
                <a:solidFill>
                  <a:schemeClr val="tx1">
                    <a:lumMod val="75000"/>
                    <a:lumOff val="25000"/>
                  </a:schemeClr>
                </a:solidFill>
                <a:latin typeface="Source Han Serif CN" panose="02020400000000000000" pitchFamily="18" charset="-128"/>
                <a:ea typeface="Source Han Serif CN" panose="02020400000000000000" pitchFamily="18" charset="-128"/>
              </a:rPr>
              <a:t>人文分社</a:t>
            </a:r>
            <a:endParaRPr kumimoji="1" lang="zh-CN" altLang="en-US" sz="1200" b="1" dirty="0">
              <a:solidFill>
                <a:schemeClr val="tx1">
                  <a:lumMod val="75000"/>
                  <a:lumOff val="25000"/>
                </a:schemeClr>
              </a:solidFill>
              <a:latin typeface="Source Han Serif CN" panose="02020400000000000000" pitchFamily="18" charset="-128"/>
              <a:ea typeface="Source Han Serif CN" panose="02020400000000000000" pitchFamily="18" charset="-128"/>
            </a:endParaRPr>
          </a:p>
        </p:txBody>
      </p:sp>
      <p:cxnSp>
        <p:nvCxnSpPr>
          <p:cNvPr id="205" name="直线连接符 31">
            <a:extLst>
              <a:ext uri="{FF2B5EF4-FFF2-40B4-BE49-F238E27FC236}">
                <a16:creationId xmlns="" xmlns:a16="http://schemas.microsoft.com/office/drawing/2014/main" id="{A8632707-266F-6D48-BB8C-87A2A06604BD}"/>
              </a:ext>
            </a:extLst>
          </p:cNvPr>
          <p:cNvCxnSpPr>
            <a:cxnSpLocks/>
          </p:cNvCxnSpPr>
          <p:nvPr/>
        </p:nvCxnSpPr>
        <p:spPr>
          <a:xfrm>
            <a:off x="4395968" y="2063100"/>
            <a:ext cx="383059"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9" name="直线连接符 31">
            <a:extLst>
              <a:ext uri="{FF2B5EF4-FFF2-40B4-BE49-F238E27FC236}">
                <a16:creationId xmlns="" xmlns:a16="http://schemas.microsoft.com/office/drawing/2014/main" id="{A8632707-266F-6D48-BB8C-87A2A06604BD}"/>
              </a:ext>
            </a:extLst>
          </p:cNvPr>
          <p:cNvCxnSpPr>
            <a:cxnSpLocks/>
          </p:cNvCxnSpPr>
          <p:nvPr/>
        </p:nvCxnSpPr>
        <p:spPr>
          <a:xfrm>
            <a:off x="5618495" y="2063100"/>
            <a:ext cx="383059"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3" name="直线连接符 31">
            <a:extLst>
              <a:ext uri="{FF2B5EF4-FFF2-40B4-BE49-F238E27FC236}">
                <a16:creationId xmlns="" xmlns:a16="http://schemas.microsoft.com/office/drawing/2014/main" id="{A8632707-266F-6D48-BB8C-87A2A06604BD}"/>
              </a:ext>
            </a:extLst>
          </p:cNvPr>
          <p:cNvCxnSpPr>
            <a:cxnSpLocks/>
          </p:cNvCxnSpPr>
          <p:nvPr/>
        </p:nvCxnSpPr>
        <p:spPr>
          <a:xfrm>
            <a:off x="6776329" y="2055383"/>
            <a:ext cx="383059"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7" name="直线连接符 31">
            <a:extLst>
              <a:ext uri="{FF2B5EF4-FFF2-40B4-BE49-F238E27FC236}">
                <a16:creationId xmlns="" xmlns:a16="http://schemas.microsoft.com/office/drawing/2014/main" id="{A8632707-266F-6D48-BB8C-87A2A06604BD}"/>
              </a:ext>
            </a:extLst>
          </p:cNvPr>
          <p:cNvCxnSpPr>
            <a:cxnSpLocks/>
          </p:cNvCxnSpPr>
          <p:nvPr/>
        </p:nvCxnSpPr>
        <p:spPr>
          <a:xfrm>
            <a:off x="6776329" y="2055383"/>
            <a:ext cx="383059"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19" name="任意形状 16">
            <a:extLst>
              <a:ext uri="{FF2B5EF4-FFF2-40B4-BE49-F238E27FC236}">
                <a16:creationId xmlns="" xmlns:a16="http://schemas.microsoft.com/office/drawing/2014/main" id="{92FD2516-0DCE-644E-BE3D-3E284D66B18B}"/>
              </a:ext>
            </a:extLst>
          </p:cNvPr>
          <p:cNvSpPr/>
          <p:nvPr/>
        </p:nvSpPr>
        <p:spPr>
          <a:xfrm>
            <a:off x="1784141" y="1514794"/>
            <a:ext cx="938279" cy="2233507"/>
          </a:xfrm>
          <a:custGeom>
            <a:avLst/>
            <a:gdLst>
              <a:gd name="connsiteX0" fmla="*/ 0 w 1513687"/>
              <a:gd name="connsiteY0" fmla="*/ 0 h 2233507"/>
              <a:gd name="connsiteX1" fmla="*/ 496233 w 1513687"/>
              <a:gd name="connsiteY1" fmla="*/ 27483 h 2233507"/>
              <a:gd name="connsiteX2" fmla="*/ 1116447 w 1513687"/>
              <a:gd name="connsiteY2" fmla="*/ 51614 h 2233507"/>
              <a:gd name="connsiteX3" fmla="*/ 1513687 w 1513687"/>
              <a:gd name="connsiteY3" fmla="*/ 60787 h 2233507"/>
              <a:gd name="connsiteX4" fmla="*/ 1513687 w 1513687"/>
              <a:gd name="connsiteY4" fmla="*/ 2233507 h 2233507"/>
              <a:gd name="connsiteX5" fmla="*/ 0 w 1513687"/>
              <a:gd name="connsiteY5" fmla="*/ 2233507 h 2233507"/>
              <a:gd name="connsiteX6" fmla="*/ 0 w 1513687"/>
              <a:gd name="connsiteY6" fmla="*/ 0 h 2233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3687" h="2233507">
                <a:moveTo>
                  <a:pt x="0" y="0"/>
                </a:moveTo>
                <a:lnTo>
                  <a:pt x="496233" y="27483"/>
                </a:lnTo>
                <a:cubicBezTo>
                  <a:pt x="698882" y="37020"/>
                  <a:pt x="905800" y="45091"/>
                  <a:pt x="1116447" y="51614"/>
                </a:cubicBezTo>
                <a:lnTo>
                  <a:pt x="1513687" y="60787"/>
                </a:lnTo>
                <a:lnTo>
                  <a:pt x="1513687" y="2233507"/>
                </a:lnTo>
                <a:lnTo>
                  <a:pt x="0" y="2233507"/>
                </a:lnTo>
                <a:lnTo>
                  <a:pt x="0" y="0"/>
                </a:lnTo>
                <a:close/>
              </a:path>
            </a:pathLst>
          </a:custGeom>
          <a:gradFill>
            <a:gsLst>
              <a:gs pos="99000">
                <a:schemeClr val="bg1">
                  <a:alpha val="0"/>
                </a:schemeClr>
              </a:gs>
              <a:gs pos="0">
                <a:schemeClr val="bg1"/>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36" tIns="45718" rIns="91436" bIns="45718" rtlCol="0" anchor="ctr">
            <a:noAutofit/>
          </a:bodyPr>
          <a:lstStyle/>
          <a:p>
            <a:pPr algn="ctr"/>
            <a:endParaRPr kumimoji="1" lang="zh-CN" altLang="en-US"/>
          </a:p>
        </p:txBody>
      </p:sp>
      <p:sp>
        <p:nvSpPr>
          <p:cNvPr id="220" name="矩形 219">
            <a:extLst>
              <a:ext uri="{FF2B5EF4-FFF2-40B4-BE49-F238E27FC236}">
                <a16:creationId xmlns="" xmlns:a16="http://schemas.microsoft.com/office/drawing/2014/main" id="{6B082A2E-8B47-0F42-BBFB-955C8D58F64E}"/>
              </a:ext>
            </a:extLst>
          </p:cNvPr>
          <p:cNvSpPr/>
          <p:nvPr/>
        </p:nvSpPr>
        <p:spPr>
          <a:xfrm>
            <a:off x="1784139" y="2110845"/>
            <a:ext cx="1427951" cy="1234951"/>
          </a:xfrm>
          <a:prstGeom prst="rect">
            <a:avLst/>
          </a:prstGeom>
        </p:spPr>
        <p:txBody>
          <a:bodyPr wrap="square" lIns="91436" tIns="45718" rIns="91436" bIns="45718">
            <a:spAutoFit/>
          </a:bodyPr>
          <a:lstStyle/>
          <a:p>
            <a:pPr>
              <a:lnSpc>
                <a:spcPct val="150000"/>
              </a:lnSpc>
            </a:pPr>
            <a:r>
              <a:rPr lang="zh-CN" altLang="en-US" sz="800" b="1" dirty="0">
                <a:solidFill>
                  <a:schemeClr val="tx1">
                    <a:lumMod val="75000"/>
                    <a:lumOff val="25000"/>
                  </a:schemeClr>
                </a:solidFill>
                <a:latin typeface="Source Han Sans CN ExtraLight" panose="020B0200000000000000" pitchFamily="34" charset="-128"/>
                <a:ea typeface="Source Han Sans CN ExtraLight" panose="020B0200000000000000" pitchFamily="34" charset="-128"/>
              </a:rPr>
              <a:t>本科为主</a:t>
            </a:r>
            <a:endParaRPr lang="en-US" altLang="zh-CN" sz="800" b="1" dirty="0">
              <a:solidFill>
                <a:schemeClr val="tx1">
                  <a:lumMod val="75000"/>
                  <a:lumOff val="25000"/>
                </a:schemeClr>
              </a:solidFill>
              <a:latin typeface="Source Han Sans CN ExtraLight" panose="020B0200000000000000" pitchFamily="34" charset="-128"/>
              <a:ea typeface="Source Han Sans CN ExtraLight" panose="020B0200000000000000" pitchFamily="34" charset="-128"/>
            </a:endParaRPr>
          </a:p>
          <a:p>
            <a:pPr>
              <a:lnSpc>
                <a:spcPct val="150000"/>
              </a:lnSpc>
            </a:pPr>
            <a:endParaRPr lang="en-US" altLang="zh-CN" sz="800" b="1" dirty="0">
              <a:solidFill>
                <a:schemeClr val="tx1">
                  <a:lumMod val="75000"/>
                  <a:lumOff val="25000"/>
                </a:schemeClr>
              </a:solidFill>
              <a:latin typeface="Source Han Sans CN ExtraLight" panose="020B0200000000000000" pitchFamily="34" charset="-128"/>
              <a:ea typeface="Source Han Sans CN ExtraLight" panose="020B0200000000000000" pitchFamily="34" charset="-128"/>
            </a:endParaRPr>
          </a:p>
          <a:p>
            <a:pPr>
              <a:lnSpc>
                <a:spcPct val="150000"/>
              </a:lnSpc>
            </a:pPr>
            <a:r>
              <a:rPr lang="zh-CN" altLang="en-US" sz="800" b="1" dirty="0">
                <a:solidFill>
                  <a:schemeClr val="tx1">
                    <a:lumMod val="75000"/>
                    <a:lumOff val="25000"/>
                  </a:schemeClr>
                </a:solidFill>
                <a:latin typeface="Source Han Sans CN ExtraLight" panose="020B0200000000000000" pitchFamily="34" charset="-128"/>
                <a:ea typeface="Source Han Sans CN ExtraLight" panose="020B0200000000000000" pitchFamily="34" charset="-128"/>
              </a:rPr>
              <a:t>机械大类</a:t>
            </a:r>
            <a:endParaRPr lang="en-US" altLang="zh-CN" sz="800" b="1" dirty="0">
              <a:solidFill>
                <a:schemeClr val="tx1">
                  <a:lumMod val="75000"/>
                  <a:lumOff val="25000"/>
                </a:schemeClr>
              </a:solidFill>
              <a:latin typeface="Source Han Sans CN ExtraLight" panose="020B0200000000000000" pitchFamily="34" charset="-128"/>
              <a:ea typeface="Source Han Sans CN ExtraLight" panose="020B0200000000000000" pitchFamily="34" charset="-128"/>
            </a:endParaRPr>
          </a:p>
          <a:p>
            <a:pPr>
              <a:lnSpc>
                <a:spcPct val="150000"/>
              </a:lnSpc>
            </a:pPr>
            <a:r>
              <a:rPr lang="zh-CN" altLang="en-US" sz="800" b="1" dirty="0">
                <a:solidFill>
                  <a:schemeClr val="tx1">
                    <a:lumMod val="75000"/>
                    <a:lumOff val="25000"/>
                  </a:schemeClr>
                </a:solidFill>
                <a:latin typeface="Source Han Sans CN ExtraLight" panose="020B0200000000000000" pitchFamily="34" charset="-128"/>
                <a:ea typeface="Source Han Sans CN ExtraLight" panose="020B0200000000000000" pitchFamily="34" charset="-128"/>
              </a:rPr>
              <a:t>汽车类</a:t>
            </a:r>
            <a:endParaRPr lang="en-US" altLang="zh-CN" sz="800" b="1" dirty="0">
              <a:solidFill>
                <a:schemeClr val="tx1">
                  <a:lumMod val="75000"/>
                  <a:lumOff val="25000"/>
                </a:schemeClr>
              </a:solidFill>
              <a:latin typeface="Source Han Sans CN ExtraLight" panose="020B0200000000000000" pitchFamily="34" charset="-128"/>
              <a:ea typeface="Source Han Sans CN ExtraLight" panose="020B0200000000000000" pitchFamily="34" charset="-128"/>
            </a:endParaRPr>
          </a:p>
          <a:p>
            <a:pPr>
              <a:lnSpc>
                <a:spcPct val="150000"/>
              </a:lnSpc>
            </a:pPr>
            <a:r>
              <a:rPr lang="zh-CN" altLang="en-US" sz="800" b="1" dirty="0">
                <a:solidFill>
                  <a:schemeClr val="tx1">
                    <a:lumMod val="75000"/>
                    <a:lumOff val="25000"/>
                  </a:schemeClr>
                </a:solidFill>
                <a:latin typeface="Source Han Sans CN ExtraLight" panose="020B0200000000000000" pitchFamily="34" charset="-128"/>
                <a:ea typeface="Source Han Sans CN ExtraLight" panose="020B0200000000000000" pitchFamily="34" charset="-128"/>
              </a:rPr>
              <a:t>智能制造</a:t>
            </a:r>
            <a:endParaRPr lang="en-US" altLang="zh-CN" sz="800" b="1" dirty="0">
              <a:solidFill>
                <a:schemeClr val="tx1">
                  <a:lumMod val="75000"/>
                  <a:lumOff val="25000"/>
                </a:schemeClr>
              </a:solidFill>
              <a:latin typeface="Source Han Sans CN ExtraLight" panose="020B0200000000000000" pitchFamily="34" charset="-128"/>
              <a:ea typeface="Source Han Sans CN ExtraLight" panose="020B0200000000000000" pitchFamily="34" charset="-128"/>
            </a:endParaRPr>
          </a:p>
          <a:p>
            <a:pPr>
              <a:lnSpc>
                <a:spcPct val="150000"/>
              </a:lnSpc>
            </a:pPr>
            <a:r>
              <a:rPr lang="zh-CN" altLang="en-US" sz="800" b="1" dirty="0">
                <a:solidFill>
                  <a:schemeClr val="tx1">
                    <a:lumMod val="75000"/>
                    <a:lumOff val="25000"/>
                  </a:schemeClr>
                </a:solidFill>
                <a:latin typeface="Source Han Sans CN ExtraLight" panose="020B0200000000000000" pitchFamily="34" charset="-128"/>
                <a:ea typeface="Source Han Sans CN ExtraLight" panose="020B0200000000000000" pitchFamily="34" charset="-128"/>
              </a:rPr>
              <a:t>人工智能</a:t>
            </a:r>
            <a:endParaRPr lang="en-US" altLang="zh-CN" sz="800" b="1" dirty="0">
              <a:solidFill>
                <a:schemeClr val="tx1">
                  <a:lumMod val="75000"/>
                  <a:lumOff val="25000"/>
                </a:schemeClr>
              </a:solidFill>
              <a:latin typeface="Source Han Sans CN ExtraLight" panose="020B0200000000000000" pitchFamily="34" charset="-128"/>
              <a:ea typeface="Source Han Sans CN ExtraLight" panose="020B0200000000000000" pitchFamily="34" charset="-128"/>
            </a:endParaRPr>
          </a:p>
        </p:txBody>
      </p:sp>
      <p:sp>
        <p:nvSpPr>
          <p:cNvPr id="221" name="文本框 220">
            <a:extLst>
              <a:ext uri="{FF2B5EF4-FFF2-40B4-BE49-F238E27FC236}">
                <a16:creationId xmlns="" xmlns:a16="http://schemas.microsoft.com/office/drawing/2014/main" id="{303698C7-AB06-C04B-8573-3A09419D7325}"/>
              </a:ext>
            </a:extLst>
          </p:cNvPr>
          <p:cNvSpPr txBox="1"/>
          <p:nvPr/>
        </p:nvSpPr>
        <p:spPr>
          <a:xfrm>
            <a:off x="1523047" y="1703012"/>
            <a:ext cx="1199372" cy="276999"/>
          </a:xfrm>
          <a:prstGeom prst="rect">
            <a:avLst/>
          </a:prstGeom>
          <a:noFill/>
        </p:spPr>
        <p:txBody>
          <a:bodyPr wrap="square" lIns="91436" tIns="45718" rIns="91436" bIns="45718" rtlCol="0">
            <a:spAutoFit/>
          </a:bodyPr>
          <a:lstStyle/>
          <a:p>
            <a:pPr algn="ctr"/>
            <a:r>
              <a:rPr kumimoji="1" lang="zh-CN" altLang="en-US" sz="1200" b="1" dirty="0">
                <a:solidFill>
                  <a:schemeClr val="tx1">
                    <a:lumMod val="75000"/>
                    <a:lumOff val="25000"/>
                  </a:schemeClr>
                </a:solidFill>
                <a:latin typeface="Source Han Serif CN" panose="02020400000000000000" pitchFamily="18" charset="-128"/>
                <a:ea typeface="Source Han Serif CN" panose="02020400000000000000" pitchFamily="18" charset="-128"/>
              </a:rPr>
              <a:t>机械分社</a:t>
            </a:r>
            <a:endParaRPr kumimoji="1" lang="zh-CN" altLang="en-US" sz="1200" b="1" dirty="0">
              <a:solidFill>
                <a:schemeClr val="tx1">
                  <a:lumMod val="75000"/>
                  <a:lumOff val="25000"/>
                </a:schemeClr>
              </a:solidFill>
              <a:latin typeface="Source Han Serif CN" panose="02020400000000000000" pitchFamily="18" charset="-128"/>
              <a:ea typeface="Source Han Serif CN" panose="02020400000000000000" pitchFamily="18" charset="-128"/>
            </a:endParaRPr>
          </a:p>
        </p:txBody>
      </p:sp>
      <p:cxnSp>
        <p:nvCxnSpPr>
          <p:cNvPr id="222" name="直线连接符 28">
            <a:extLst>
              <a:ext uri="{FF2B5EF4-FFF2-40B4-BE49-F238E27FC236}">
                <a16:creationId xmlns="" xmlns:a16="http://schemas.microsoft.com/office/drawing/2014/main" id="{9637964F-5B9A-4F42-8A5E-D54CAD9EC35E}"/>
              </a:ext>
            </a:extLst>
          </p:cNvPr>
          <p:cNvCxnSpPr>
            <a:cxnSpLocks/>
          </p:cNvCxnSpPr>
          <p:nvPr/>
        </p:nvCxnSpPr>
        <p:spPr>
          <a:xfrm>
            <a:off x="1885307" y="2057036"/>
            <a:ext cx="383059"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51" name="文本框 199">
            <a:extLst>
              <a:ext uri="{FF2B5EF4-FFF2-40B4-BE49-F238E27FC236}">
                <a16:creationId xmlns="" xmlns:a16="http://schemas.microsoft.com/office/drawing/2014/main" id="{492DA391-A2C1-584C-B437-5D127071F86C}"/>
              </a:ext>
            </a:extLst>
          </p:cNvPr>
          <p:cNvSpPr txBox="1"/>
          <p:nvPr/>
        </p:nvSpPr>
        <p:spPr>
          <a:xfrm>
            <a:off x="7801324" y="1617500"/>
            <a:ext cx="1163174" cy="276999"/>
          </a:xfrm>
          <a:prstGeom prst="rect">
            <a:avLst/>
          </a:prstGeom>
          <a:noFill/>
        </p:spPr>
        <p:txBody>
          <a:bodyPr wrap="square" lIns="91436" tIns="45718" rIns="91436" bIns="45718" rtlCol="0">
            <a:spAutoFit/>
          </a:bodyPr>
          <a:lstStyle/>
          <a:p>
            <a:pPr algn="ctr"/>
            <a:r>
              <a:rPr kumimoji="1" lang="zh-CN" altLang="en-US" sz="1200" b="1" dirty="0">
                <a:solidFill>
                  <a:schemeClr val="tx1">
                    <a:lumMod val="75000"/>
                    <a:lumOff val="25000"/>
                  </a:schemeClr>
                </a:solidFill>
                <a:latin typeface="Source Han Serif CN" panose="02020400000000000000" pitchFamily="18" charset="-128"/>
                <a:ea typeface="Source Han Serif CN" panose="02020400000000000000" pitchFamily="18" charset="-128"/>
              </a:rPr>
              <a:t>电子电气分社</a:t>
            </a:r>
            <a:endParaRPr kumimoji="1" lang="zh-CN" altLang="en-US" sz="1200" b="1" dirty="0">
              <a:solidFill>
                <a:schemeClr val="tx1">
                  <a:lumMod val="75000"/>
                  <a:lumOff val="25000"/>
                </a:schemeClr>
              </a:solidFill>
              <a:latin typeface="Source Han Serif CN" panose="02020400000000000000" pitchFamily="18" charset="-128"/>
              <a:ea typeface="Source Han Serif CN" panose="02020400000000000000" pitchFamily="18" charset="-128"/>
            </a:endParaRPr>
          </a:p>
        </p:txBody>
      </p:sp>
      <p:sp>
        <p:nvSpPr>
          <p:cNvPr id="52" name="文本框 199">
            <a:extLst>
              <a:ext uri="{FF2B5EF4-FFF2-40B4-BE49-F238E27FC236}">
                <a16:creationId xmlns="" xmlns:a16="http://schemas.microsoft.com/office/drawing/2014/main" id="{492DA391-A2C1-584C-B437-5D127071F86C}"/>
              </a:ext>
            </a:extLst>
          </p:cNvPr>
          <p:cNvSpPr txBox="1"/>
          <p:nvPr/>
        </p:nvSpPr>
        <p:spPr>
          <a:xfrm>
            <a:off x="5160820" y="1682834"/>
            <a:ext cx="1251505" cy="276999"/>
          </a:xfrm>
          <a:prstGeom prst="rect">
            <a:avLst/>
          </a:prstGeom>
          <a:noFill/>
        </p:spPr>
        <p:txBody>
          <a:bodyPr wrap="square" lIns="91436" tIns="45718" rIns="91436" bIns="45718" rtlCol="0">
            <a:spAutoFit/>
          </a:bodyPr>
          <a:lstStyle/>
          <a:p>
            <a:pPr algn="ctr"/>
            <a:r>
              <a:rPr kumimoji="1" lang="zh-CN" altLang="en-US" sz="1200" b="1" dirty="0">
                <a:solidFill>
                  <a:schemeClr val="tx1">
                    <a:lumMod val="75000"/>
                    <a:lumOff val="25000"/>
                  </a:schemeClr>
                </a:solidFill>
                <a:latin typeface="Source Han Serif CN" panose="02020400000000000000" pitchFamily="18" charset="-128"/>
                <a:ea typeface="Source Han Serif CN" panose="02020400000000000000" pitchFamily="18" charset="-128"/>
              </a:rPr>
              <a:t>建筑分社</a:t>
            </a:r>
            <a:endParaRPr kumimoji="1" lang="zh-CN" altLang="en-US" sz="1200" b="1" dirty="0">
              <a:solidFill>
                <a:schemeClr val="tx1">
                  <a:lumMod val="75000"/>
                  <a:lumOff val="25000"/>
                </a:schemeClr>
              </a:solidFill>
              <a:latin typeface="Source Han Serif CN" panose="02020400000000000000" pitchFamily="18" charset="-128"/>
              <a:ea typeface="Source Han Serif CN" panose="02020400000000000000" pitchFamily="18" charset="-128"/>
            </a:endParaRPr>
          </a:p>
        </p:txBody>
      </p:sp>
      <p:sp>
        <p:nvSpPr>
          <p:cNvPr id="53" name="任意形状 17">
            <a:extLst>
              <a:ext uri="{FF2B5EF4-FFF2-40B4-BE49-F238E27FC236}">
                <a16:creationId xmlns="" xmlns:a16="http://schemas.microsoft.com/office/drawing/2014/main" id="{8D396754-F9B7-6B44-A0CD-C5F80C22128B}"/>
              </a:ext>
            </a:extLst>
          </p:cNvPr>
          <p:cNvSpPr/>
          <p:nvPr/>
        </p:nvSpPr>
        <p:spPr>
          <a:xfrm>
            <a:off x="6521475" y="1465506"/>
            <a:ext cx="1033200" cy="2234524"/>
          </a:xfrm>
          <a:custGeom>
            <a:avLst/>
            <a:gdLst>
              <a:gd name="connsiteX0" fmla="*/ 1513686 w 1513686"/>
              <a:gd name="connsiteY0" fmla="*/ 0 h 2234524"/>
              <a:gd name="connsiteX1" fmla="*/ 1513686 w 1513686"/>
              <a:gd name="connsiteY1" fmla="*/ 2234524 h 2234524"/>
              <a:gd name="connsiteX2" fmla="*/ 0 w 1513686"/>
              <a:gd name="connsiteY2" fmla="*/ 2234524 h 2234524"/>
              <a:gd name="connsiteX3" fmla="*/ 0 w 1513686"/>
              <a:gd name="connsiteY3" fmla="*/ 61381 h 2234524"/>
              <a:gd name="connsiteX4" fmla="*/ 378845 w 1513686"/>
              <a:gd name="connsiteY4" fmla="*/ 52632 h 2234524"/>
              <a:gd name="connsiteX5" fmla="*/ 999060 w 1513686"/>
              <a:gd name="connsiteY5" fmla="*/ 28501 h 2234524"/>
              <a:gd name="connsiteX6" fmla="*/ 1513686 w 1513686"/>
              <a:gd name="connsiteY6" fmla="*/ 0 h 2234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3686" h="2234524">
                <a:moveTo>
                  <a:pt x="1513686" y="0"/>
                </a:moveTo>
                <a:lnTo>
                  <a:pt x="1513686" y="2234524"/>
                </a:lnTo>
                <a:lnTo>
                  <a:pt x="0" y="2234524"/>
                </a:lnTo>
                <a:lnTo>
                  <a:pt x="0" y="61381"/>
                </a:lnTo>
                <a:lnTo>
                  <a:pt x="378845" y="52632"/>
                </a:lnTo>
                <a:cubicBezTo>
                  <a:pt x="589492" y="46109"/>
                  <a:pt x="796411" y="38038"/>
                  <a:pt x="999060" y="28501"/>
                </a:cubicBezTo>
                <a:lnTo>
                  <a:pt x="1513686" y="0"/>
                </a:lnTo>
                <a:close/>
              </a:path>
            </a:pathLst>
          </a:custGeom>
          <a:gradFill>
            <a:gsLst>
              <a:gs pos="99000">
                <a:schemeClr val="bg1">
                  <a:alpha val="0"/>
                </a:schemeClr>
              </a:gs>
              <a:gs pos="0">
                <a:schemeClr val="bg1"/>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36" tIns="45718" rIns="91436" bIns="45718" rtlCol="0" anchor="ctr">
            <a:noAutofit/>
          </a:bodyPr>
          <a:lstStyle/>
          <a:p>
            <a:pPr algn="ctr"/>
            <a:endParaRPr kumimoji="1" lang="zh-CN" altLang="en-US"/>
          </a:p>
        </p:txBody>
      </p:sp>
      <p:sp>
        <p:nvSpPr>
          <p:cNvPr id="54" name="矩形 53">
            <a:extLst>
              <a:ext uri="{FF2B5EF4-FFF2-40B4-BE49-F238E27FC236}">
                <a16:creationId xmlns="" xmlns:a16="http://schemas.microsoft.com/office/drawing/2014/main" id="{BDE922C2-D33E-654E-9BD6-C79EB1E7FEDD}"/>
              </a:ext>
            </a:extLst>
          </p:cNvPr>
          <p:cNvSpPr/>
          <p:nvPr/>
        </p:nvSpPr>
        <p:spPr>
          <a:xfrm>
            <a:off x="6664037" y="2163089"/>
            <a:ext cx="817419" cy="1425387"/>
          </a:xfrm>
          <a:prstGeom prst="rect">
            <a:avLst/>
          </a:prstGeom>
        </p:spPr>
        <p:txBody>
          <a:bodyPr wrap="square" lIns="91436" tIns="45718" rIns="91436" bIns="45718">
            <a:spAutoFit/>
          </a:bodyPr>
          <a:lstStyle/>
          <a:p>
            <a:pPr>
              <a:lnSpc>
                <a:spcPct val="150000"/>
              </a:lnSpc>
            </a:pPr>
            <a:r>
              <a:rPr lang="zh-CN" altLang="en-US" sz="800" b="1" dirty="0">
                <a:solidFill>
                  <a:schemeClr val="tx1">
                    <a:lumMod val="75000"/>
                    <a:lumOff val="25000"/>
                  </a:schemeClr>
                </a:solidFill>
                <a:latin typeface="Source Han Sans CN ExtraLight" panose="020B0200000000000000" pitchFamily="34" charset="-128"/>
                <a:ea typeface="Source Han Sans CN ExtraLight" panose="020B0200000000000000" pitchFamily="34" charset="-128"/>
              </a:rPr>
              <a:t>本科、高职</a:t>
            </a:r>
            <a:endParaRPr lang="en-US" altLang="zh-CN" sz="800" b="1" dirty="0">
              <a:solidFill>
                <a:schemeClr val="tx1">
                  <a:lumMod val="75000"/>
                  <a:lumOff val="25000"/>
                </a:schemeClr>
              </a:solidFill>
              <a:latin typeface="Source Han Sans CN ExtraLight" panose="020B0200000000000000" pitchFamily="34" charset="-128"/>
              <a:ea typeface="Source Han Sans CN ExtraLight" panose="020B0200000000000000" pitchFamily="34" charset="-128"/>
            </a:endParaRPr>
          </a:p>
          <a:p>
            <a:pPr>
              <a:lnSpc>
                <a:spcPct val="150000"/>
              </a:lnSpc>
            </a:pPr>
            <a:endParaRPr lang="en-US" altLang="zh-CN" sz="800" b="1" dirty="0">
              <a:solidFill>
                <a:schemeClr val="tx1">
                  <a:lumMod val="75000"/>
                  <a:lumOff val="25000"/>
                </a:schemeClr>
              </a:solidFill>
              <a:latin typeface="Source Han Sans CN ExtraLight" panose="020B0200000000000000" pitchFamily="34" charset="-128"/>
              <a:ea typeface="Source Han Sans CN ExtraLight" panose="020B0200000000000000" pitchFamily="34" charset="-128"/>
            </a:endParaRPr>
          </a:p>
          <a:p>
            <a:pPr>
              <a:lnSpc>
                <a:spcPct val="150000"/>
              </a:lnSpc>
            </a:pPr>
            <a:r>
              <a:rPr lang="zh-CN" altLang="en-US" sz="800" b="1" dirty="0">
                <a:solidFill>
                  <a:schemeClr val="tx1">
                    <a:lumMod val="75000"/>
                    <a:lumOff val="25000"/>
                  </a:schemeClr>
                </a:solidFill>
                <a:latin typeface="Source Han Sans CN ExtraLight" panose="020B0200000000000000" pitchFamily="34" charset="-128"/>
                <a:ea typeface="Source Han Sans CN ExtraLight" panose="020B0200000000000000" pitchFamily="34" charset="-128"/>
              </a:rPr>
              <a:t>旅游大类</a:t>
            </a:r>
            <a:endParaRPr lang="en-US" altLang="zh-CN" sz="800" b="1" dirty="0">
              <a:solidFill>
                <a:schemeClr val="tx1">
                  <a:lumMod val="75000"/>
                  <a:lumOff val="25000"/>
                </a:schemeClr>
              </a:solidFill>
              <a:latin typeface="Source Han Sans CN ExtraLight" panose="020B0200000000000000" pitchFamily="34" charset="-128"/>
              <a:ea typeface="Source Han Sans CN ExtraLight" panose="020B0200000000000000" pitchFamily="34" charset="-128"/>
            </a:endParaRPr>
          </a:p>
          <a:p>
            <a:pPr>
              <a:lnSpc>
                <a:spcPct val="150000"/>
              </a:lnSpc>
            </a:pPr>
            <a:r>
              <a:rPr lang="zh-CN" altLang="en-US" sz="800" b="1" dirty="0">
                <a:solidFill>
                  <a:schemeClr val="tx1">
                    <a:lumMod val="75000"/>
                    <a:lumOff val="25000"/>
                  </a:schemeClr>
                </a:solidFill>
                <a:latin typeface="Source Han Sans CN ExtraLight" panose="020B0200000000000000" pitchFamily="34" charset="-128"/>
                <a:ea typeface="Source Han Sans CN ExtraLight" panose="020B0200000000000000" pitchFamily="34" charset="-128"/>
              </a:rPr>
              <a:t>旅游类</a:t>
            </a:r>
            <a:endParaRPr lang="en-US" altLang="zh-CN" sz="800" b="1" dirty="0">
              <a:solidFill>
                <a:schemeClr val="tx1">
                  <a:lumMod val="75000"/>
                  <a:lumOff val="25000"/>
                </a:schemeClr>
              </a:solidFill>
              <a:latin typeface="Source Han Sans CN ExtraLight" panose="020B0200000000000000" pitchFamily="34" charset="-128"/>
              <a:ea typeface="Source Han Sans CN ExtraLight" panose="020B0200000000000000" pitchFamily="34" charset="-128"/>
            </a:endParaRPr>
          </a:p>
          <a:p>
            <a:pPr>
              <a:lnSpc>
                <a:spcPct val="150000"/>
              </a:lnSpc>
            </a:pPr>
            <a:r>
              <a:rPr lang="zh-CN" altLang="en-US" sz="800" b="1" dirty="0">
                <a:solidFill>
                  <a:schemeClr val="tx1">
                    <a:lumMod val="75000"/>
                    <a:lumOff val="25000"/>
                  </a:schemeClr>
                </a:solidFill>
                <a:latin typeface="Source Han Sans CN ExtraLight" panose="020B0200000000000000" pitchFamily="34" charset="-128"/>
                <a:ea typeface="Source Han Sans CN ExtraLight" panose="020B0200000000000000" pitchFamily="34" charset="-128"/>
              </a:rPr>
              <a:t>酒店类</a:t>
            </a:r>
            <a:endParaRPr lang="en-US" altLang="zh-CN" sz="800" b="1" dirty="0">
              <a:solidFill>
                <a:schemeClr val="tx1">
                  <a:lumMod val="75000"/>
                  <a:lumOff val="25000"/>
                </a:schemeClr>
              </a:solidFill>
              <a:latin typeface="Source Han Sans CN ExtraLight" panose="020B0200000000000000" pitchFamily="34" charset="-128"/>
              <a:ea typeface="Source Han Sans CN ExtraLight" panose="020B0200000000000000" pitchFamily="34" charset="-128"/>
            </a:endParaRPr>
          </a:p>
          <a:p>
            <a:pPr>
              <a:lnSpc>
                <a:spcPct val="150000"/>
              </a:lnSpc>
            </a:pPr>
            <a:r>
              <a:rPr lang="zh-CN" altLang="en-US" sz="800" b="1" dirty="0">
                <a:solidFill>
                  <a:schemeClr val="tx1">
                    <a:lumMod val="75000"/>
                    <a:lumOff val="25000"/>
                  </a:schemeClr>
                </a:solidFill>
                <a:latin typeface="Source Han Sans CN ExtraLight" panose="020B0200000000000000" pitchFamily="34" charset="-128"/>
                <a:ea typeface="Source Han Sans CN ExtraLight" panose="020B0200000000000000" pitchFamily="34" charset="-128"/>
              </a:rPr>
              <a:t>民航类</a:t>
            </a:r>
            <a:endParaRPr lang="en-US" altLang="zh-CN" sz="800" b="1" dirty="0">
              <a:solidFill>
                <a:schemeClr val="tx1">
                  <a:lumMod val="75000"/>
                  <a:lumOff val="25000"/>
                </a:schemeClr>
              </a:solidFill>
              <a:latin typeface="Source Han Sans CN ExtraLight" panose="020B0200000000000000" pitchFamily="34" charset="-128"/>
              <a:ea typeface="Source Han Sans CN ExtraLight" panose="020B0200000000000000" pitchFamily="34" charset="-128"/>
            </a:endParaRPr>
          </a:p>
          <a:p>
            <a:pPr>
              <a:lnSpc>
                <a:spcPct val="150000"/>
              </a:lnSpc>
            </a:pPr>
            <a:endParaRPr lang="en-US" altLang="zh-CN" sz="800" b="1" dirty="0">
              <a:solidFill>
                <a:schemeClr val="tx1">
                  <a:lumMod val="75000"/>
                  <a:lumOff val="25000"/>
                </a:schemeClr>
              </a:solidFill>
              <a:latin typeface="Source Han Sans CN ExtraLight" panose="020B0200000000000000" pitchFamily="34" charset="-128"/>
              <a:ea typeface="Source Han Sans CN ExtraLight" panose="020B0200000000000000" pitchFamily="34" charset="-128"/>
            </a:endParaRPr>
          </a:p>
        </p:txBody>
      </p:sp>
      <p:sp>
        <p:nvSpPr>
          <p:cNvPr id="55" name="文本框 199">
            <a:extLst>
              <a:ext uri="{FF2B5EF4-FFF2-40B4-BE49-F238E27FC236}">
                <a16:creationId xmlns="" xmlns:a16="http://schemas.microsoft.com/office/drawing/2014/main" id="{492DA391-A2C1-584C-B437-5D127071F86C}"/>
              </a:ext>
            </a:extLst>
          </p:cNvPr>
          <p:cNvSpPr txBox="1"/>
          <p:nvPr/>
        </p:nvSpPr>
        <p:spPr>
          <a:xfrm>
            <a:off x="6446993" y="1633889"/>
            <a:ext cx="1251505" cy="276999"/>
          </a:xfrm>
          <a:prstGeom prst="rect">
            <a:avLst/>
          </a:prstGeom>
          <a:noFill/>
        </p:spPr>
        <p:txBody>
          <a:bodyPr wrap="square" lIns="91436" tIns="45718" rIns="91436" bIns="45718" rtlCol="0">
            <a:spAutoFit/>
          </a:bodyPr>
          <a:lstStyle/>
          <a:p>
            <a:pPr algn="ctr"/>
            <a:r>
              <a:rPr kumimoji="1" lang="zh-CN" altLang="en-US" sz="1200" b="1" dirty="0">
                <a:solidFill>
                  <a:schemeClr val="tx1">
                    <a:lumMod val="75000"/>
                    <a:lumOff val="25000"/>
                  </a:schemeClr>
                </a:solidFill>
                <a:latin typeface="Source Han Serif CN" panose="02020400000000000000" pitchFamily="18" charset="-128"/>
                <a:ea typeface="Source Han Serif CN" panose="02020400000000000000" pitchFamily="18" charset="-128"/>
              </a:rPr>
              <a:t>旅游分社</a:t>
            </a:r>
            <a:endParaRPr kumimoji="1" lang="zh-CN" altLang="en-US" sz="1200" b="1" dirty="0">
              <a:solidFill>
                <a:schemeClr val="tx1">
                  <a:lumMod val="75000"/>
                  <a:lumOff val="25000"/>
                </a:schemeClr>
              </a:solidFill>
              <a:latin typeface="Source Han Serif CN" panose="02020400000000000000" pitchFamily="18" charset="-128"/>
              <a:ea typeface="Source Han Serif CN" panose="02020400000000000000" pitchFamily="18" charset="-128"/>
            </a:endParaRPr>
          </a:p>
        </p:txBody>
      </p:sp>
      <p:sp>
        <p:nvSpPr>
          <p:cNvPr id="57" name="矩形 56">
            <a:extLst>
              <a:ext uri="{FF2B5EF4-FFF2-40B4-BE49-F238E27FC236}">
                <a16:creationId xmlns="" xmlns:a16="http://schemas.microsoft.com/office/drawing/2014/main" id="{BDE922C2-D33E-654E-9BD6-C79EB1E7FEDD}"/>
              </a:ext>
            </a:extLst>
          </p:cNvPr>
          <p:cNvSpPr/>
          <p:nvPr/>
        </p:nvSpPr>
        <p:spPr>
          <a:xfrm>
            <a:off x="5370142" y="2163089"/>
            <a:ext cx="879764" cy="1044514"/>
          </a:xfrm>
          <a:prstGeom prst="rect">
            <a:avLst/>
          </a:prstGeom>
        </p:spPr>
        <p:txBody>
          <a:bodyPr wrap="square" lIns="91436" tIns="45718" rIns="91436" bIns="45718">
            <a:spAutoFit/>
          </a:bodyPr>
          <a:lstStyle/>
          <a:p>
            <a:pPr>
              <a:lnSpc>
                <a:spcPct val="150000"/>
              </a:lnSpc>
            </a:pPr>
            <a:r>
              <a:rPr lang="zh-CN" altLang="en-US" sz="800" b="1" dirty="0">
                <a:solidFill>
                  <a:schemeClr val="tx1">
                    <a:lumMod val="75000"/>
                    <a:lumOff val="25000"/>
                  </a:schemeClr>
                </a:solidFill>
                <a:latin typeface="Source Han Sans CN ExtraLight" panose="020B0200000000000000" pitchFamily="34" charset="-128"/>
                <a:ea typeface="Source Han Sans CN ExtraLight" panose="020B0200000000000000" pitchFamily="34" charset="-128"/>
              </a:rPr>
              <a:t>本科层次为主</a:t>
            </a:r>
            <a:endParaRPr lang="en-US" altLang="zh-CN" sz="800" b="1" dirty="0">
              <a:solidFill>
                <a:schemeClr val="tx1">
                  <a:lumMod val="75000"/>
                  <a:lumOff val="25000"/>
                </a:schemeClr>
              </a:solidFill>
              <a:latin typeface="Source Han Sans CN ExtraLight" panose="020B0200000000000000" pitchFamily="34" charset="-128"/>
              <a:ea typeface="Source Han Sans CN ExtraLight" panose="020B0200000000000000" pitchFamily="34" charset="-128"/>
            </a:endParaRPr>
          </a:p>
          <a:p>
            <a:pPr>
              <a:lnSpc>
                <a:spcPct val="150000"/>
              </a:lnSpc>
            </a:pPr>
            <a:r>
              <a:rPr lang="zh-CN" altLang="en-US" sz="800" b="1" dirty="0">
                <a:solidFill>
                  <a:schemeClr val="tx1">
                    <a:lumMod val="75000"/>
                    <a:lumOff val="25000"/>
                  </a:schemeClr>
                </a:solidFill>
                <a:latin typeface="Source Han Sans CN ExtraLight" panose="020B0200000000000000" pitchFamily="34" charset="-128"/>
                <a:ea typeface="Source Han Sans CN ExtraLight" panose="020B0200000000000000" pitchFamily="34" charset="-128"/>
              </a:rPr>
              <a:t>技工类院校</a:t>
            </a:r>
            <a:endParaRPr lang="en-US" altLang="zh-CN" sz="800" b="1" dirty="0">
              <a:solidFill>
                <a:schemeClr val="tx1">
                  <a:lumMod val="75000"/>
                  <a:lumOff val="25000"/>
                </a:schemeClr>
              </a:solidFill>
              <a:latin typeface="Source Han Sans CN ExtraLight" panose="020B0200000000000000" pitchFamily="34" charset="-128"/>
              <a:ea typeface="Source Han Sans CN ExtraLight" panose="020B0200000000000000" pitchFamily="34" charset="-128"/>
            </a:endParaRPr>
          </a:p>
          <a:p>
            <a:pPr>
              <a:lnSpc>
                <a:spcPct val="150000"/>
              </a:lnSpc>
            </a:pPr>
            <a:endParaRPr lang="en-US" altLang="zh-CN" sz="800" b="1" dirty="0">
              <a:solidFill>
                <a:schemeClr val="tx1">
                  <a:lumMod val="75000"/>
                  <a:lumOff val="25000"/>
                </a:schemeClr>
              </a:solidFill>
              <a:latin typeface="Source Han Sans CN ExtraLight" panose="020B0200000000000000" pitchFamily="34" charset="-128"/>
              <a:ea typeface="Source Han Sans CN ExtraLight" panose="020B0200000000000000" pitchFamily="34" charset="-128"/>
            </a:endParaRPr>
          </a:p>
          <a:p>
            <a:pPr>
              <a:lnSpc>
                <a:spcPct val="150000"/>
              </a:lnSpc>
            </a:pPr>
            <a:r>
              <a:rPr lang="zh-CN" altLang="en-US" sz="800" b="1" dirty="0">
                <a:solidFill>
                  <a:schemeClr val="tx1">
                    <a:lumMod val="75000"/>
                    <a:lumOff val="25000"/>
                  </a:schemeClr>
                </a:solidFill>
                <a:latin typeface="Source Han Sans CN ExtraLight" panose="020B0200000000000000" pitchFamily="34" charset="-128"/>
                <a:ea typeface="Source Han Sans CN ExtraLight" panose="020B0200000000000000" pitchFamily="34" charset="-128"/>
              </a:rPr>
              <a:t>土建类</a:t>
            </a:r>
            <a:endParaRPr lang="en-US" altLang="zh-CN" sz="800" b="1" dirty="0">
              <a:solidFill>
                <a:schemeClr val="tx1">
                  <a:lumMod val="75000"/>
                  <a:lumOff val="25000"/>
                </a:schemeClr>
              </a:solidFill>
              <a:latin typeface="Source Han Sans CN ExtraLight" panose="020B0200000000000000" pitchFamily="34" charset="-128"/>
              <a:ea typeface="Source Han Sans CN ExtraLight" panose="020B0200000000000000" pitchFamily="34" charset="-128"/>
            </a:endParaRPr>
          </a:p>
          <a:p>
            <a:pPr>
              <a:lnSpc>
                <a:spcPct val="150000"/>
              </a:lnSpc>
            </a:pPr>
            <a:r>
              <a:rPr lang="zh-CN" altLang="en-US" sz="800" b="1" dirty="0">
                <a:solidFill>
                  <a:schemeClr val="tx1">
                    <a:lumMod val="75000"/>
                    <a:lumOff val="25000"/>
                  </a:schemeClr>
                </a:solidFill>
                <a:latin typeface="Source Han Sans CN ExtraLight" panose="020B0200000000000000" pitchFamily="34" charset="-128"/>
                <a:ea typeface="Source Han Sans CN ExtraLight" panose="020B0200000000000000" pitchFamily="34" charset="-128"/>
              </a:rPr>
              <a:t>艺术类</a:t>
            </a:r>
            <a:endParaRPr lang="zh-CN" altLang="en-US" sz="800" b="1" dirty="0">
              <a:solidFill>
                <a:schemeClr val="tx1">
                  <a:lumMod val="75000"/>
                  <a:lumOff val="25000"/>
                </a:schemeClr>
              </a:solidFill>
              <a:latin typeface="Source Han Sans CN ExtraLight" panose="020B0200000000000000" pitchFamily="34" charset="-128"/>
              <a:ea typeface="Source Han Sans CN ExtraLight" panose="020B0200000000000000" pitchFamily="34" charset="-128"/>
            </a:endParaRPr>
          </a:p>
        </p:txBody>
      </p:sp>
    </p:spTree>
    <p:extLst>
      <p:ext uri="{BB962C8B-B14F-4D97-AF65-F5344CB8AC3E}">
        <p14:creationId xmlns:p14="http://schemas.microsoft.com/office/powerpoint/2010/main" val="30575354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CFC17CE3-ACCA-664E-B7AF-AADADD0C6E87}"/>
              </a:ext>
            </a:extLst>
          </p:cNvPr>
          <p:cNvPicPr>
            <a:picLocks noChangeAspect="1"/>
          </p:cNvPicPr>
          <p:nvPr/>
        </p:nvPicPr>
        <p:blipFill>
          <a:blip r:embed="rId3"/>
          <a:stretch>
            <a:fillRect/>
          </a:stretch>
        </p:blipFill>
        <p:spPr>
          <a:xfrm>
            <a:off x="0" y="0"/>
            <a:ext cx="9144000" cy="5143500"/>
          </a:xfrm>
          <a:prstGeom prst="rect">
            <a:avLst/>
          </a:prstGeom>
          <a:gradFill>
            <a:gsLst>
              <a:gs pos="100000">
                <a:srgbClr val="4F0304"/>
              </a:gs>
              <a:gs pos="0">
                <a:srgbClr val="C00000"/>
              </a:gs>
            </a:gsLst>
            <a:lin ang="5400000" scaled="1"/>
          </a:gradFill>
          <a:ln>
            <a:noFill/>
          </a:ln>
        </p:spPr>
      </p:pic>
      <p:pic>
        <p:nvPicPr>
          <p:cNvPr id="8" name="图片 7">
            <a:extLst>
              <a:ext uri="{FF2B5EF4-FFF2-40B4-BE49-F238E27FC236}">
                <a16:creationId xmlns="" xmlns:a16="http://schemas.microsoft.com/office/drawing/2014/main" id="{59AF4F7D-939D-C24D-AD77-B92A1EC763EE}"/>
              </a:ext>
            </a:extLst>
          </p:cNvPr>
          <p:cNvPicPr>
            <a:picLocks noChangeAspect="1"/>
          </p:cNvPicPr>
          <p:nvPr/>
        </p:nvPicPr>
        <p:blipFill>
          <a:blip r:embed="rId4"/>
          <a:stretch>
            <a:fillRect/>
          </a:stretch>
        </p:blipFill>
        <p:spPr>
          <a:xfrm>
            <a:off x="-685800" y="1853308"/>
            <a:ext cx="10515599" cy="1727273"/>
          </a:xfrm>
          <a:prstGeom prst="rect">
            <a:avLst/>
          </a:prstGeom>
        </p:spPr>
      </p:pic>
      <p:sp>
        <p:nvSpPr>
          <p:cNvPr id="7" name="空心弧 6">
            <a:extLst>
              <a:ext uri="{FF2B5EF4-FFF2-40B4-BE49-F238E27FC236}">
                <a16:creationId xmlns="" xmlns:a16="http://schemas.microsoft.com/office/drawing/2014/main" id="{90123E30-1073-8C4D-96C3-A8E459C1D92C}"/>
              </a:ext>
            </a:extLst>
          </p:cNvPr>
          <p:cNvSpPr/>
          <p:nvPr/>
        </p:nvSpPr>
        <p:spPr>
          <a:xfrm>
            <a:off x="2127739" y="-624024"/>
            <a:ext cx="4888524" cy="4888524"/>
          </a:xfrm>
          <a:prstGeom prst="blockArc">
            <a:avLst>
              <a:gd name="adj1" fmla="val 1581211"/>
              <a:gd name="adj2" fmla="val 20134686"/>
              <a:gd name="adj3" fmla="val 5442"/>
            </a:avLst>
          </a:prstGeom>
          <a:solidFill>
            <a:srgbClr val="E8D2BB"/>
          </a:solidFill>
          <a:ln>
            <a:noFill/>
          </a:ln>
          <a:effectLst>
            <a:outerShdw blurRad="331423" sx="102000" sy="102000" algn="ctr" rotWithShape="0">
              <a:srgbClr val="4F0304">
                <a:alpha val="28286"/>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kumimoji="1" lang="zh-CN" altLang="en-US" dirty="0"/>
          </a:p>
        </p:txBody>
      </p:sp>
      <p:sp>
        <p:nvSpPr>
          <p:cNvPr id="3" name="空心弧 2">
            <a:extLst>
              <a:ext uri="{FF2B5EF4-FFF2-40B4-BE49-F238E27FC236}">
                <a16:creationId xmlns="" xmlns:a16="http://schemas.microsoft.com/office/drawing/2014/main" id="{DF6FBBB0-6BCC-9C47-842F-39F7291D3ECF}"/>
              </a:ext>
            </a:extLst>
          </p:cNvPr>
          <p:cNvSpPr/>
          <p:nvPr/>
        </p:nvSpPr>
        <p:spPr>
          <a:xfrm>
            <a:off x="2374703" y="-377059"/>
            <a:ext cx="4394595" cy="4394595"/>
          </a:xfrm>
          <a:prstGeom prst="blockArc">
            <a:avLst>
              <a:gd name="adj1" fmla="val 1581211"/>
              <a:gd name="adj2" fmla="val 20103740"/>
              <a:gd name="adj3" fmla="val 13985"/>
            </a:avLst>
          </a:prstGeom>
          <a:gradFill>
            <a:gsLst>
              <a:gs pos="100000">
                <a:srgbClr val="4F0304"/>
              </a:gs>
              <a:gs pos="0">
                <a:srgbClr val="C00000"/>
              </a:gs>
            </a:gsLst>
            <a:lin ang="5400000" scaled="1"/>
          </a:gradFill>
          <a:ln>
            <a:noFill/>
          </a:ln>
          <a:effectLst>
            <a:outerShdw blurRad="331423" sx="102000" sy="102000" algn="ctr" rotWithShape="0">
              <a:srgbClr val="4F0304">
                <a:alpha val="28286"/>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kumimoji="1" lang="zh-CN" altLang="en-US" dirty="0"/>
          </a:p>
        </p:txBody>
      </p:sp>
      <p:sp>
        <p:nvSpPr>
          <p:cNvPr id="4" name="文本框 3">
            <a:extLst>
              <a:ext uri="{FF2B5EF4-FFF2-40B4-BE49-F238E27FC236}">
                <a16:creationId xmlns="" xmlns:a16="http://schemas.microsoft.com/office/drawing/2014/main" id="{B7DABA88-A0F3-EB43-8BF4-DDEEFFACA42C}"/>
              </a:ext>
            </a:extLst>
          </p:cNvPr>
          <p:cNvSpPr txBox="1"/>
          <p:nvPr/>
        </p:nvSpPr>
        <p:spPr>
          <a:xfrm>
            <a:off x="3798279" y="650632"/>
            <a:ext cx="1547446" cy="1569660"/>
          </a:xfrm>
          <a:prstGeom prst="rect">
            <a:avLst/>
          </a:prstGeom>
          <a:noFill/>
        </p:spPr>
        <p:txBody>
          <a:bodyPr wrap="square" lIns="91436" tIns="45718" rIns="91436" bIns="45718" rtlCol="0">
            <a:spAutoFit/>
          </a:bodyPr>
          <a:lstStyle/>
          <a:p>
            <a:r>
              <a:rPr kumimoji="1" lang="en-US" altLang="zh-CN" sz="9600" b="1" dirty="0">
                <a:solidFill>
                  <a:srgbClr val="4F0304"/>
                </a:solidFill>
                <a:latin typeface="Didot" panose="02000503000000020003" pitchFamily="2" charset="-79"/>
                <a:cs typeface="Didot" panose="02000503000000020003" pitchFamily="2" charset="-79"/>
              </a:rPr>
              <a:t>02</a:t>
            </a:r>
            <a:endParaRPr kumimoji="1" lang="zh-CN" altLang="en-US" sz="9600" b="1" dirty="0">
              <a:solidFill>
                <a:srgbClr val="4F0304"/>
              </a:solidFill>
              <a:latin typeface="Didot" panose="02000503000000020003" pitchFamily="2" charset="-79"/>
              <a:cs typeface="Didot" panose="02000503000000020003" pitchFamily="2" charset="-79"/>
            </a:endParaRPr>
          </a:p>
        </p:txBody>
      </p:sp>
      <p:sp>
        <p:nvSpPr>
          <p:cNvPr id="5" name="文本框 4">
            <a:extLst>
              <a:ext uri="{FF2B5EF4-FFF2-40B4-BE49-F238E27FC236}">
                <a16:creationId xmlns="" xmlns:a16="http://schemas.microsoft.com/office/drawing/2014/main" id="{8FF59A91-3AC1-C14B-8DE7-EFD99B939CE7}"/>
              </a:ext>
            </a:extLst>
          </p:cNvPr>
          <p:cNvSpPr txBox="1"/>
          <p:nvPr/>
        </p:nvSpPr>
        <p:spPr>
          <a:xfrm>
            <a:off x="2931888" y="2116441"/>
            <a:ext cx="3280228" cy="523220"/>
          </a:xfrm>
          <a:prstGeom prst="rect">
            <a:avLst/>
          </a:prstGeom>
          <a:noFill/>
        </p:spPr>
        <p:txBody>
          <a:bodyPr wrap="square" lIns="91436" tIns="45718" rIns="91436" bIns="45718" rtlCol="0">
            <a:spAutoFit/>
          </a:bodyPr>
          <a:lstStyle/>
          <a:p>
            <a:pPr algn="ctr"/>
            <a:r>
              <a:rPr kumimoji="1" lang="zh-CN" altLang="en-US" sz="2800" b="1" dirty="0">
                <a:solidFill>
                  <a:schemeClr val="tx1">
                    <a:lumMod val="85000"/>
                    <a:lumOff val="15000"/>
                  </a:schemeClr>
                </a:solidFill>
                <a:latin typeface="Source Han Serif CN Heavy" panose="02020400000000000000" pitchFamily="18" charset="-128"/>
                <a:ea typeface="Source Han Serif CN Heavy" panose="02020400000000000000" pitchFamily="18" charset="-128"/>
              </a:rPr>
              <a:t>主要数据介绍</a:t>
            </a:r>
            <a:endParaRPr kumimoji="1" lang="zh-CN" altLang="en-US" sz="2800" b="1" dirty="0">
              <a:solidFill>
                <a:schemeClr val="tx1">
                  <a:lumMod val="85000"/>
                  <a:lumOff val="15000"/>
                </a:schemeClr>
              </a:solidFill>
              <a:latin typeface="Source Han Serif CN Heavy" panose="02020400000000000000" pitchFamily="18" charset="-128"/>
              <a:ea typeface="Source Han Serif CN Heavy" panose="02020400000000000000" pitchFamily="18" charset="-128"/>
            </a:endParaRPr>
          </a:p>
        </p:txBody>
      </p:sp>
      <p:sp>
        <p:nvSpPr>
          <p:cNvPr id="9" name="椭圆 8">
            <a:extLst>
              <a:ext uri="{FF2B5EF4-FFF2-40B4-BE49-F238E27FC236}">
                <a16:creationId xmlns="" xmlns:a16="http://schemas.microsoft.com/office/drawing/2014/main" id="{115110AA-70D4-8E4D-94E7-9AFE154B0708}"/>
              </a:ext>
            </a:extLst>
          </p:cNvPr>
          <p:cNvSpPr/>
          <p:nvPr/>
        </p:nvSpPr>
        <p:spPr>
          <a:xfrm rot="18255902">
            <a:off x="1299470" y="328844"/>
            <a:ext cx="227737" cy="227737"/>
          </a:xfrm>
          <a:prstGeom prst="ellipse">
            <a:avLst/>
          </a:prstGeom>
          <a:gradFill>
            <a:gsLst>
              <a:gs pos="100000">
                <a:srgbClr val="CEAA87"/>
              </a:gs>
              <a:gs pos="0">
                <a:srgbClr val="E8D2B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kumimoji="1" lang="zh-CN" altLang="en-US"/>
          </a:p>
        </p:txBody>
      </p:sp>
      <p:sp>
        <p:nvSpPr>
          <p:cNvPr id="10" name="椭圆 9">
            <a:extLst>
              <a:ext uri="{FF2B5EF4-FFF2-40B4-BE49-F238E27FC236}">
                <a16:creationId xmlns="" xmlns:a16="http://schemas.microsoft.com/office/drawing/2014/main" id="{15AAAA10-8BC5-3B4A-B9C9-C7AC7322223E}"/>
              </a:ext>
            </a:extLst>
          </p:cNvPr>
          <p:cNvSpPr>
            <a:spLocks noChangeAspect="1"/>
          </p:cNvSpPr>
          <p:nvPr/>
        </p:nvSpPr>
        <p:spPr>
          <a:xfrm rot="18255902">
            <a:off x="8506195" y="3813978"/>
            <a:ext cx="422252" cy="422250"/>
          </a:xfrm>
          <a:prstGeom prst="ellipse">
            <a:avLst/>
          </a:prstGeom>
          <a:gradFill>
            <a:gsLst>
              <a:gs pos="100000">
                <a:srgbClr val="CEAA87"/>
              </a:gs>
              <a:gs pos="0">
                <a:srgbClr val="E8D2B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kumimoji="1" lang="zh-CN" altLang="en-US"/>
          </a:p>
        </p:txBody>
      </p:sp>
      <p:sp>
        <p:nvSpPr>
          <p:cNvPr id="11" name="椭圆 10">
            <a:extLst>
              <a:ext uri="{FF2B5EF4-FFF2-40B4-BE49-F238E27FC236}">
                <a16:creationId xmlns="" xmlns:a16="http://schemas.microsoft.com/office/drawing/2014/main" id="{D6BAFD97-0077-274D-82D6-F4C5B49D36C2}"/>
              </a:ext>
            </a:extLst>
          </p:cNvPr>
          <p:cNvSpPr>
            <a:spLocks noChangeAspect="1"/>
          </p:cNvSpPr>
          <p:nvPr/>
        </p:nvSpPr>
        <p:spPr>
          <a:xfrm rot="18255902">
            <a:off x="7987423" y="1763987"/>
            <a:ext cx="144000" cy="144000"/>
          </a:xfrm>
          <a:prstGeom prst="ellipse">
            <a:avLst/>
          </a:prstGeom>
          <a:gradFill>
            <a:gsLst>
              <a:gs pos="100000">
                <a:srgbClr val="CEAA87"/>
              </a:gs>
              <a:gs pos="0">
                <a:srgbClr val="E8D2B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kumimoji="1" lang="zh-CN" altLang="en-US"/>
          </a:p>
        </p:txBody>
      </p:sp>
      <p:sp>
        <p:nvSpPr>
          <p:cNvPr id="12" name="椭圆 11">
            <a:extLst>
              <a:ext uri="{FF2B5EF4-FFF2-40B4-BE49-F238E27FC236}">
                <a16:creationId xmlns="" xmlns:a16="http://schemas.microsoft.com/office/drawing/2014/main" id="{F581CE22-0134-BB43-A334-4CD1FFFEAEE8}"/>
              </a:ext>
            </a:extLst>
          </p:cNvPr>
          <p:cNvSpPr>
            <a:spLocks noChangeAspect="1"/>
          </p:cNvSpPr>
          <p:nvPr/>
        </p:nvSpPr>
        <p:spPr>
          <a:xfrm rot="18255902">
            <a:off x="894907" y="3171948"/>
            <a:ext cx="108000" cy="108000"/>
          </a:xfrm>
          <a:prstGeom prst="ellipse">
            <a:avLst/>
          </a:prstGeom>
          <a:gradFill>
            <a:gsLst>
              <a:gs pos="100000">
                <a:srgbClr val="CEAA87"/>
              </a:gs>
              <a:gs pos="0">
                <a:srgbClr val="E8D2B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kumimoji="1" lang="zh-CN" altLang="en-US"/>
          </a:p>
        </p:txBody>
      </p:sp>
    </p:spTree>
    <p:extLst>
      <p:ext uri="{BB962C8B-B14F-4D97-AF65-F5344CB8AC3E}">
        <p14:creationId xmlns:p14="http://schemas.microsoft.com/office/powerpoint/2010/main" val="1710206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椭圆 2">
            <a:extLst>
              <a:ext uri="{FF2B5EF4-FFF2-40B4-BE49-F238E27FC236}">
                <a16:creationId xmlns="" xmlns:a16="http://schemas.microsoft.com/office/drawing/2014/main" id="{762765D2-6651-3E47-AD09-30E708D19590}"/>
              </a:ext>
            </a:extLst>
          </p:cNvPr>
          <p:cNvSpPr/>
          <p:nvPr/>
        </p:nvSpPr>
        <p:spPr>
          <a:xfrm>
            <a:off x="-637717" y="-2115669"/>
            <a:ext cx="10455292" cy="4543985"/>
          </a:xfrm>
          <a:prstGeom prst="ellipse">
            <a:avLst/>
          </a:prstGeom>
          <a:gradFill>
            <a:gsLst>
              <a:gs pos="100000">
                <a:srgbClr val="4F0304"/>
              </a:gs>
              <a:gs pos="0">
                <a:srgbClr val="C00000"/>
              </a:gs>
            </a:gsLst>
            <a:lin ang="5400000" scaled="1"/>
          </a:gradFill>
          <a:ln>
            <a:noFill/>
          </a:ln>
          <a:effectLst>
            <a:outerShdw blurRad="331423" sx="102000" sy="102000" algn="ctr" rotWithShape="0">
              <a:srgbClr val="4F0304">
                <a:alpha val="28286"/>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kumimoji="1" lang="zh-CN" altLang="en-US"/>
          </a:p>
        </p:txBody>
      </p:sp>
      <p:sp>
        <p:nvSpPr>
          <p:cNvPr id="4" name="椭圆 3">
            <a:extLst>
              <a:ext uri="{FF2B5EF4-FFF2-40B4-BE49-F238E27FC236}">
                <a16:creationId xmlns="" xmlns:a16="http://schemas.microsoft.com/office/drawing/2014/main" id="{D9F81629-64E9-A841-B1E2-9CB16208B5B0}"/>
              </a:ext>
            </a:extLst>
          </p:cNvPr>
          <p:cNvSpPr/>
          <p:nvPr/>
        </p:nvSpPr>
        <p:spPr>
          <a:xfrm>
            <a:off x="-610257" y="-1166100"/>
            <a:ext cx="10455292" cy="4543985"/>
          </a:xfrm>
          <a:prstGeom prst="ellipse">
            <a:avLst/>
          </a:prstGeom>
          <a:gradFill flip="none" rotWithShape="1">
            <a:gsLst>
              <a:gs pos="100000">
                <a:srgbClr val="C00000">
                  <a:alpha val="9309"/>
                </a:srgbClr>
              </a:gs>
              <a:gs pos="42000">
                <a:srgbClr val="C00000">
                  <a:alpha val="0"/>
                </a:srgbClr>
              </a:gs>
            </a:gsLst>
            <a:lin ang="5400000" scaled="0"/>
            <a:tileRect/>
          </a:gradFill>
          <a:ln>
            <a:gradFill>
              <a:gsLst>
                <a:gs pos="11000">
                  <a:srgbClr val="C00000">
                    <a:alpha val="0"/>
                  </a:srgbClr>
                </a:gs>
                <a:gs pos="100000">
                  <a:srgbClr val="C00000">
                    <a:alpha val="48799"/>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685766"/>
            <a:endParaRPr lang="zh-CN" altLang="en-US" sz="1400">
              <a:solidFill>
                <a:prstClr val="white"/>
              </a:solidFill>
              <a:latin typeface="阿里巴巴普惠体 R"/>
              <a:ea typeface="阿里巴巴普惠体 R"/>
            </a:endParaRPr>
          </a:p>
        </p:txBody>
      </p:sp>
      <p:sp>
        <p:nvSpPr>
          <p:cNvPr id="5" name="椭圆 4">
            <a:extLst>
              <a:ext uri="{FF2B5EF4-FFF2-40B4-BE49-F238E27FC236}">
                <a16:creationId xmlns="" xmlns:a16="http://schemas.microsoft.com/office/drawing/2014/main" id="{347E11AA-7E53-2843-AD4F-9DFDE08C438C}"/>
              </a:ext>
            </a:extLst>
          </p:cNvPr>
          <p:cNvSpPr/>
          <p:nvPr/>
        </p:nvSpPr>
        <p:spPr>
          <a:xfrm>
            <a:off x="-1975668" y="-273939"/>
            <a:ext cx="13095335" cy="5691377"/>
          </a:xfrm>
          <a:prstGeom prst="ellipse">
            <a:avLst/>
          </a:prstGeom>
          <a:noFill/>
          <a:ln>
            <a:gradFill>
              <a:gsLst>
                <a:gs pos="11000">
                  <a:srgbClr val="C00000">
                    <a:alpha val="0"/>
                  </a:srgbClr>
                </a:gs>
                <a:gs pos="100000">
                  <a:srgbClr val="C00000">
                    <a:alpha val="48799"/>
                  </a:srgbClr>
                </a:gs>
              </a:gsLst>
              <a:lin ang="5400000" scaled="1"/>
            </a:gradFill>
            <a:prstDash val="dash"/>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685766"/>
            <a:endParaRPr lang="zh-CN" altLang="en-US" sz="1400">
              <a:solidFill>
                <a:prstClr val="white"/>
              </a:solidFill>
              <a:latin typeface="阿里巴巴普惠体 R"/>
              <a:ea typeface="阿里巴巴普惠体 R"/>
            </a:endParaRPr>
          </a:p>
        </p:txBody>
      </p:sp>
      <p:sp>
        <p:nvSpPr>
          <p:cNvPr id="7" name="文本框 6">
            <a:extLst>
              <a:ext uri="{FF2B5EF4-FFF2-40B4-BE49-F238E27FC236}">
                <a16:creationId xmlns="" xmlns:a16="http://schemas.microsoft.com/office/drawing/2014/main" id="{A4ECE2DD-DC36-1546-84CD-4F7830D6AA89}"/>
              </a:ext>
            </a:extLst>
          </p:cNvPr>
          <p:cNvSpPr txBox="1"/>
          <p:nvPr/>
        </p:nvSpPr>
        <p:spPr>
          <a:xfrm>
            <a:off x="3175451" y="4213"/>
            <a:ext cx="2836985" cy="2400657"/>
          </a:xfrm>
          <a:prstGeom prst="rect">
            <a:avLst/>
          </a:prstGeom>
          <a:noFill/>
        </p:spPr>
        <p:txBody>
          <a:bodyPr wrap="square" lIns="91436" tIns="45718" rIns="91436" bIns="45718" rtlCol="0">
            <a:spAutoFit/>
          </a:bodyPr>
          <a:lstStyle/>
          <a:p>
            <a:pPr algn="ctr"/>
            <a:endParaRPr kumimoji="1" lang="zh-CN" altLang="en-US" sz="15000" b="1" dirty="0">
              <a:gradFill flip="none" rotWithShape="1">
                <a:gsLst>
                  <a:gs pos="24000">
                    <a:srgbClr val="C00000">
                      <a:alpha val="0"/>
                    </a:srgbClr>
                  </a:gs>
                  <a:gs pos="98000">
                    <a:srgbClr val="FF0000"/>
                  </a:gs>
                </a:gsLst>
                <a:lin ang="16200000" scaled="1"/>
                <a:tileRect/>
              </a:gradFill>
              <a:latin typeface="Didot" panose="02000503000000020003" pitchFamily="2" charset="-79"/>
              <a:cs typeface="Didot" panose="02000503000000020003" pitchFamily="2" charset="-79"/>
            </a:endParaRPr>
          </a:p>
        </p:txBody>
      </p:sp>
      <p:sp>
        <p:nvSpPr>
          <p:cNvPr id="6" name="文本框 5">
            <a:extLst>
              <a:ext uri="{FF2B5EF4-FFF2-40B4-BE49-F238E27FC236}">
                <a16:creationId xmlns="" xmlns:a16="http://schemas.microsoft.com/office/drawing/2014/main" id="{6D48901A-9074-184E-820B-594DF3D7788F}"/>
              </a:ext>
            </a:extLst>
          </p:cNvPr>
          <p:cNvSpPr txBox="1"/>
          <p:nvPr/>
        </p:nvSpPr>
        <p:spPr>
          <a:xfrm>
            <a:off x="2976158" y="1448392"/>
            <a:ext cx="3282463" cy="523220"/>
          </a:xfrm>
          <a:prstGeom prst="rect">
            <a:avLst/>
          </a:prstGeom>
          <a:noFill/>
        </p:spPr>
        <p:txBody>
          <a:bodyPr wrap="square" lIns="91436" tIns="45718" rIns="91436" bIns="45718" rtlCol="0">
            <a:spAutoFit/>
          </a:bodyPr>
          <a:lstStyle/>
          <a:p>
            <a:pPr algn="ctr"/>
            <a:r>
              <a:rPr kumimoji="1" lang="zh-CN" altLang="en-US" sz="2800" b="1" dirty="0">
                <a:solidFill>
                  <a:srgbClr val="E8D2BB"/>
                </a:solidFill>
                <a:latin typeface="Source Han Serif CN Heavy" panose="02020400000000000000" pitchFamily="18" charset="-128"/>
                <a:ea typeface="Source Han Serif CN Heavy" panose="02020400000000000000" pitchFamily="18" charset="-128"/>
                <a:cs typeface="Didot" panose="02000503000000020003" pitchFamily="2" charset="-79"/>
              </a:rPr>
              <a:t>主要数据介绍</a:t>
            </a:r>
            <a:endParaRPr kumimoji="1" lang="zh-CN" altLang="en-US" sz="2800" b="1" dirty="0">
              <a:solidFill>
                <a:srgbClr val="E8D2BB"/>
              </a:solidFill>
              <a:latin typeface="Source Han Serif CN Heavy" panose="02020400000000000000" pitchFamily="18" charset="-128"/>
              <a:ea typeface="Source Han Serif CN Heavy" panose="02020400000000000000" pitchFamily="18" charset="-128"/>
              <a:cs typeface="Didot" panose="02000503000000020003" pitchFamily="2" charset="-79"/>
            </a:endParaRPr>
          </a:p>
        </p:txBody>
      </p:sp>
      <p:sp>
        <p:nvSpPr>
          <p:cNvPr id="8" name="椭圆 7">
            <a:extLst>
              <a:ext uri="{FF2B5EF4-FFF2-40B4-BE49-F238E27FC236}">
                <a16:creationId xmlns="" xmlns:a16="http://schemas.microsoft.com/office/drawing/2014/main" id="{208FAC9A-98E6-A84A-A70B-BA415A0BFCD9}"/>
              </a:ext>
            </a:extLst>
          </p:cNvPr>
          <p:cNvSpPr/>
          <p:nvPr/>
        </p:nvSpPr>
        <p:spPr>
          <a:xfrm>
            <a:off x="657516" y="2404869"/>
            <a:ext cx="633046" cy="633046"/>
          </a:xfrm>
          <a:prstGeom prst="ellipse">
            <a:avLst/>
          </a:prstGeom>
          <a:solidFill>
            <a:schemeClr val="bg1"/>
          </a:solidFill>
          <a:ln>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kumimoji="1" lang="zh-CN" altLang="en-US"/>
          </a:p>
        </p:txBody>
      </p:sp>
      <p:sp>
        <p:nvSpPr>
          <p:cNvPr id="9" name="椭圆 8">
            <a:extLst>
              <a:ext uri="{FF2B5EF4-FFF2-40B4-BE49-F238E27FC236}">
                <a16:creationId xmlns="" xmlns:a16="http://schemas.microsoft.com/office/drawing/2014/main" id="{9F1DF678-61D7-8D44-8A85-6AD643C334F9}"/>
              </a:ext>
            </a:extLst>
          </p:cNvPr>
          <p:cNvSpPr>
            <a:spLocks noChangeAspect="1"/>
          </p:cNvSpPr>
          <p:nvPr/>
        </p:nvSpPr>
        <p:spPr>
          <a:xfrm>
            <a:off x="614037" y="2361392"/>
            <a:ext cx="720000" cy="720000"/>
          </a:xfrm>
          <a:prstGeom prst="ellipse">
            <a:avLst/>
          </a:prstGeom>
          <a:noFill/>
          <a:ln w="190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kumimoji="1" lang="zh-CN" altLang="en-US"/>
          </a:p>
        </p:txBody>
      </p:sp>
      <p:sp>
        <p:nvSpPr>
          <p:cNvPr id="10" name="椭圆 9">
            <a:extLst>
              <a:ext uri="{FF2B5EF4-FFF2-40B4-BE49-F238E27FC236}">
                <a16:creationId xmlns="" xmlns:a16="http://schemas.microsoft.com/office/drawing/2014/main" id="{C79FE6B0-8EEF-2545-B747-A1BA182FF6AD}"/>
              </a:ext>
            </a:extLst>
          </p:cNvPr>
          <p:cNvSpPr/>
          <p:nvPr/>
        </p:nvSpPr>
        <p:spPr>
          <a:xfrm>
            <a:off x="2382924" y="2887194"/>
            <a:ext cx="633046" cy="633046"/>
          </a:xfrm>
          <a:prstGeom prst="ellipse">
            <a:avLst/>
          </a:prstGeom>
          <a:solidFill>
            <a:schemeClr val="bg1"/>
          </a:solidFill>
          <a:ln>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kumimoji="1" lang="zh-CN" altLang="en-US"/>
          </a:p>
        </p:txBody>
      </p:sp>
      <p:sp>
        <p:nvSpPr>
          <p:cNvPr id="11" name="椭圆 10">
            <a:extLst>
              <a:ext uri="{FF2B5EF4-FFF2-40B4-BE49-F238E27FC236}">
                <a16:creationId xmlns="" xmlns:a16="http://schemas.microsoft.com/office/drawing/2014/main" id="{302ED7C0-F85B-D44B-9A20-39AEE58E9500}"/>
              </a:ext>
            </a:extLst>
          </p:cNvPr>
          <p:cNvSpPr>
            <a:spLocks noChangeAspect="1"/>
          </p:cNvSpPr>
          <p:nvPr/>
        </p:nvSpPr>
        <p:spPr>
          <a:xfrm>
            <a:off x="2339447" y="2843716"/>
            <a:ext cx="720000" cy="720000"/>
          </a:xfrm>
          <a:prstGeom prst="ellipse">
            <a:avLst/>
          </a:prstGeom>
          <a:noFill/>
          <a:ln w="190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kumimoji="1" lang="zh-CN" altLang="en-US"/>
          </a:p>
        </p:txBody>
      </p:sp>
      <p:sp>
        <p:nvSpPr>
          <p:cNvPr id="12" name="椭圆 11">
            <a:extLst>
              <a:ext uri="{FF2B5EF4-FFF2-40B4-BE49-F238E27FC236}">
                <a16:creationId xmlns="" xmlns:a16="http://schemas.microsoft.com/office/drawing/2014/main" id="{8EE38F51-6754-2644-8D00-7A5986581865}"/>
              </a:ext>
            </a:extLst>
          </p:cNvPr>
          <p:cNvSpPr/>
          <p:nvPr/>
        </p:nvSpPr>
        <p:spPr>
          <a:xfrm>
            <a:off x="4255479" y="3061362"/>
            <a:ext cx="633046" cy="633046"/>
          </a:xfrm>
          <a:prstGeom prst="ellipse">
            <a:avLst/>
          </a:prstGeom>
          <a:solidFill>
            <a:schemeClr val="bg1"/>
          </a:solidFill>
          <a:ln>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kumimoji="1" lang="zh-CN" altLang="en-US"/>
          </a:p>
        </p:txBody>
      </p:sp>
      <p:sp>
        <p:nvSpPr>
          <p:cNvPr id="13" name="椭圆 12">
            <a:extLst>
              <a:ext uri="{FF2B5EF4-FFF2-40B4-BE49-F238E27FC236}">
                <a16:creationId xmlns="" xmlns:a16="http://schemas.microsoft.com/office/drawing/2014/main" id="{D14938C7-0D9C-C540-9B0D-31E13F6A3F4F}"/>
              </a:ext>
            </a:extLst>
          </p:cNvPr>
          <p:cNvSpPr>
            <a:spLocks noChangeAspect="1"/>
          </p:cNvSpPr>
          <p:nvPr/>
        </p:nvSpPr>
        <p:spPr>
          <a:xfrm>
            <a:off x="4212000" y="3017884"/>
            <a:ext cx="720000" cy="720000"/>
          </a:xfrm>
          <a:prstGeom prst="ellipse">
            <a:avLst/>
          </a:prstGeom>
          <a:noFill/>
          <a:ln w="190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kumimoji="1" lang="zh-CN" altLang="en-US"/>
          </a:p>
        </p:txBody>
      </p:sp>
      <p:sp>
        <p:nvSpPr>
          <p:cNvPr id="14" name="椭圆 13">
            <a:extLst>
              <a:ext uri="{FF2B5EF4-FFF2-40B4-BE49-F238E27FC236}">
                <a16:creationId xmlns="" xmlns:a16="http://schemas.microsoft.com/office/drawing/2014/main" id="{BD0A19B2-B61A-F641-A55F-5D9E1DA4073B}"/>
              </a:ext>
            </a:extLst>
          </p:cNvPr>
          <p:cNvSpPr/>
          <p:nvPr/>
        </p:nvSpPr>
        <p:spPr>
          <a:xfrm>
            <a:off x="6188424" y="2897490"/>
            <a:ext cx="633046" cy="633046"/>
          </a:xfrm>
          <a:prstGeom prst="ellipse">
            <a:avLst/>
          </a:prstGeom>
          <a:solidFill>
            <a:schemeClr val="bg1"/>
          </a:solidFill>
          <a:ln>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kumimoji="1" lang="zh-CN" altLang="en-US"/>
          </a:p>
        </p:txBody>
      </p:sp>
      <p:sp>
        <p:nvSpPr>
          <p:cNvPr id="15" name="椭圆 14">
            <a:extLst>
              <a:ext uri="{FF2B5EF4-FFF2-40B4-BE49-F238E27FC236}">
                <a16:creationId xmlns="" xmlns:a16="http://schemas.microsoft.com/office/drawing/2014/main" id="{5B95B9B3-39AC-EE4F-934B-14CAED3BD0F8}"/>
              </a:ext>
            </a:extLst>
          </p:cNvPr>
          <p:cNvSpPr>
            <a:spLocks noChangeAspect="1"/>
          </p:cNvSpPr>
          <p:nvPr/>
        </p:nvSpPr>
        <p:spPr>
          <a:xfrm>
            <a:off x="6144945" y="2854012"/>
            <a:ext cx="720000" cy="720000"/>
          </a:xfrm>
          <a:prstGeom prst="ellipse">
            <a:avLst/>
          </a:prstGeom>
          <a:noFill/>
          <a:ln w="190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kumimoji="1" lang="zh-CN" altLang="en-US"/>
          </a:p>
        </p:txBody>
      </p:sp>
      <p:sp>
        <p:nvSpPr>
          <p:cNvPr id="16" name="椭圆 15">
            <a:extLst>
              <a:ext uri="{FF2B5EF4-FFF2-40B4-BE49-F238E27FC236}">
                <a16:creationId xmlns="" xmlns:a16="http://schemas.microsoft.com/office/drawing/2014/main" id="{109FAEDF-5D04-134E-A78D-AF68C7402876}"/>
              </a:ext>
            </a:extLst>
          </p:cNvPr>
          <p:cNvSpPr/>
          <p:nvPr/>
        </p:nvSpPr>
        <p:spPr>
          <a:xfrm>
            <a:off x="7913832" y="2361392"/>
            <a:ext cx="633046" cy="633046"/>
          </a:xfrm>
          <a:prstGeom prst="ellipse">
            <a:avLst/>
          </a:prstGeom>
          <a:solidFill>
            <a:schemeClr val="bg1"/>
          </a:solidFill>
          <a:ln>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kumimoji="1" lang="zh-CN" altLang="en-US"/>
          </a:p>
        </p:txBody>
      </p:sp>
      <p:sp>
        <p:nvSpPr>
          <p:cNvPr id="17" name="椭圆 16">
            <a:extLst>
              <a:ext uri="{FF2B5EF4-FFF2-40B4-BE49-F238E27FC236}">
                <a16:creationId xmlns="" xmlns:a16="http://schemas.microsoft.com/office/drawing/2014/main" id="{CD3B2934-F45D-BE44-A06B-89CFE5C73D22}"/>
              </a:ext>
            </a:extLst>
          </p:cNvPr>
          <p:cNvSpPr>
            <a:spLocks noChangeAspect="1"/>
          </p:cNvSpPr>
          <p:nvPr/>
        </p:nvSpPr>
        <p:spPr>
          <a:xfrm>
            <a:off x="7870355" y="2317915"/>
            <a:ext cx="720000" cy="720000"/>
          </a:xfrm>
          <a:prstGeom prst="ellipse">
            <a:avLst/>
          </a:prstGeom>
          <a:noFill/>
          <a:ln w="190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kumimoji="1" lang="zh-CN" altLang="en-US"/>
          </a:p>
        </p:txBody>
      </p:sp>
      <p:sp>
        <p:nvSpPr>
          <p:cNvPr id="18" name="文本框 17">
            <a:extLst>
              <a:ext uri="{FF2B5EF4-FFF2-40B4-BE49-F238E27FC236}">
                <a16:creationId xmlns="" xmlns:a16="http://schemas.microsoft.com/office/drawing/2014/main" id="{C2430FE7-46C9-E949-A447-F43C0F1A7710}"/>
              </a:ext>
            </a:extLst>
          </p:cNvPr>
          <p:cNvSpPr txBox="1"/>
          <p:nvPr/>
        </p:nvSpPr>
        <p:spPr>
          <a:xfrm>
            <a:off x="123477" y="3345360"/>
            <a:ext cx="1639696" cy="338554"/>
          </a:xfrm>
          <a:prstGeom prst="rect">
            <a:avLst/>
          </a:prstGeom>
          <a:noFill/>
        </p:spPr>
        <p:txBody>
          <a:bodyPr wrap="square" lIns="91436" tIns="45718" rIns="91436" bIns="45718" rtlCol="0">
            <a:spAutoFit/>
          </a:bodyPr>
          <a:lstStyle/>
          <a:p>
            <a:pPr algn="ctr"/>
            <a:r>
              <a:rPr kumimoji="1" lang="zh-CN" altLang="en-US" sz="1600" b="1" dirty="0">
                <a:solidFill>
                  <a:schemeClr val="tx1">
                    <a:lumMod val="75000"/>
                    <a:lumOff val="25000"/>
                  </a:schemeClr>
                </a:solidFill>
                <a:latin typeface="Source Han Serif CN" panose="02020400000000000000" pitchFamily="18" charset="-128"/>
                <a:ea typeface="Source Han Serif CN" panose="02020400000000000000" pitchFamily="18" charset="-128"/>
              </a:rPr>
              <a:t>年出版品种</a:t>
            </a:r>
            <a:endParaRPr kumimoji="1" lang="zh-CN" altLang="en-US" sz="1600" b="1" dirty="0">
              <a:solidFill>
                <a:schemeClr val="tx1">
                  <a:lumMod val="75000"/>
                  <a:lumOff val="25000"/>
                </a:schemeClr>
              </a:solidFill>
              <a:latin typeface="Source Han Serif CN" panose="02020400000000000000" pitchFamily="18" charset="-128"/>
              <a:ea typeface="Source Han Serif CN" panose="02020400000000000000" pitchFamily="18" charset="-128"/>
            </a:endParaRPr>
          </a:p>
        </p:txBody>
      </p:sp>
      <p:sp>
        <p:nvSpPr>
          <p:cNvPr id="19" name="矩形 18">
            <a:extLst>
              <a:ext uri="{FF2B5EF4-FFF2-40B4-BE49-F238E27FC236}">
                <a16:creationId xmlns="" xmlns:a16="http://schemas.microsoft.com/office/drawing/2014/main" id="{B70E2C23-ECCC-E247-A7D6-ABA817755E26}"/>
              </a:ext>
            </a:extLst>
          </p:cNvPr>
          <p:cNvSpPr/>
          <p:nvPr/>
        </p:nvSpPr>
        <p:spPr>
          <a:xfrm>
            <a:off x="277092" y="3767978"/>
            <a:ext cx="1406236" cy="854077"/>
          </a:xfrm>
          <a:prstGeom prst="rect">
            <a:avLst/>
          </a:prstGeom>
        </p:spPr>
        <p:txBody>
          <a:bodyPr wrap="square" lIns="91436" tIns="45718" rIns="91436" bIns="45718">
            <a:spAutoFit/>
          </a:bodyPr>
          <a:lstStyle/>
          <a:p>
            <a:pPr algn="ctr">
              <a:lnSpc>
                <a:spcPct val="150000"/>
              </a:lnSpc>
            </a:pPr>
            <a:r>
              <a:rPr lang="zh-CN" altLang="en-US" sz="800" dirty="0">
                <a:solidFill>
                  <a:schemeClr val="tx1">
                    <a:lumMod val="65000"/>
                    <a:lumOff val="35000"/>
                  </a:schemeClr>
                </a:solidFill>
                <a:latin typeface="Source Han Sans CN ExtraLight" panose="020B0200000000000000" pitchFamily="34" charset="-128"/>
                <a:ea typeface="Source Han Sans CN ExtraLight" panose="020B0200000000000000" pitchFamily="34" charset="-128"/>
              </a:rPr>
              <a:t>新书</a:t>
            </a:r>
            <a:r>
              <a:rPr lang="en-US" altLang="zh-CN" sz="800" dirty="0">
                <a:solidFill>
                  <a:schemeClr val="tx1">
                    <a:lumMod val="65000"/>
                    <a:lumOff val="35000"/>
                  </a:schemeClr>
                </a:solidFill>
                <a:latin typeface="Source Han Sans CN ExtraLight" panose="020B0200000000000000" pitchFamily="34" charset="-128"/>
                <a:ea typeface="Source Han Sans CN ExtraLight" panose="020B0200000000000000" pitchFamily="34" charset="-128"/>
              </a:rPr>
              <a:t>1185</a:t>
            </a:r>
            <a:r>
              <a:rPr lang="zh-CN" altLang="en-US" sz="800" dirty="0">
                <a:solidFill>
                  <a:schemeClr val="tx1">
                    <a:lumMod val="65000"/>
                    <a:lumOff val="35000"/>
                  </a:schemeClr>
                </a:solidFill>
                <a:latin typeface="Source Han Sans CN ExtraLight" panose="020B0200000000000000" pitchFamily="34" charset="-128"/>
                <a:ea typeface="Source Han Sans CN ExtraLight" panose="020B0200000000000000" pitchFamily="34" charset="-128"/>
              </a:rPr>
              <a:t>种，重印</a:t>
            </a:r>
            <a:r>
              <a:rPr lang="en-US" altLang="zh-CN" sz="800" dirty="0">
                <a:solidFill>
                  <a:schemeClr val="tx1">
                    <a:lumMod val="65000"/>
                    <a:lumOff val="35000"/>
                  </a:schemeClr>
                </a:solidFill>
                <a:latin typeface="Source Han Sans CN ExtraLight" panose="020B0200000000000000" pitchFamily="34" charset="-128"/>
                <a:ea typeface="Source Han Sans CN ExtraLight" panose="020B0200000000000000" pitchFamily="34" charset="-128"/>
              </a:rPr>
              <a:t>1741</a:t>
            </a:r>
            <a:r>
              <a:rPr lang="zh-CN" altLang="en-US" sz="800" dirty="0">
                <a:solidFill>
                  <a:schemeClr val="tx1">
                    <a:lumMod val="65000"/>
                    <a:lumOff val="35000"/>
                  </a:schemeClr>
                </a:solidFill>
                <a:latin typeface="Source Han Sans CN ExtraLight" panose="020B0200000000000000" pitchFamily="34" charset="-128"/>
                <a:ea typeface="Source Han Sans CN ExtraLight" panose="020B0200000000000000" pitchFamily="34" charset="-128"/>
              </a:rPr>
              <a:t>种</a:t>
            </a:r>
            <a:endParaRPr lang="en-US" altLang="zh-CN" sz="800" dirty="0">
              <a:solidFill>
                <a:schemeClr val="tx1">
                  <a:lumMod val="65000"/>
                  <a:lumOff val="35000"/>
                </a:schemeClr>
              </a:solidFill>
              <a:latin typeface="Source Han Sans CN ExtraLight" panose="020B0200000000000000" pitchFamily="34" charset="-128"/>
              <a:ea typeface="Source Han Sans CN ExtraLight" panose="020B0200000000000000" pitchFamily="34" charset="-128"/>
            </a:endParaRPr>
          </a:p>
          <a:p>
            <a:pPr algn="ctr">
              <a:lnSpc>
                <a:spcPct val="150000"/>
              </a:lnSpc>
            </a:pPr>
            <a:r>
              <a:rPr lang="zh-CN" altLang="en-US" sz="800" dirty="0">
                <a:latin typeface="宋体" panose="02010600030101010101" pitchFamily="2" charset="-122"/>
                <a:ea typeface="宋体" panose="02010600030101010101" pitchFamily="2" charset="-122"/>
                <a:cs typeface="宋体" panose="02010600030101010101" pitchFamily="2" charset="-122"/>
              </a:rPr>
              <a:t>电子出版物</a:t>
            </a:r>
            <a:r>
              <a:rPr lang="en-US" altLang="zh-CN" sz="800" dirty="0">
                <a:latin typeface="宋体" panose="02010600030101010101" pitchFamily="2" charset="-122"/>
                <a:ea typeface="宋体" panose="02010600030101010101" pitchFamily="2" charset="-122"/>
                <a:cs typeface="宋体" panose="02010600030101010101" pitchFamily="2" charset="-122"/>
              </a:rPr>
              <a:t> </a:t>
            </a:r>
            <a:r>
              <a:rPr lang="zh-CN" altLang="en-US" sz="800" b="1" dirty="0">
                <a:solidFill>
                  <a:srgbClr val="A94844"/>
                </a:solidFill>
                <a:latin typeface="宋体" panose="02010600030101010101" pitchFamily="2" charset="-122"/>
                <a:ea typeface="宋体" panose="02010600030101010101" pitchFamily="2" charset="-122"/>
                <a:cs typeface="宋体" panose="02010600030101010101" pitchFamily="2" charset="-122"/>
              </a:rPr>
              <a:t>6</a:t>
            </a:r>
            <a:r>
              <a:rPr lang="en-US" altLang="zh-CN" sz="800" dirty="0">
                <a:latin typeface="宋体" panose="02010600030101010101" pitchFamily="2" charset="-122"/>
                <a:ea typeface="宋体" panose="02010600030101010101" pitchFamily="2" charset="-122"/>
                <a:cs typeface="宋体" panose="02010600030101010101" pitchFamily="2" charset="-122"/>
              </a:rPr>
              <a:t> </a:t>
            </a:r>
            <a:r>
              <a:rPr lang="zh-CN" altLang="en-US" sz="800" dirty="0">
                <a:latin typeface="宋体" panose="02010600030101010101" pitchFamily="2" charset="-122"/>
                <a:ea typeface="宋体" panose="02010600030101010101" pitchFamily="2" charset="-122"/>
                <a:cs typeface="宋体" panose="02010600030101010101" pitchFamily="2" charset="-122"/>
              </a:rPr>
              <a:t>种，音像出版物</a:t>
            </a:r>
            <a:r>
              <a:rPr lang="en-US" altLang="zh-CN" sz="800" dirty="0">
                <a:latin typeface="宋体" panose="02010600030101010101" pitchFamily="2" charset="-122"/>
                <a:ea typeface="宋体" panose="02010600030101010101" pitchFamily="2" charset="-122"/>
                <a:cs typeface="宋体" panose="02010600030101010101" pitchFamily="2" charset="-122"/>
              </a:rPr>
              <a:t> </a:t>
            </a:r>
            <a:r>
              <a:rPr lang="zh-CN" altLang="en-US" sz="800" b="1" dirty="0">
                <a:solidFill>
                  <a:srgbClr val="A94844"/>
                </a:solidFill>
                <a:latin typeface="宋体" panose="02010600030101010101" pitchFamily="2" charset="-122"/>
                <a:ea typeface="宋体" panose="02010600030101010101" pitchFamily="2" charset="-122"/>
                <a:cs typeface="宋体" panose="02010600030101010101" pitchFamily="2" charset="-122"/>
              </a:rPr>
              <a:t>4</a:t>
            </a:r>
            <a:r>
              <a:rPr lang="en-US" altLang="zh-CN" sz="800" dirty="0">
                <a:latin typeface="宋体" panose="02010600030101010101" pitchFamily="2" charset="-122"/>
                <a:ea typeface="宋体" panose="02010600030101010101" pitchFamily="2" charset="-122"/>
                <a:cs typeface="宋体" panose="02010600030101010101" pitchFamily="2" charset="-122"/>
              </a:rPr>
              <a:t> </a:t>
            </a:r>
            <a:r>
              <a:rPr lang="zh-CN" altLang="en-US" sz="800" dirty="0">
                <a:latin typeface="宋体" panose="02010600030101010101" pitchFamily="2" charset="-122"/>
                <a:ea typeface="宋体" panose="02010600030101010101" pitchFamily="2" charset="-122"/>
                <a:cs typeface="宋体" panose="02010600030101010101" pitchFamily="2" charset="-122"/>
              </a:rPr>
              <a:t>种，游戏</a:t>
            </a:r>
            <a:r>
              <a:rPr lang="en-US" altLang="zh-CN" sz="800" dirty="0">
                <a:latin typeface="宋体" panose="02010600030101010101" pitchFamily="2" charset="-122"/>
                <a:ea typeface="宋体" panose="02010600030101010101" pitchFamily="2" charset="-122"/>
                <a:cs typeface="宋体" panose="02010600030101010101" pitchFamily="2" charset="-122"/>
              </a:rPr>
              <a:t> </a:t>
            </a:r>
            <a:r>
              <a:rPr lang="zh-CN" altLang="en-US" sz="800" b="1" dirty="0">
                <a:solidFill>
                  <a:srgbClr val="A94844"/>
                </a:solidFill>
                <a:latin typeface="宋体" panose="02010600030101010101" pitchFamily="2" charset="-122"/>
                <a:ea typeface="宋体" panose="02010600030101010101" pitchFamily="2" charset="-122"/>
                <a:cs typeface="宋体" panose="02010600030101010101" pitchFamily="2" charset="-122"/>
              </a:rPr>
              <a:t>6</a:t>
            </a:r>
            <a:r>
              <a:rPr lang="en-US" altLang="zh-CN" sz="800" dirty="0">
                <a:latin typeface="宋体" panose="02010600030101010101" pitchFamily="2" charset="-122"/>
                <a:ea typeface="宋体" panose="02010600030101010101" pitchFamily="2" charset="-122"/>
                <a:cs typeface="宋体" panose="02010600030101010101" pitchFamily="2" charset="-122"/>
              </a:rPr>
              <a:t> </a:t>
            </a:r>
            <a:r>
              <a:rPr lang="zh-CN" altLang="en-US" sz="800" dirty="0">
                <a:latin typeface="宋体" panose="02010600030101010101" pitchFamily="2" charset="-122"/>
                <a:ea typeface="宋体" panose="02010600030101010101" pitchFamily="2" charset="-122"/>
                <a:cs typeface="宋体" panose="02010600030101010101" pitchFamily="2" charset="-122"/>
              </a:rPr>
              <a:t>种，网络出版物</a:t>
            </a:r>
            <a:r>
              <a:rPr lang="en-US" altLang="zh-CN" sz="800" dirty="0">
                <a:latin typeface="宋体" panose="02010600030101010101" pitchFamily="2" charset="-122"/>
                <a:ea typeface="宋体" panose="02010600030101010101" pitchFamily="2" charset="-122"/>
                <a:cs typeface="宋体" panose="02010600030101010101" pitchFamily="2" charset="-122"/>
              </a:rPr>
              <a:t> </a:t>
            </a:r>
            <a:r>
              <a:rPr lang="zh-CN" altLang="en-US" sz="800" b="1" dirty="0">
                <a:solidFill>
                  <a:srgbClr val="A94844"/>
                </a:solidFill>
                <a:latin typeface="宋体" panose="02010600030101010101" pitchFamily="2" charset="-122"/>
                <a:ea typeface="宋体" panose="02010600030101010101" pitchFamily="2" charset="-122"/>
                <a:cs typeface="宋体" panose="02010600030101010101" pitchFamily="2" charset="-122"/>
              </a:rPr>
              <a:t>450</a:t>
            </a:r>
            <a:r>
              <a:rPr lang="en-US" altLang="zh-CN" sz="800" dirty="0">
                <a:latin typeface="宋体" panose="02010600030101010101" pitchFamily="2" charset="-122"/>
                <a:ea typeface="宋体" panose="02010600030101010101" pitchFamily="2" charset="-122"/>
                <a:cs typeface="宋体" panose="02010600030101010101" pitchFamily="2" charset="-122"/>
              </a:rPr>
              <a:t> </a:t>
            </a:r>
            <a:r>
              <a:rPr lang="zh-CN" altLang="en-US" sz="800" dirty="0">
                <a:latin typeface="宋体" panose="02010600030101010101" pitchFamily="2" charset="-122"/>
                <a:ea typeface="宋体" panose="02010600030101010101" pitchFamily="2" charset="-122"/>
                <a:cs typeface="宋体" panose="02010600030101010101" pitchFamily="2" charset="-122"/>
              </a:rPr>
              <a:t>种。</a:t>
            </a:r>
            <a:endParaRPr lang="zh-CN" altLang="en-US" sz="800" dirty="0">
              <a:solidFill>
                <a:schemeClr val="tx1">
                  <a:lumMod val="65000"/>
                  <a:lumOff val="35000"/>
                </a:schemeClr>
              </a:solidFill>
              <a:latin typeface="Source Han Sans CN ExtraLight" panose="020B0200000000000000" pitchFamily="34" charset="-128"/>
              <a:ea typeface="Source Han Sans CN ExtraLight" panose="020B0200000000000000" pitchFamily="34" charset="-128"/>
            </a:endParaRPr>
          </a:p>
        </p:txBody>
      </p:sp>
      <p:sp>
        <p:nvSpPr>
          <p:cNvPr id="20" name="文本框 19">
            <a:extLst>
              <a:ext uri="{FF2B5EF4-FFF2-40B4-BE49-F238E27FC236}">
                <a16:creationId xmlns="" xmlns:a16="http://schemas.microsoft.com/office/drawing/2014/main" id="{C1050477-2A20-0149-BBED-2F6FBEB9C19C}"/>
              </a:ext>
            </a:extLst>
          </p:cNvPr>
          <p:cNvSpPr txBox="1"/>
          <p:nvPr/>
        </p:nvSpPr>
        <p:spPr>
          <a:xfrm>
            <a:off x="724907" y="2570188"/>
            <a:ext cx="500436" cy="369332"/>
          </a:xfrm>
          <a:prstGeom prst="rect">
            <a:avLst/>
          </a:prstGeom>
          <a:noFill/>
        </p:spPr>
        <p:txBody>
          <a:bodyPr wrap="square" lIns="91436" tIns="45718" rIns="91436" bIns="45718" rtlCol="0">
            <a:spAutoFit/>
          </a:bodyPr>
          <a:lstStyle/>
          <a:p>
            <a:pPr algn="ctr"/>
            <a:r>
              <a:rPr kumimoji="1" lang="en-US" altLang="zh-CN" b="1" dirty="0">
                <a:solidFill>
                  <a:srgbClr val="C00000"/>
                </a:solidFill>
                <a:latin typeface="Didot" panose="02000503000000020003" pitchFamily="2" charset="-79"/>
                <a:cs typeface="Didot" panose="02000503000000020003" pitchFamily="2" charset="-79"/>
              </a:rPr>
              <a:t>01</a:t>
            </a:r>
            <a:endParaRPr kumimoji="1" lang="zh-CN" altLang="en-US" b="1" dirty="0">
              <a:solidFill>
                <a:srgbClr val="C00000"/>
              </a:solidFill>
              <a:latin typeface="Didot" panose="02000503000000020003" pitchFamily="2" charset="-79"/>
              <a:cs typeface="Didot" panose="02000503000000020003" pitchFamily="2" charset="-79"/>
            </a:endParaRPr>
          </a:p>
        </p:txBody>
      </p:sp>
      <p:sp>
        <p:nvSpPr>
          <p:cNvPr id="21" name="文本框 20">
            <a:extLst>
              <a:ext uri="{FF2B5EF4-FFF2-40B4-BE49-F238E27FC236}">
                <a16:creationId xmlns="" xmlns:a16="http://schemas.microsoft.com/office/drawing/2014/main" id="{4288E0C5-2D8C-9B47-83B5-9F7FB4D1785D}"/>
              </a:ext>
            </a:extLst>
          </p:cNvPr>
          <p:cNvSpPr txBox="1"/>
          <p:nvPr/>
        </p:nvSpPr>
        <p:spPr>
          <a:xfrm>
            <a:off x="2449229" y="3037915"/>
            <a:ext cx="500436" cy="369332"/>
          </a:xfrm>
          <a:prstGeom prst="rect">
            <a:avLst/>
          </a:prstGeom>
          <a:noFill/>
        </p:spPr>
        <p:txBody>
          <a:bodyPr wrap="square" lIns="91436" tIns="45718" rIns="91436" bIns="45718" rtlCol="0">
            <a:spAutoFit/>
          </a:bodyPr>
          <a:lstStyle/>
          <a:p>
            <a:pPr algn="ctr"/>
            <a:r>
              <a:rPr kumimoji="1" lang="en-US" altLang="zh-CN" b="1" dirty="0">
                <a:solidFill>
                  <a:srgbClr val="C00000"/>
                </a:solidFill>
                <a:latin typeface="Didot" panose="02000503000000020003" pitchFamily="2" charset="-79"/>
                <a:cs typeface="Didot" panose="02000503000000020003" pitchFamily="2" charset="-79"/>
              </a:rPr>
              <a:t>02</a:t>
            </a:r>
            <a:endParaRPr kumimoji="1" lang="zh-CN" altLang="en-US" b="1" dirty="0">
              <a:solidFill>
                <a:srgbClr val="C00000"/>
              </a:solidFill>
              <a:latin typeface="Didot" panose="02000503000000020003" pitchFamily="2" charset="-79"/>
              <a:cs typeface="Didot" panose="02000503000000020003" pitchFamily="2" charset="-79"/>
            </a:endParaRPr>
          </a:p>
        </p:txBody>
      </p:sp>
      <p:sp>
        <p:nvSpPr>
          <p:cNvPr id="22" name="文本框 21">
            <a:extLst>
              <a:ext uri="{FF2B5EF4-FFF2-40B4-BE49-F238E27FC236}">
                <a16:creationId xmlns="" xmlns:a16="http://schemas.microsoft.com/office/drawing/2014/main" id="{76A42AF9-C726-B941-B179-135B43B07C88}"/>
              </a:ext>
            </a:extLst>
          </p:cNvPr>
          <p:cNvSpPr txBox="1"/>
          <p:nvPr/>
        </p:nvSpPr>
        <p:spPr>
          <a:xfrm>
            <a:off x="4337188" y="3223546"/>
            <a:ext cx="500436" cy="369332"/>
          </a:xfrm>
          <a:prstGeom prst="rect">
            <a:avLst/>
          </a:prstGeom>
          <a:noFill/>
        </p:spPr>
        <p:txBody>
          <a:bodyPr wrap="square" lIns="91436" tIns="45718" rIns="91436" bIns="45718" rtlCol="0">
            <a:spAutoFit/>
          </a:bodyPr>
          <a:lstStyle/>
          <a:p>
            <a:pPr algn="ctr"/>
            <a:r>
              <a:rPr kumimoji="1" lang="en-US" altLang="zh-CN" b="1" dirty="0">
                <a:solidFill>
                  <a:srgbClr val="C00000"/>
                </a:solidFill>
                <a:latin typeface="Didot" panose="02000503000000020003" pitchFamily="2" charset="-79"/>
                <a:cs typeface="Didot" panose="02000503000000020003" pitchFamily="2" charset="-79"/>
              </a:rPr>
              <a:t>03</a:t>
            </a:r>
            <a:endParaRPr kumimoji="1" lang="zh-CN" altLang="en-US" b="1" dirty="0">
              <a:solidFill>
                <a:srgbClr val="C00000"/>
              </a:solidFill>
              <a:latin typeface="Didot" panose="02000503000000020003" pitchFamily="2" charset="-79"/>
              <a:cs typeface="Didot" panose="02000503000000020003" pitchFamily="2" charset="-79"/>
            </a:endParaRPr>
          </a:p>
        </p:txBody>
      </p:sp>
      <p:sp>
        <p:nvSpPr>
          <p:cNvPr id="23" name="文本框 22">
            <a:extLst>
              <a:ext uri="{FF2B5EF4-FFF2-40B4-BE49-F238E27FC236}">
                <a16:creationId xmlns="" xmlns:a16="http://schemas.microsoft.com/office/drawing/2014/main" id="{5E98B392-98CA-A340-AE88-EBFC47618AE7}"/>
              </a:ext>
            </a:extLst>
          </p:cNvPr>
          <p:cNvSpPr txBox="1"/>
          <p:nvPr/>
        </p:nvSpPr>
        <p:spPr>
          <a:xfrm>
            <a:off x="6248380" y="3061363"/>
            <a:ext cx="500436" cy="369332"/>
          </a:xfrm>
          <a:prstGeom prst="rect">
            <a:avLst/>
          </a:prstGeom>
          <a:noFill/>
        </p:spPr>
        <p:txBody>
          <a:bodyPr wrap="square" lIns="91436" tIns="45718" rIns="91436" bIns="45718" rtlCol="0">
            <a:spAutoFit/>
          </a:bodyPr>
          <a:lstStyle/>
          <a:p>
            <a:pPr algn="ctr"/>
            <a:r>
              <a:rPr kumimoji="1" lang="en-US" altLang="zh-CN" b="1" dirty="0">
                <a:solidFill>
                  <a:srgbClr val="C00000"/>
                </a:solidFill>
                <a:latin typeface="Didot" panose="02000503000000020003" pitchFamily="2" charset="-79"/>
                <a:cs typeface="Didot" panose="02000503000000020003" pitchFamily="2" charset="-79"/>
              </a:rPr>
              <a:t>04</a:t>
            </a:r>
            <a:endParaRPr kumimoji="1" lang="zh-CN" altLang="en-US" b="1" dirty="0">
              <a:solidFill>
                <a:srgbClr val="C00000"/>
              </a:solidFill>
              <a:latin typeface="Didot" panose="02000503000000020003" pitchFamily="2" charset="-79"/>
              <a:cs typeface="Didot" panose="02000503000000020003" pitchFamily="2" charset="-79"/>
            </a:endParaRPr>
          </a:p>
        </p:txBody>
      </p:sp>
      <p:sp>
        <p:nvSpPr>
          <p:cNvPr id="24" name="文本框 23">
            <a:extLst>
              <a:ext uri="{FF2B5EF4-FFF2-40B4-BE49-F238E27FC236}">
                <a16:creationId xmlns="" xmlns:a16="http://schemas.microsoft.com/office/drawing/2014/main" id="{93F08604-88A1-5D41-9BBB-490172D27E6C}"/>
              </a:ext>
            </a:extLst>
          </p:cNvPr>
          <p:cNvSpPr txBox="1"/>
          <p:nvPr/>
        </p:nvSpPr>
        <p:spPr>
          <a:xfrm>
            <a:off x="7986050" y="2505658"/>
            <a:ext cx="500436" cy="369332"/>
          </a:xfrm>
          <a:prstGeom prst="rect">
            <a:avLst/>
          </a:prstGeom>
          <a:noFill/>
        </p:spPr>
        <p:txBody>
          <a:bodyPr wrap="square" lIns="91436" tIns="45718" rIns="91436" bIns="45718" rtlCol="0">
            <a:spAutoFit/>
          </a:bodyPr>
          <a:lstStyle/>
          <a:p>
            <a:pPr algn="ctr"/>
            <a:r>
              <a:rPr kumimoji="1" lang="en-US" altLang="zh-CN" b="1" dirty="0">
                <a:solidFill>
                  <a:srgbClr val="C00000"/>
                </a:solidFill>
                <a:latin typeface="Didot" panose="02000503000000020003" pitchFamily="2" charset="-79"/>
                <a:cs typeface="Didot" panose="02000503000000020003" pitchFamily="2" charset="-79"/>
              </a:rPr>
              <a:t>05</a:t>
            </a:r>
            <a:endParaRPr kumimoji="1" lang="zh-CN" altLang="en-US" b="1" dirty="0">
              <a:solidFill>
                <a:srgbClr val="C00000"/>
              </a:solidFill>
              <a:latin typeface="Didot" panose="02000503000000020003" pitchFamily="2" charset="-79"/>
              <a:cs typeface="Didot" panose="02000503000000020003" pitchFamily="2" charset="-79"/>
            </a:endParaRPr>
          </a:p>
        </p:txBody>
      </p:sp>
      <p:sp>
        <p:nvSpPr>
          <p:cNvPr id="25" name="文本框 24">
            <a:extLst>
              <a:ext uri="{FF2B5EF4-FFF2-40B4-BE49-F238E27FC236}">
                <a16:creationId xmlns="" xmlns:a16="http://schemas.microsoft.com/office/drawing/2014/main" id="{346D9D24-E5E4-E04D-9E9E-A6BAE1BA2E36}"/>
              </a:ext>
            </a:extLst>
          </p:cNvPr>
          <p:cNvSpPr txBox="1"/>
          <p:nvPr/>
        </p:nvSpPr>
        <p:spPr>
          <a:xfrm>
            <a:off x="2008694" y="3691035"/>
            <a:ext cx="1468798" cy="338554"/>
          </a:xfrm>
          <a:prstGeom prst="rect">
            <a:avLst/>
          </a:prstGeom>
          <a:noFill/>
        </p:spPr>
        <p:txBody>
          <a:bodyPr wrap="square" lIns="91436" tIns="45718" rIns="91436" bIns="45718" rtlCol="0">
            <a:spAutoFit/>
          </a:bodyPr>
          <a:lstStyle/>
          <a:p>
            <a:pPr algn="ctr"/>
            <a:r>
              <a:rPr kumimoji="1" lang="zh-CN" altLang="en-US" sz="1600" b="1" dirty="0">
                <a:solidFill>
                  <a:schemeClr val="tx1">
                    <a:lumMod val="75000"/>
                    <a:lumOff val="25000"/>
                  </a:schemeClr>
                </a:solidFill>
                <a:latin typeface="Source Han Serif CN" panose="02020400000000000000" pitchFamily="18" charset="-128"/>
                <a:ea typeface="Source Han Serif CN" panose="02020400000000000000" pitchFamily="18" charset="-128"/>
              </a:rPr>
              <a:t>教材逆势增长</a:t>
            </a:r>
            <a:endParaRPr kumimoji="1" lang="zh-CN" altLang="en-US" sz="1600" b="1" dirty="0">
              <a:solidFill>
                <a:schemeClr val="tx1">
                  <a:lumMod val="75000"/>
                  <a:lumOff val="25000"/>
                </a:schemeClr>
              </a:solidFill>
              <a:latin typeface="Source Han Serif CN" panose="02020400000000000000" pitchFamily="18" charset="-128"/>
              <a:ea typeface="Source Han Serif CN" panose="02020400000000000000" pitchFamily="18" charset="-128"/>
            </a:endParaRPr>
          </a:p>
        </p:txBody>
      </p:sp>
      <p:sp>
        <p:nvSpPr>
          <p:cNvPr id="26" name="矩形 25">
            <a:extLst>
              <a:ext uri="{FF2B5EF4-FFF2-40B4-BE49-F238E27FC236}">
                <a16:creationId xmlns="" xmlns:a16="http://schemas.microsoft.com/office/drawing/2014/main" id="{1B3C76AC-9694-014E-BC87-DDF2CFBA155A}"/>
              </a:ext>
            </a:extLst>
          </p:cNvPr>
          <p:cNvSpPr/>
          <p:nvPr/>
        </p:nvSpPr>
        <p:spPr>
          <a:xfrm>
            <a:off x="2101968" y="4067348"/>
            <a:ext cx="1190026" cy="663641"/>
          </a:xfrm>
          <a:prstGeom prst="rect">
            <a:avLst/>
          </a:prstGeom>
        </p:spPr>
        <p:txBody>
          <a:bodyPr wrap="square" lIns="91436" tIns="45718" rIns="91436" bIns="45718">
            <a:spAutoFit/>
          </a:bodyPr>
          <a:lstStyle/>
          <a:p>
            <a:pPr algn="ctr">
              <a:lnSpc>
                <a:spcPct val="150000"/>
              </a:lnSpc>
            </a:pPr>
            <a:r>
              <a:rPr lang="zh-CN" altLang="en-US" sz="800" dirty="0">
                <a:solidFill>
                  <a:schemeClr val="tx1">
                    <a:lumMod val="65000"/>
                    <a:lumOff val="35000"/>
                  </a:schemeClr>
                </a:solidFill>
                <a:latin typeface="Source Han Sans CN ExtraLight" panose="020B0200000000000000" pitchFamily="34" charset="-128"/>
                <a:ea typeface="Source Han Sans CN ExtraLight" panose="020B0200000000000000" pitchFamily="34" charset="-128"/>
              </a:rPr>
              <a:t>     加强教材主业投入，教材板块持续年均增长</a:t>
            </a:r>
            <a:r>
              <a:rPr lang="en-US" altLang="zh-CN" sz="800" dirty="0">
                <a:solidFill>
                  <a:schemeClr val="tx1">
                    <a:lumMod val="65000"/>
                    <a:lumOff val="35000"/>
                  </a:schemeClr>
                </a:solidFill>
                <a:latin typeface="Source Han Sans CN ExtraLight" panose="020B0200000000000000" pitchFamily="34" charset="-128"/>
                <a:ea typeface="Source Han Sans CN ExtraLight" panose="020B0200000000000000" pitchFamily="34" charset="-128"/>
              </a:rPr>
              <a:t>20%</a:t>
            </a:r>
            <a:r>
              <a:rPr lang="zh-CN" altLang="en-US" sz="800" dirty="0">
                <a:solidFill>
                  <a:schemeClr val="tx1">
                    <a:lumMod val="65000"/>
                    <a:lumOff val="35000"/>
                  </a:schemeClr>
                </a:solidFill>
                <a:latin typeface="Source Han Sans CN ExtraLight" panose="020B0200000000000000" pitchFamily="34" charset="-128"/>
                <a:ea typeface="Source Han Sans CN ExtraLight" panose="020B0200000000000000" pitchFamily="34" charset="-128"/>
              </a:rPr>
              <a:t>以上</a:t>
            </a:r>
            <a:endParaRPr lang="zh-CN" altLang="en-US" sz="800" dirty="0">
              <a:solidFill>
                <a:schemeClr val="tx1">
                  <a:lumMod val="65000"/>
                  <a:lumOff val="35000"/>
                </a:schemeClr>
              </a:solidFill>
              <a:latin typeface="Source Han Sans CN ExtraLight" panose="020B0200000000000000" pitchFamily="34" charset="-128"/>
              <a:ea typeface="Source Han Sans CN ExtraLight" panose="020B0200000000000000" pitchFamily="34" charset="-128"/>
            </a:endParaRPr>
          </a:p>
        </p:txBody>
      </p:sp>
      <p:sp>
        <p:nvSpPr>
          <p:cNvPr id="27" name="文本框 26">
            <a:extLst>
              <a:ext uri="{FF2B5EF4-FFF2-40B4-BE49-F238E27FC236}">
                <a16:creationId xmlns="" xmlns:a16="http://schemas.microsoft.com/office/drawing/2014/main" id="{AC2F9CA1-2EDA-E248-8FF8-F25942B16706}"/>
              </a:ext>
            </a:extLst>
          </p:cNvPr>
          <p:cNvSpPr txBox="1"/>
          <p:nvPr/>
        </p:nvSpPr>
        <p:spPr>
          <a:xfrm>
            <a:off x="3584863" y="3711470"/>
            <a:ext cx="1974272" cy="461663"/>
          </a:xfrm>
          <a:prstGeom prst="rect">
            <a:avLst/>
          </a:prstGeom>
          <a:noFill/>
        </p:spPr>
        <p:txBody>
          <a:bodyPr wrap="square" lIns="91436" tIns="45718" rIns="91436" bIns="45718" rtlCol="0">
            <a:spAutoFit/>
          </a:bodyPr>
          <a:lstStyle/>
          <a:p>
            <a:pPr algn="just">
              <a:lnSpc>
                <a:spcPct val="150000"/>
              </a:lnSpc>
            </a:pPr>
            <a:r>
              <a:rPr lang="zh-CN" altLang="en-US" sz="1600" dirty="0">
                <a:latin typeface="宋体" panose="02010600030101010101" pitchFamily="2" charset="-122"/>
                <a:ea typeface="宋体" panose="02010600030101010101" pitchFamily="2" charset="-122"/>
                <a:cs typeface="宋体" panose="02010600030101010101" pitchFamily="2" charset="-122"/>
              </a:rPr>
              <a:t>     经营规模</a:t>
            </a:r>
            <a:endParaRPr lang="zh-CN" altLang="en-US" sz="1600" dirty="0">
              <a:latin typeface="宋体" panose="02010600030101010101" pitchFamily="2" charset="-122"/>
              <a:ea typeface="宋体" panose="02010600030101010101" pitchFamily="2" charset="-122"/>
              <a:cs typeface="宋体" panose="02010600030101010101" pitchFamily="2" charset="-122"/>
            </a:endParaRPr>
          </a:p>
        </p:txBody>
      </p:sp>
      <p:sp>
        <p:nvSpPr>
          <p:cNvPr id="29" name="文本框 28">
            <a:extLst>
              <a:ext uri="{FF2B5EF4-FFF2-40B4-BE49-F238E27FC236}">
                <a16:creationId xmlns="" xmlns:a16="http://schemas.microsoft.com/office/drawing/2014/main" id="{4F22C84B-EA1F-E047-A05C-6058139C820A}"/>
              </a:ext>
            </a:extLst>
          </p:cNvPr>
          <p:cNvSpPr txBox="1"/>
          <p:nvPr/>
        </p:nvSpPr>
        <p:spPr>
          <a:xfrm>
            <a:off x="5615291" y="3592416"/>
            <a:ext cx="1878579" cy="338554"/>
          </a:xfrm>
          <a:prstGeom prst="rect">
            <a:avLst/>
          </a:prstGeom>
          <a:noFill/>
        </p:spPr>
        <p:txBody>
          <a:bodyPr wrap="square" lIns="91436" tIns="45718" rIns="91436" bIns="45718" rtlCol="0">
            <a:spAutoFit/>
          </a:bodyPr>
          <a:lstStyle/>
          <a:p>
            <a:pPr algn="ctr"/>
            <a:r>
              <a:rPr kumimoji="1" lang="zh-CN" altLang="en-US" sz="1600" b="1" dirty="0">
                <a:solidFill>
                  <a:schemeClr val="tx1">
                    <a:lumMod val="75000"/>
                    <a:lumOff val="25000"/>
                  </a:schemeClr>
                </a:solidFill>
                <a:latin typeface="Source Han Serif CN" panose="02020400000000000000" pitchFamily="18" charset="-128"/>
                <a:ea typeface="Source Han Serif CN" panose="02020400000000000000" pitchFamily="18" charset="-128"/>
              </a:rPr>
              <a:t>社会效益成果丰硕</a:t>
            </a:r>
            <a:endParaRPr kumimoji="1" lang="zh-CN" altLang="en-US" sz="1600" b="1" dirty="0">
              <a:solidFill>
                <a:schemeClr val="tx1">
                  <a:lumMod val="75000"/>
                  <a:lumOff val="25000"/>
                </a:schemeClr>
              </a:solidFill>
              <a:latin typeface="Source Han Serif CN" panose="02020400000000000000" pitchFamily="18" charset="-128"/>
              <a:ea typeface="Source Han Serif CN" panose="02020400000000000000" pitchFamily="18" charset="-128"/>
            </a:endParaRPr>
          </a:p>
        </p:txBody>
      </p:sp>
      <p:sp>
        <p:nvSpPr>
          <p:cNvPr id="30" name="矩形 29">
            <a:extLst>
              <a:ext uri="{FF2B5EF4-FFF2-40B4-BE49-F238E27FC236}">
                <a16:creationId xmlns="" xmlns:a16="http://schemas.microsoft.com/office/drawing/2014/main" id="{23F247AD-F112-F442-968E-6E27A75F6704}"/>
              </a:ext>
            </a:extLst>
          </p:cNvPr>
          <p:cNvSpPr/>
          <p:nvPr/>
        </p:nvSpPr>
        <p:spPr>
          <a:xfrm>
            <a:off x="5548747" y="3890095"/>
            <a:ext cx="2029691" cy="1200325"/>
          </a:xfrm>
          <a:prstGeom prst="rect">
            <a:avLst/>
          </a:prstGeom>
        </p:spPr>
        <p:txBody>
          <a:bodyPr wrap="square" lIns="91436" tIns="45718" rIns="91436" bIns="45718">
            <a:spAutoFit/>
          </a:bodyPr>
          <a:lstStyle/>
          <a:p>
            <a:pPr algn="ctr">
              <a:lnSpc>
                <a:spcPct val="150000"/>
              </a:lnSpc>
            </a:pPr>
            <a:r>
              <a:rPr lang="en-US" altLang="zh-CN" sz="800" dirty="0">
                <a:latin typeface="宋体" panose="02010600030101010101" pitchFamily="2" charset="-122"/>
                <a:ea typeface="宋体" panose="02010600030101010101" pitchFamily="2" charset="-122"/>
                <a:cs typeface="宋体" panose="02010600030101010101" pitchFamily="2" charset="-122"/>
                <a:sym typeface="+mn-ea"/>
              </a:rPr>
              <a:t>1.</a:t>
            </a:r>
            <a:r>
              <a:rPr lang="zh-CN" altLang="en-US" sz="800" dirty="0">
                <a:latin typeface="宋体" panose="02010600030101010101" pitchFamily="2" charset="-122"/>
                <a:ea typeface="宋体" panose="02010600030101010101" pitchFamily="2" charset="-122"/>
                <a:cs typeface="宋体" panose="02010600030101010101" pitchFamily="2" charset="-122"/>
                <a:sym typeface="+mn-ea"/>
              </a:rPr>
              <a:t>在中宣部图书出版单位社会效益评价考核中，我社连续多年获得高分，2022年度考核分数创历史新高，得分</a:t>
            </a:r>
            <a:r>
              <a:rPr lang="en-US" altLang="zh-CN" sz="800" dirty="0">
                <a:latin typeface="宋体" panose="02010600030101010101" pitchFamily="2" charset="-122"/>
                <a:ea typeface="宋体" panose="02010600030101010101" pitchFamily="2" charset="-122"/>
                <a:cs typeface="宋体" panose="02010600030101010101" pitchFamily="2" charset="-122"/>
                <a:sym typeface="+mn-ea"/>
              </a:rPr>
              <a:t> </a:t>
            </a:r>
            <a:r>
              <a:rPr lang="zh-CN" altLang="en-US" sz="800" b="1" dirty="0">
                <a:solidFill>
                  <a:srgbClr val="A94844"/>
                </a:solidFill>
                <a:latin typeface="宋体" panose="02010600030101010101" pitchFamily="2" charset="-122"/>
                <a:ea typeface="宋体" panose="02010600030101010101" pitchFamily="2" charset="-122"/>
                <a:cs typeface="宋体" panose="02010600030101010101" pitchFamily="2" charset="-122"/>
                <a:sym typeface="+mn-ea"/>
              </a:rPr>
              <a:t>99.5</a:t>
            </a:r>
            <a:r>
              <a:rPr lang="en-US" altLang="zh-CN" sz="800" dirty="0">
                <a:latin typeface="宋体" panose="02010600030101010101" pitchFamily="2" charset="-122"/>
                <a:ea typeface="宋体" panose="02010600030101010101" pitchFamily="2" charset="-122"/>
                <a:cs typeface="宋体" panose="02010600030101010101" pitchFamily="2" charset="-122"/>
                <a:sym typeface="+mn-ea"/>
              </a:rPr>
              <a:t> </a:t>
            </a:r>
            <a:r>
              <a:rPr lang="zh-CN" altLang="en-US" sz="800" dirty="0">
                <a:latin typeface="宋体" panose="02010600030101010101" pitchFamily="2" charset="-122"/>
                <a:ea typeface="宋体" panose="02010600030101010101" pitchFamily="2" charset="-122"/>
                <a:cs typeface="宋体" panose="02010600030101010101" pitchFamily="2" charset="-122"/>
                <a:sym typeface="+mn-ea"/>
              </a:rPr>
              <a:t>分</a:t>
            </a:r>
            <a:endParaRPr lang="en-US" altLang="zh-CN" sz="800" dirty="0">
              <a:latin typeface="宋体" panose="02010600030101010101" pitchFamily="2" charset="-122"/>
              <a:ea typeface="宋体" panose="02010600030101010101" pitchFamily="2" charset="-122"/>
              <a:cs typeface="宋体" panose="02010600030101010101" pitchFamily="2" charset="-122"/>
              <a:sym typeface="+mn-ea"/>
            </a:endParaRPr>
          </a:p>
          <a:p>
            <a:pPr algn="ctr">
              <a:lnSpc>
                <a:spcPct val="150000"/>
              </a:lnSpc>
              <a:extLst>
                <a:ext uri="{35155182-B16C-46BC-9424-99874614C6A1}">
                  <wpsdc:indentchars xmlns="" xmlns:wpsdc="http://www.wps.cn/officeDocument/2017/drawingmlCustomData" xmlns:lc="http://schemas.openxmlformats.org/drawingml/2006/lockedCanvas" val="200" checksum="4158780845"/>
                </a:ext>
              </a:extLst>
            </a:pPr>
            <a:r>
              <a:rPr lang="en-US" altLang="zh-CN" sz="800" dirty="0">
                <a:latin typeface="宋体" panose="02010600030101010101" pitchFamily="2" charset="-122"/>
                <a:ea typeface="宋体" panose="02010600030101010101" pitchFamily="2" charset="-122"/>
                <a:cs typeface="宋体" panose="02010600030101010101" pitchFamily="2" charset="-122"/>
              </a:rPr>
              <a:t>2.</a:t>
            </a:r>
            <a:r>
              <a:rPr lang="zh-CN" altLang="en-US" sz="800" dirty="0">
                <a:latin typeface="宋体" panose="02010600030101010101" pitchFamily="2" charset="-122"/>
                <a:ea typeface="宋体" panose="02010600030101010101" pitchFamily="2" charset="-122"/>
                <a:cs typeface="宋体" panose="02010600030101010101" pitchFamily="2" charset="-122"/>
              </a:rPr>
              <a:t>入选中宣部主题出版重点出版物共</a:t>
            </a:r>
            <a:r>
              <a:rPr lang="en-US" altLang="zh-CN" sz="800" dirty="0">
                <a:latin typeface="宋体" panose="02010600030101010101" pitchFamily="2" charset="-122"/>
                <a:ea typeface="宋体" panose="02010600030101010101" pitchFamily="2" charset="-122"/>
                <a:cs typeface="宋体" panose="02010600030101010101" pitchFamily="2" charset="-122"/>
              </a:rPr>
              <a:t> </a:t>
            </a:r>
            <a:r>
              <a:rPr lang="en-US" altLang="zh-CN" sz="800" b="1" dirty="0">
                <a:solidFill>
                  <a:srgbClr val="A94844"/>
                </a:solidFill>
                <a:latin typeface="宋体" panose="02010600030101010101" pitchFamily="2" charset="-122"/>
                <a:ea typeface="宋体" panose="02010600030101010101" pitchFamily="2" charset="-122"/>
                <a:cs typeface="宋体" panose="02010600030101010101" pitchFamily="2" charset="-122"/>
              </a:rPr>
              <a:t>5</a:t>
            </a:r>
            <a:r>
              <a:rPr lang="zh-CN" altLang="en-US" sz="800" dirty="0">
                <a:latin typeface="宋体" panose="02010600030101010101" pitchFamily="2" charset="-122"/>
                <a:ea typeface="宋体" panose="02010600030101010101" pitchFamily="2" charset="-122"/>
                <a:cs typeface="宋体" panose="02010600030101010101" pitchFamily="2" charset="-122"/>
              </a:rPr>
              <a:t>种，在全国大学社中排名</a:t>
            </a:r>
            <a:r>
              <a:rPr lang="zh-CN" altLang="en-US" sz="800" b="1" dirty="0">
                <a:solidFill>
                  <a:srgbClr val="A94844"/>
                </a:solidFill>
                <a:latin typeface="宋体" panose="02010600030101010101" pitchFamily="2" charset="-122"/>
                <a:ea typeface="宋体" panose="02010600030101010101" pitchFamily="2" charset="-122"/>
                <a:cs typeface="宋体" panose="02010600030101010101" pitchFamily="2" charset="-122"/>
              </a:rPr>
              <a:t>第</a:t>
            </a:r>
            <a:r>
              <a:rPr lang="en-US" altLang="zh-CN" sz="800" b="1" dirty="0">
                <a:solidFill>
                  <a:srgbClr val="A94844"/>
                </a:solidFill>
                <a:latin typeface="宋体" panose="02010600030101010101" pitchFamily="2" charset="-122"/>
                <a:ea typeface="宋体" panose="02010600030101010101" pitchFamily="2" charset="-122"/>
                <a:cs typeface="宋体" panose="02010600030101010101" pitchFamily="2" charset="-122"/>
              </a:rPr>
              <a:t>3</a:t>
            </a:r>
            <a:r>
              <a:rPr lang="zh-CN" altLang="en-US" sz="800" dirty="0">
                <a:latin typeface="宋体" panose="02010600030101010101" pitchFamily="2" charset="-122"/>
                <a:ea typeface="宋体" panose="02010600030101010101" pitchFamily="2" charset="-122"/>
                <a:cs typeface="宋体" panose="02010600030101010101" pitchFamily="2" charset="-122"/>
              </a:rPr>
              <a:t>。</a:t>
            </a:r>
          </a:p>
          <a:p>
            <a:pPr algn="ctr">
              <a:lnSpc>
                <a:spcPct val="150000"/>
              </a:lnSpc>
            </a:pPr>
            <a:endParaRPr lang="zh-CN" altLang="en-US" sz="800" dirty="0">
              <a:solidFill>
                <a:schemeClr val="tx1">
                  <a:lumMod val="65000"/>
                  <a:lumOff val="35000"/>
                </a:schemeClr>
              </a:solidFill>
              <a:latin typeface="Source Han Sans CN ExtraLight" panose="020B0200000000000000" pitchFamily="34" charset="-128"/>
              <a:ea typeface="Source Han Sans CN ExtraLight" panose="020B0200000000000000" pitchFamily="34" charset="-128"/>
            </a:endParaRPr>
          </a:p>
        </p:txBody>
      </p:sp>
      <p:sp>
        <p:nvSpPr>
          <p:cNvPr id="31" name="文本框 30">
            <a:extLst>
              <a:ext uri="{FF2B5EF4-FFF2-40B4-BE49-F238E27FC236}">
                <a16:creationId xmlns="" xmlns:a16="http://schemas.microsoft.com/office/drawing/2014/main" id="{45902CB6-8763-BA4F-A9B1-54D2F9AC2AF1}"/>
              </a:ext>
            </a:extLst>
          </p:cNvPr>
          <p:cNvSpPr txBox="1"/>
          <p:nvPr/>
        </p:nvSpPr>
        <p:spPr>
          <a:xfrm>
            <a:off x="7432578" y="3251741"/>
            <a:ext cx="1638911" cy="584775"/>
          </a:xfrm>
          <a:prstGeom prst="rect">
            <a:avLst/>
          </a:prstGeom>
          <a:noFill/>
        </p:spPr>
        <p:txBody>
          <a:bodyPr wrap="square" lIns="91436" tIns="45718" rIns="91436" bIns="45718" rtlCol="0">
            <a:spAutoFit/>
          </a:bodyPr>
          <a:lstStyle/>
          <a:p>
            <a:pPr algn="ctr"/>
            <a:r>
              <a:rPr kumimoji="1" lang="zh-CN" altLang="en-US" sz="1600" b="1" dirty="0">
                <a:solidFill>
                  <a:schemeClr val="tx1">
                    <a:lumMod val="75000"/>
                    <a:lumOff val="25000"/>
                  </a:schemeClr>
                </a:solidFill>
                <a:latin typeface="Source Han Serif CN" panose="02020400000000000000" pitchFamily="18" charset="-128"/>
                <a:ea typeface="Source Han Serif CN" panose="02020400000000000000" pitchFamily="18" charset="-128"/>
              </a:rPr>
              <a:t>十四五国规教材品种再创新高</a:t>
            </a:r>
            <a:endParaRPr kumimoji="1" lang="zh-CN" altLang="en-US" sz="1600" b="1" dirty="0">
              <a:solidFill>
                <a:schemeClr val="tx1">
                  <a:lumMod val="75000"/>
                  <a:lumOff val="25000"/>
                </a:schemeClr>
              </a:solidFill>
              <a:latin typeface="Source Han Serif CN" panose="02020400000000000000" pitchFamily="18" charset="-128"/>
              <a:ea typeface="Source Han Serif CN" panose="02020400000000000000" pitchFamily="18" charset="-128"/>
            </a:endParaRPr>
          </a:p>
        </p:txBody>
      </p:sp>
      <p:sp>
        <p:nvSpPr>
          <p:cNvPr id="32" name="矩形 31">
            <a:extLst>
              <a:ext uri="{FF2B5EF4-FFF2-40B4-BE49-F238E27FC236}">
                <a16:creationId xmlns="" xmlns:a16="http://schemas.microsoft.com/office/drawing/2014/main" id="{BF91F5AE-C989-C04F-8230-479DE0FB6EA6}"/>
              </a:ext>
            </a:extLst>
          </p:cNvPr>
          <p:cNvSpPr/>
          <p:nvPr/>
        </p:nvSpPr>
        <p:spPr>
          <a:xfrm>
            <a:off x="7493870" y="3875202"/>
            <a:ext cx="1589971" cy="707882"/>
          </a:xfrm>
          <a:prstGeom prst="rect">
            <a:avLst/>
          </a:prstGeom>
        </p:spPr>
        <p:txBody>
          <a:bodyPr wrap="square" lIns="91436" tIns="45718" rIns="91436" bIns="45718">
            <a:spAutoFit/>
          </a:bodyPr>
          <a:lstStyle/>
          <a:p>
            <a:r>
              <a:rPr lang="zh-CN" altLang="en-US" sz="800" dirty="0">
                <a:latin typeface="宋体" panose="02010600030101010101" pitchFamily="2" charset="-122"/>
                <a:ea typeface="宋体" panose="02010600030101010101" pitchFamily="2" charset="-122"/>
                <a:cs typeface="宋体" panose="02010600030101010101" pitchFamily="2" charset="-122"/>
              </a:rPr>
              <a:t>   十四五国家规划我社拟入选共计53种入选。</a:t>
            </a:r>
          </a:p>
          <a:p>
            <a:r>
              <a:rPr lang="zh-CN" altLang="en-US" sz="800" dirty="0">
                <a:latin typeface="宋体" panose="02010600030101010101" pitchFamily="2" charset="-122"/>
                <a:ea typeface="宋体" panose="02010600030101010101" pitchFamily="2" charset="-122"/>
                <a:cs typeface="宋体" panose="02010600030101010101" pitchFamily="2" charset="-122"/>
              </a:rPr>
              <a:t>   其中，中职16种，高职37种。</a:t>
            </a:r>
            <a:endParaRPr lang="en-US" altLang="zh-CN" sz="800" dirty="0">
              <a:latin typeface="宋体" panose="02010600030101010101" pitchFamily="2" charset="-122"/>
              <a:ea typeface="宋体" panose="02010600030101010101" pitchFamily="2" charset="-122"/>
              <a:cs typeface="宋体" panose="02010600030101010101" pitchFamily="2" charset="-122"/>
            </a:endParaRPr>
          </a:p>
          <a:p>
            <a:r>
              <a:rPr lang="zh-CN" altLang="en-US" sz="800" dirty="0">
                <a:latin typeface="宋体" panose="02010600030101010101" pitchFamily="2" charset="-122"/>
                <a:ea typeface="宋体" panose="02010600030101010101" pitchFamily="2" charset="-122"/>
                <a:cs typeface="宋体" panose="02010600030101010101" pitchFamily="2" charset="-122"/>
              </a:rPr>
              <a:t>位居大学出版社第</a:t>
            </a:r>
            <a:r>
              <a:rPr lang="en-US" altLang="zh-CN" sz="800" dirty="0">
                <a:latin typeface="宋体" panose="02010600030101010101" pitchFamily="2" charset="-122"/>
                <a:ea typeface="宋体" panose="02010600030101010101" pitchFamily="2" charset="-122"/>
                <a:cs typeface="宋体" panose="02010600030101010101" pitchFamily="2" charset="-122"/>
              </a:rPr>
              <a:t>10</a:t>
            </a:r>
            <a:r>
              <a:rPr lang="zh-CN" altLang="en-US" sz="800" dirty="0">
                <a:latin typeface="宋体" panose="02010600030101010101" pitchFamily="2" charset="-122"/>
                <a:ea typeface="宋体" panose="02010600030101010101" pitchFamily="2" charset="-122"/>
                <a:cs typeface="宋体" panose="02010600030101010101" pitchFamily="2" charset="-122"/>
              </a:rPr>
              <a:t>位，位居第一方阵</a:t>
            </a:r>
            <a:endParaRPr lang="zh-CN" altLang="en-US" sz="800" dirty="0">
              <a:latin typeface="宋体" panose="02010600030101010101" pitchFamily="2" charset="-122"/>
              <a:ea typeface="宋体" panose="02010600030101010101" pitchFamily="2" charset="-122"/>
              <a:cs typeface="宋体" panose="02010600030101010101" pitchFamily="2" charset="-122"/>
            </a:endParaRPr>
          </a:p>
        </p:txBody>
      </p:sp>
      <p:sp>
        <p:nvSpPr>
          <p:cNvPr id="33" name="椭圆 32">
            <a:extLst>
              <a:ext uri="{FF2B5EF4-FFF2-40B4-BE49-F238E27FC236}">
                <a16:creationId xmlns="" xmlns:a16="http://schemas.microsoft.com/office/drawing/2014/main" id="{7051679F-3C1B-034B-BBB7-6FE5015A795E}"/>
              </a:ext>
            </a:extLst>
          </p:cNvPr>
          <p:cNvSpPr>
            <a:spLocks noChangeAspect="1"/>
          </p:cNvSpPr>
          <p:nvPr/>
        </p:nvSpPr>
        <p:spPr>
          <a:xfrm rot="18255902">
            <a:off x="8526722" y="4700848"/>
            <a:ext cx="270645" cy="270644"/>
          </a:xfrm>
          <a:prstGeom prst="ellipse">
            <a:avLst/>
          </a:prstGeom>
          <a:gradFill>
            <a:gsLst>
              <a:gs pos="100000">
                <a:srgbClr val="CEAA87"/>
              </a:gs>
              <a:gs pos="0">
                <a:srgbClr val="E8D2B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kumimoji="1" lang="zh-CN" altLang="en-US"/>
          </a:p>
        </p:txBody>
      </p:sp>
      <p:sp>
        <p:nvSpPr>
          <p:cNvPr id="35" name="矩形 34">
            <a:extLst>
              <a:ext uri="{FF2B5EF4-FFF2-40B4-BE49-F238E27FC236}">
                <a16:creationId xmlns="" xmlns:a16="http://schemas.microsoft.com/office/drawing/2014/main" id="{1B3C76AC-9694-014E-BC87-DDF2CFBA155A}"/>
              </a:ext>
            </a:extLst>
          </p:cNvPr>
          <p:cNvSpPr/>
          <p:nvPr/>
        </p:nvSpPr>
        <p:spPr>
          <a:xfrm>
            <a:off x="3733802" y="4115427"/>
            <a:ext cx="1752599" cy="854077"/>
          </a:xfrm>
          <a:prstGeom prst="rect">
            <a:avLst/>
          </a:prstGeom>
        </p:spPr>
        <p:txBody>
          <a:bodyPr wrap="square" lIns="91436" tIns="45718" rIns="91436" bIns="45718">
            <a:spAutoFit/>
          </a:bodyPr>
          <a:lstStyle/>
          <a:p>
            <a:pPr algn="ctr">
              <a:lnSpc>
                <a:spcPct val="150000"/>
              </a:lnSpc>
            </a:pPr>
            <a:r>
              <a:rPr lang="zh-CN" altLang="en-US" sz="800" dirty="0">
                <a:latin typeface="宋体" panose="02010600030101010101" pitchFamily="2" charset="-122"/>
                <a:ea typeface="宋体" panose="02010600030101010101" pitchFamily="2" charset="-122"/>
                <a:cs typeface="宋体" panose="02010600030101010101" pitchFamily="2" charset="-122"/>
              </a:rPr>
              <a:t>  已经成为湖北省最大的单体出版社，基础教育业务规模在非师范类大学社中位列前三，经营规模位居全国大学出版社前列。</a:t>
            </a:r>
            <a:endParaRPr lang="zh-CN" altLang="en-US" sz="800" dirty="0">
              <a:latin typeface="Source Han Sans CN ExtraLight" panose="020B0200000000000000" pitchFamily="34" charset="-128"/>
              <a:ea typeface="Source Han Sans CN ExtraLight" panose="020B0200000000000000" pitchFamily="34" charset="-128"/>
            </a:endParaRPr>
          </a:p>
        </p:txBody>
      </p:sp>
    </p:spTree>
    <p:extLst>
      <p:ext uri="{BB962C8B-B14F-4D97-AF65-F5344CB8AC3E}">
        <p14:creationId xmlns:p14="http://schemas.microsoft.com/office/powerpoint/2010/main" val="9391612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UNIT_TABLE_BEAUTIFY" val="smartTable{2732b869-b603-4a44-b466-607c6575363d}"/>
  <p:tag name="TABLE_ENDDRAG_ORIGIN_RECT" val="317*408"/>
  <p:tag name="TABLE_ENDDRAG_RECT" val="244*99*317*408"/>
</p:tagLst>
</file>

<file path=ppt/tags/tag7.xml><?xml version="1.0" encoding="utf-8"?>
<p:tagLst xmlns:a="http://schemas.openxmlformats.org/drawingml/2006/main" xmlns:r="http://schemas.openxmlformats.org/officeDocument/2006/relationships" xmlns:p="http://schemas.openxmlformats.org/presentationml/2006/main">
  <p:tag name="KSO_WM_UNIT_TABLE_BEAUTIFY" val="smartTable{ddcb3d34-bb71-49ea-ac03-10c206670040}"/>
  <p:tag name="TABLE_ENDDRAG_ORIGIN_RECT" val="317*408"/>
  <p:tag name="TABLE_ENDDRAG_RECT" val="244*99*317*408"/>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6504</TotalTime>
  <Words>1827</Words>
  <Application>Microsoft Office PowerPoint</Application>
  <PresentationFormat>全屏显示(16:9)</PresentationFormat>
  <Paragraphs>308</Paragraphs>
  <Slides>30</Slides>
  <Notes>22</Notes>
  <HiddenSlides>0</HiddenSlides>
  <MMClips>0</MMClips>
  <ScaleCrop>false</ScaleCrop>
  <HeadingPairs>
    <vt:vector size="4" baseType="variant">
      <vt:variant>
        <vt:lpstr>主题</vt:lpstr>
      </vt:variant>
      <vt:variant>
        <vt:i4>1</vt:i4>
      </vt:variant>
      <vt:variant>
        <vt:lpstr>幻灯片标题</vt:lpstr>
      </vt:variant>
      <vt:variant>
        <vt:i4>30</vt:i4>
      </vt:variant>
    </vt:vector>
  </HeadingPairs>
  <TitlesOfParts>
    <vt:vector size="31" baseType="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subject/>
  <dc:creator>Microsoft Office User</dc:creator>
  <cp:keywords/>
  <dc:description/>
  <cp:lastModifiedBy>Administrator</cp:lastModifiedBy>
  <cp:revision>196</cp:revision>
  <dcterms:created xsi:type="dcterms:W3CDTF">2021-12-21T07:03:58Z</dcterms:created>
  <dcterms:modified xsi:type="dcterms:W3CDTF">2023-06-28T01:33:38Z</dcterms:modified>
  <cp:category/>
</cp:coreProperties>
</file>