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7"/>
  </p:notesMasterIdLst>
  <p:sldIdLst>
    <p:sldId id="259" r:id="rId2"/>
    <p:sldId id="263" r:id="rId3"/>
    <p:sldId id="275" r:id="rId4"/>
    <p:sldId id="260" r:id="rId5"/>
    <p:sldId id="314" r:id="rId6"/>
    <p:sldId id="324" r:id="rId7"/>
    <p:sldId id="325" r:id="rId8"/>
    <p:sldId id="326" r:id="rId9"/>
    <p:sldId id="327" r:id="rId10"/>
    <p:sldId id="328" r:id="rId11"/>
    <p:sldId id="329" r:id="rId12"/>
    <p:sldId id="289" r:id="rId13"/>
    <p:sldId id="330" r:id="rId14"/>
    <p:sldId id="288" r:id="rId15"/>
    <p:sldId id="317" r:id="rId16"/>
  </p:sldIdLst>
  <p:sldSz cx="18000663" cy="89789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7" userDrawn="1">
          <p15:clr>
            <a:srgbClr val="A4A3A4"/>
          </p15:clr>
        </p15:guide>
        <p15:guide id="2" pos="813" userDrawn="1">
          <p15:clr>
            <a:srgbClr val="A4A3A4"/>
          </p15:clr>
        </p15:guide>
        <p15:guide id="3" pos="10526" userDrawn="1">
          <p15:clr>
            <a:srgbClr val="A4A3A4"/>
          </p15:clr>
        </p15:guide>
        <p15:guide id="4" orient="horz" pos="49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D7C"/>
    <a:srgbClr val="8A6E33"/>
    <a:srgbClr val="8B6E31"/>
    <a:srgbClr val="020E8A"/>
    <a:srgbClr val="000861"/>
    <a:srgbClr val="B88B59"/>
    <a:srgbClr val="F3DEB9"/>
    <a:srgbClr val="161D3F"/>
    <a:srgbClr val="954700"/>
    <a:srgbClr val="C39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 autoAdjust="0"/>
    <p:restoredTop sz="94632"/>
  </p:normalViewPr>
  <p:slideViewPr>
    <p:cSldViewPr snapToGrid="0">
      <p:cViewPr varScale="1">
        <p:scale>
          <a:sx n="60" d="100"/>
          <a:sy n="60" d="100"/>
        </p:scale>
        <p:origin x="90" y="96"/>
      </p:cViewPr>
      <p:guideLst>
        <p:guide orient="horz" pos="1787"/>
        <p:guide pos="813"/>
        <p:guide pos="10526"/>
        <p:guide orient="horz" pos="49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2023-06-26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4963" y="1143000"/>
            <a:ext cx="6188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5467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777340" algn="l" defTabSz="155467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554678" algn="l" defTabSz="155467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2332018" algn="l" defTabSz="155467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3109359" algn="l" defTabSz="155467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3886699" algn="l" defTabSz="155467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4664037" algn="l" defTabSz="155467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5441377" algn="l" defTabSz="155467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6218717" algn="l" defTabSz="155467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65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883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814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155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728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82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68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8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40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963" y="1143000"/>
            <a:ext cx="618807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56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0083" y="1469464"/>
            <a:ext cx="13500497" cy="3125987"/>
          </a:xfrm>
        </p:spPr>
        <p:txBody>
          <a:bodyPr anchor="b"/>
          <a:lstStyle>
            <a:lvl1pPr algn="ctr">
              <a:defRPr sz="785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4716001"/>
            <a:ext cx="13500497" cy="2167822"/>
          </a:xfrm>
        </p:spPr>
        <p:txBody>
          <a:bodyPr/>
          <a:lstStyle>
            <a:lvl1pPr marL="0" indent="0" algn="ctr">
              <a:buNone/>
              <a:defRPr sz="3142"/>
            </a:lvl1pPr>
            <a:lvl2pPr marL="598612" indent="0" algn="ctr">
              <a:buNone/>
              <a:defRPr sz="2619"/>
            </a:lvl2pPr>
            <a:lvl3pPr marL="1197224" indent="0" algn="ctr">
              <a:buNone/>
              <a:defRPr sz="2357"/>
            </a:lvl3pPr>
            <a:lvl4pPr marL="1795836" indent="0" algn="ctr">
              <a:buNone/>
              <a:defRPr sz="2095"/>
            </a:lvl4pPr>
            <a:lvl5pPr marL="2394448" indent="0" algn="ctr">
              <a:buNone/>
              <a:defRPr sz="2095"/>
            </a:lvl5pPr>
            <a:lvl6pPr marL="2993060" indent="0" algn="ctr">
              <a:buNone/>
              <a:defRPr sz="2095"/>
            </a:lvl6pPr>
            <a:lvl7pPr marL="3591672" indent="0" algn="ctr">
              <a:buNone/>
              <a:defRPr sz="2095"/>
            </a:lvl7pPr>
            <a:lvl8pPr marL="4190284" indent="0" algn="ctr">
              <a:buNone/>
              <a:defRPr sz="2095"/>
            </a:lvl8pPr>
            <a:lvl9pPr marL="4788896" indent="0" algn="ctr">
              <a:buNone/>
              <a:defRPr sz="209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8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4" y="478043"/>
            <a:ext cx="3881393" cy="760920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5" y="478043"/>
            <a:ext cx="11419171" cy="760920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0A58DA-CC17-6098-267A-F2DC41CFA575}"/>
              </a:ext>
            </a:extLst>
          </p:cNvPr>
          <p:cNvSpPr/>
          <p:nvPr userDrawn="1"/>
        </p:nvSpPr>
        <p:spPr>
          <a:xfrm>
            <a:off x="1" y="0"/>
            <a:ext cx="18000663" cy="8978900"/>
          </a:xfrm>
          <a:prstGeom prst="rect">
            <a:avLst/>
          </a:prstGeom>
          <a:gradFill>
            <a:gsLst>
              <a:gs pos="0">
                <a:srgbClr val="0A54B1"/>
              </a:gs>
              <a:gs pos="100000">
                <a:srgbClr val="1D274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D953E1-E310-8878-6DF8-3343CFEA2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8000663" cy="89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8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0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0" y="2238491"/>
            <a:ext cx="15525572" cy="3734972"/>
          </a:xfrm>
        </p:spPr>
        <p:txBody>
          <a:bodyPr anchor="b"/>
          <a:lstStyle>
            <a:lvl1pPr>
              <a:defRPr sz="785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0" y="6008797"/>
            <a:ext cx="15525572" cy="1964134"/>
          </a:xfrm>
        </p:spPr>
        <p:txBody>
          <a:bodyPr/>
          <a:lstStyle>
            <a:lvl1pPr marL="0" indent="0">
              <a:buNone/>
              <a:defRPr sz="3142">
                <a:solidFill>
                  <a:schemeClr val="tx1">
                    <a:tint val="75000"/>
                  </a:schemeClr>
                </a:solidFill>
              </a:defRPr>
            </a:lvl1pPr>
            <a:lvl2pPr marL="598612" indent="0">
              <a:buNone/>
              <a:defRPr sz="2619">
                <a:solidFill>
                  <a:schemeClr val="tx1">
                    <a:tint val="75000"/>
                  </a:schemeClr>
                </a:solidFill>
              </a:defRPr>
            </a:lvl2pPr>
            <a:lvl3pPr marL="1197224" indent="0">
              <a:buNone/>
              <a:defRPr sz="2357">
                <a:solidFill>
                  <a:schemeClr val="tx1">
                    <a:tint val="75000"/>
                  </a:schemeClr>
                </a:solidFill>
              </a:defRPr>
            </a:lvl3pPr>
            <a:lvl4pPr marL="1795836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4pPr>
            <a:lvl5pPr marL="2394448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5pPr>
            <a:lvl6pPr marL="2993060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6pPr>
            <a:lvl7pPr marL="3591672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7pPr>
            <a:lvl8pPr marL="4190284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8pPr>
            <a:lvl9pPr marL="4788896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2390216"/>
            <a:ext cx="7650282" cy="56970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2390216"/>
            <a:ext cx="7650282" cy="569703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478044"/>
            <a:ext cx="15525572" cy="173550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1" y="2201078"/>
            <a:ext cx="7615123" cy="1078714"/>
          </a:xfrm>
        </p:spPr>
        <p:txBody>
          <a:bodyPr anchor="b"/>
          <a:lstStyle>
            <a:lvl1pPr marL="0" indent="0">
              <a:buNone/>
              <a:defRPr sz="3142" b="1"/>
            </a:lvl1pPr>
            <a:lvl2pPr marL="598612" indent="0">
              <a:buNone/>
              <a:defRPr sz="2619" b="1"/>
            </a:lvl2pPr>
            <a:lvl3pPr marL="1197224" indent="0">
              <a:buNone/>
              <a:defRPr sz="2357" b="1"/>
            </a:lvl3pPr>
            <a:lvl4pPr marL="1795836" indent="0">
              <a:buNone/>
              <a:defRPr sz="2095" b="1"/>
            </a:lvl4pPr>
            <a:lvl5pPr marL="2394448" indent="0">
              <a:buNone/>
              <a:defRPr sz="2095" b="1"/>
            </a:lvl5pPr>
            <a:lvl6pPr marL="2993060" indent="0">
              <a:buNone/>
              <a:defRPr sz="2095" b="1"/>
            </a:lvl6pPr>
            <a:lvl7pPr marL="3591672" indent="0">
              <a:buNone/>
              <a:defRPr sz="2095" b="1"/>
            </a:lvl7pPr>
            <a:lvl8pPr marL="4190284" indent="0">
              <a:buNone/>
              <a:defRPr sz="2095" b="1"/>
            </a:lvl8pPr>
            <a:lvl9pPr marL="4788896" indent="0">
              <a:buNone/>
              <a:defRPr sz="209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1" y="3279793"/>
            <a:ext cx="7615123" cy="48240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6" y="2201078"/>
            <a:ext cx="7652626" cy="1078714"/>
          </a:xfrm>
        </p:spPr>
        <p:txBody>
          <a:bodyPr anchor="b"/>
          <a:lstStyle>
            <a:lvl1pPr marL="0" indent="0">
              <a:buNone/>
              <a:defRPr sz="3142" b="1"/>
            </a:lvl1pPr>
            <a:lvl2pPr marL="598612" indent="0">
              <a:buNone/>
              <a:defRPr sz="2619" b="1"/>
            </a:lvl2pPr>
            <a:lvl3pPr marL="1197224" indent="0">
              <a:buNone/>
              <a:defRPr sz="2357" b="1"/>
            </a:lvl3pPr>
            <a:lvl4pPr marL="1795836" indent="0">
              <a:buNone/>
              <a:defRPr sz="2095" b="1"/>
            </a:lvl4pPr>
            <a:lvl5pPr marL="2394448" indent="0">
              <a:buNone/>
              <a:defRPr sz="2095" b="1"/>
            </a:lvl5pPr>
            <a:lvl6pPr marL="2993060" indent="0">
              <a:buNone/>
              <a:defRPr sz="2095" b="1"/>
            </a:lvl6pPr>
            <a:lvl7pPr marL="3591672" indent="0">
              <a:buNone/>
              <a:defRPr sz="2095" b="1"/>
            </a:lvl7pPr>
            <a:lvl8pPr marL="4190284" indent="0">
              <a:buNone/>
              <a:defRPr sz="2095" b="1"/>
            </a:lvl8pPr>
            <a:lvl9pPr marL="4788896" indent="0">
              <a:buNone/>
              <a:defRPr sz="209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6" y="3279793"/>
            <a:ext cx="7652626" cy="48240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4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8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598593"/>
            <a:ext cx="5805682" cy="2095077"/>
          </a:xfrm>
        </p:spPr>
        <p:txBody>
          <a:bodyPr anchor="b"/>
          <a:lstStyle>
            <a:lvl1pPr>
              <a:defRPr sz="41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1292796"/>
            <a:ext cx="9112836" cy="6380839"/>
          </a:xfrm>
        </p:spPr>
        <p:txBody>
          <a:bodyPr/>
          <a:lstStyle>
            <a:lvl1pPr>
              <a:defRPr sz="4190"/>
            </a:lvl1pPr>
            <a:lvl2pPr>
              <a:defRPr sz="3666"/>
            </a:lvl2pPr>
            <a:lvl3pPr>
              <a:defRPr sz="3142"/>
            </a:lvl3pPr>
            <a:lvl4pPr>
              <a:defRPr sz="2619"/>
            </a:lvl4pPr>
            <a:lvl5pPr>
              <a:defRPr sz="2619"/>
            </a:lvl5pPr>
            <a:lvl6pPr>
              <a:defRPr sz="2619"/>
            </a:lvl6pPr>
            <a:lvl7pPr>
              <a:defRPr sz="2619"/>
            </a:lvl7pPr>
            <a:lvl8pPr>
              <a:defRPr sz="2619"/>
            </a:lvl8pPr>
            <a:lvl9pPr>
              <a:defRPr sz="261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2693670"/>
            <a:ext cx="5805682" cy="4990357"/>
          </a:xfrm>
        </p:spPr>
        <p:txBody>
          <a:bodyPr/>
          <a:lstStyle>
            <a:lvl1pPr marL="0" indent="0">
              <a:buNone/>
              <a:defRPr sz="2095"/>
            </a:lvl1pPr>
            <a:lvl2pPr marL="598612" indent="0">
              <a:buNone/>
              <a:defRPr sz="1833"/>
            </a:lvl2pPr>
            <a:lvl3pPr marL="1197224" indent="0">
              <a:buNone/>
              <a:defRPr sz="1571"/>
            </a:lvl3pPr>
            <a:lvl4pPr marL="1795836" indent="0">
              <a:buNone/>
              <a:defRPr sz="1309"/>
            </a:lvl4pPr>
            <a:lvl5pPr marL="2394448" indent="0">
              <a:buNone/>
              <a:defRPr sz="1309"/>
            </a:lvl5pPr>
            <a:lvl6pPr marL="2993060" indent="0">
              <a:buNone/>
              <a:defRPr sz="1309"/>
            </a:lvl6pPr>
            <a:lvl7pPr marL="3591672" indent="0">
              <a:buNone/>
              <a:defRPr sz="1309"/>
            </a:lvl7pPr>
            <a:lvl8pPr marL="4190284" indent="0">
              <a:buNone/>
              <a:defRPr sz="1309"/>
            </a:lvl8pPr>
            <a:lvl9pPr marL="4788896" indent="0">
              <a:buNone/>
              <a:defRPr sz="130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1" y="598593"/>
            <a:ext cx="5805682" cy="2095077"/>
          </a:xfrm>
        </p:spPr>
        <p:txBody>
          <a:bodyPr anchor="b"/>
          <a:lstStyle>
            <a:lvl1pPr>
              <a:defRPr sz="41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1292796"/>
            <a:ext cx="9112836" cy="6380839"/>
          </a:xfrm>
        </p:spPr>
        <p:txBody>
          <a:bodyPr anchor="t"/>
          <a:lstStyle>
            <a:lvl1pPr marL="0" indent="0">
              <a:buNone/>
              <a:defRPr sz="4190"/>
            </a:lvl1pPr>
            <a:lvl2pPr marL="598612" indent="0">
              <a:buNone/>
              <a:defRPr sz="3666"/>
            </a:lvl2pPr>
            <a:lvl3pPr marL="1197224" indent="0">
              <a:buNone/>
              <a:defRPr sz="3142"/>
            </a:lvl3pPr>
            <a:lvl4pPr marL="1795836" indent="0">
              <a:buNone/>
              <a:defRPr sz="2619"/>
            </a:lvl4pPr>
            <a:lvl5pPr marL="2394448" indent="0">
              <a:buNone/>
              <a:defRPr sz="2619"/>
            </a:lvl5pPr>
            <a:lvl6pPr marL="2993060" indent="0">
              <a:buNone/>
              <a:defRPr sz="2619"/>
            </a:lvl6pPr>
            <a:lvl7pPr marL="3591672" indent="0">
              <a:buNone/>
              <a:defRPr sz="2619"/>
            </a:lvl7pPr>
            <a:lvl8pPr marL="4190284" indent="0">
              <a:buNone/>
              <a:defRPr sz="2619"/>
            </a:lvl8pPr>
            <a:lvl9pPr marL="4788896" indent="0">
              <a:buNone/>
              <a:defRPr sz="261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1" y="2693670"/>
            <a:ext cx="5805682" cy="4990357"/>
          </a:xfrm>
        </p:spPr>
        <p:txBody>
          <a:bodyPr/>
          <a:lstStyle>
            <a:lvl1pPr marL="0" indent="0">
              <a:buNone/>
              <a:defRPr sz="2095"/>
            </a:lvl1pPr>
            <a:lvl2pPr marL="598612" indent="0">
              <a:buNone/>
              <a:defRPr sz="1833"/>
            </a:lvl2pPr>
            <a:lvl3pPr marL="1197224" indent="0">
              <a:buNone/>
              <a:defRPr sz="1571"/>
            </a:lvl3pPr>
            <a:lvl4pPr marL="1795836" indent="0">
              <a:buNone/>
              <a:defRPr sz="1309"/>
            </a:lvl4pPr>
            <a:lvl5pPr marL="2394448" indent="0">
              <a:buNone/>
              <a:defRPr sz="1309"/>
            </a:lvl5pPr>
            <a:lvl6pPr marL="2993060" indent="0">
              <a:buNone/>
              <a:defRPr sz="1309"/>
            </a:lvl6pPr>
            <a:lvl7pPr marL="3591672" indent="0">
              <a:buNone/>
              <a:defRPr sz="1309"/>
            </a:lvl7pPr>
            <a:lvl8pPr marL="4190284" indent="0">
              <a:buNone/>
              <a:defRPr sz="1309"/>
            </a:lvl8pPr>
            <a:lvl9pPr marL="4788896" indent="0">
              <a:buNone/>
              <a:defRPr sz="130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478044"/>
            <a:ext cx="15525572" cy="1735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2390216"/>
            <a:ext cx="15525572" cy="5697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8322111"/>
            <a:ext cx="4050149" cy="478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8322111"/>
            <a:ext cx="6075224" cy="478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8322111"/>
            <a:ext cx="4050149" cy="4780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473D5A-A762-B406-0B7B-2FB41639E3F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8000663" cy="89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0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81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197224" rtl="0" eaLnBrk="1" latinLnBrk="0" hangingPunct="1">
        <a:lnSpc>
          <a:spcPct val="90000"/>
        </a:lnSpc>
        <a:spcBef>
          <a:spcPct val="0"/>
        </a:spcBef>
        <a:buNone/>
        <a:defRPr sz="57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306" indent="-299306" algn="l" defTabSz="1197224" rtl="0" eaLnBrk="1" latinLnBrk="0" hangingPunct="1">
        <a:lnSpc>
          <a:spcPct val="90000"/>
        </a:lnSpc>
        <a:spcBef>
          <a:spcPts val="1309"/>
        </a:spcBef>
        <a:buFont typeface="Arial" panose="020B0604020202020204" pitchFamily="34" charset="0"/>
        <a:buChar char="•"/>
        <a:defRPr sz="3666" kern="1200">
          <a:solidFill>
            <a:schemeClr val="tx1"/>
          </a:solidFill>
          <a:latin typeface="+mn-lt"/>
          <a:ea typeface="+mn-ea"/>
          <a:cs typeface="+mn-cs"/>
        </a:defRPr>
      </a:lvl1pPr>
      <a:lvl2pPr marL="897918" indent="-299306" algn="l" defTabSz="1197224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42" kern="1200">
          <a:solidFill>
            <a:schemeClr val="tx1"/>
          </a:solidFill>
          <a:latin typeface="+mn-lt"/>
          <a:ea typeface="+mn-ea"/>
          <a:cs typeface="+mn-cs"/>
        </a:defRPr>
      </a:lvl2pPr>
      <a:lvl3pPr marL="1496530" indent="-299306" algn="l" defTabSz="1197224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19" kern="1200">
          <a:solidFill>
            <a:schemeClr val="tx1"/>
          </a:solidFill>
          <a:latin typeface="+mn-lt"/>
          <a:ea typeface="+mn-ea"/>
          <a:cs typeface="+mn-cs"/>
        </a:defRPr>
      </a:lvl3pPr>
      <a:lvl4pPr marL="2095142" indent="-299306" algn="l" defTabSz="1197224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357" kern="1200">
          <a:solidFill>
            <a:schemeClr val="tx1"/>
          </a:solidFill>
          <a:latin typeface="+mn-lt"/>
          <a:ea typeface="+mn-ea"/>
          <a:cs typeface="+mn-cs"/>
        </a:defRPr>
      </a:lvl4pPr>
      <a:lvl5pPr marL="2693754" indent="-299306" algn="l" defTabSz="1197224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357" kern="1200">
          <a:solidFill>
            <a:schemeClr val="tx1"/>
          </a:solidFill>
          <a:latin typeface="+mn-lt"/>
          <a:ea typeface="+mn-ea"/>
          <a:cs typeface="+mn-cs"/>
        </a:defRPr>
      </a:lvl5pPr>
      <a:lvl6pPr marL="3292366" indent="-299306" algn="l" defTabSz="1197224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357" kern="1200">
          <a:solidFill>
            <a:schemeClr val="tx1"/>
          </a:solidFill>
          <a:latin typeface="+mn-lt"/>
          <a:ea typeface="+mn-ea"/>
          <a:cs typeface="+mn-cs"/>
        </a:defRPr>
      </a:lvl6pPr>
      <a:lvl7pPr marL="3890978" indent="-299306" algn="l" defTabSz="1197224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357" kern="1200">
          <a:solidFill>
            <a:schemeClr val="tx1"/>
          </a:solidFill>
          <a:latin typeface="+mn-lt"/>
          <a:ea typeface="+mn-ea"/>
          <a:cs typeface="+mn-cs"/>
        </a:defRPr>
      </a:lvl7pPr>
      <a:lvl8pPr marL="4489590" indent="-299306" algn="l" defTabSz="1197224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357" kern="1200">
          <a:solidFill>
            <a:schemeClr val="tx1"/>
          </a:solidFill>
          <a:latin typeface="+mn-lt"/>
          <a:ea typeface="+mn-ea"/>
          <a:cs typeface="+mn-cs"/>
        </a:defRPr>
      </a:lvl8pPr>
      <a:lvl9pPr marL="5088202" indent="-299306" algn="l" defTabSz="1197224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3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722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1pPr>
      <a:lvl2pPr marL="598612" algn="l" defTabSz="119722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2pPr>
      <a:lvl3pPr marL="1197224" algn="l" defTabSz="119722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3pPr>
      <a:lvl4pPr marL="1795836" algn="l" defTabSz="119722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4pPr>
      <a:lvl5pPr marL="2394448" algn="l" defTabSz="119722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5pPr>
      <a:lvl6pPr marL="2993060" algn="l" defTabSz="119722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6pPr>
      <a:lvl7pPr marL="3591672" algn="l" defTabSz="119722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7pPr>
      <a:lvl8pPr marL="4190284" algn="l" defTabSz="119722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8pPr>
      <a:lvl9pPr marL="4788896" algn="l" defTabSz="1197224" rtl="0" eaLnBrk="1" latinLnBrk="0" hangingPunct="1">
        <a:defRPr sz="23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F919CD8-B9FC-AD10-03F9-48D30D453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85"/>
          <a:stretch/>
        </p:blipFill>
        <p:spPr>
          <a:xfrm>
            <a:off x="-1050475" y="758200"/>
            <a:ext cx="8819065" cy="702657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CA05BFF-B913-F4F3-9F75-BEA8BB73B955}"/>
              </a:ext>
            </a:extLst>
          </p:cNvPr>
          <p:cNvSpPr txBox="1"/>
          <p:nvPr/>
        </p:nvSpPr>
        <p:spPr>
          <a:xfrm>
            <a:off x="4629259" y="1932725"/>
            <a:ext cx="126632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effectLst/>
                <a:latin typeface="思源黑体"/>
                <a:ea typeface="隶书" panose="02010509060101010101" pitchFamily="49" charset="-122"/>
              </a:rPr>
              <a:t>北京大学出版社</a:t>
            </a:r>
            <a:endParaRPr lang="en-US" altLang="zh-CN" sz="8800" dirty="0">
              <a:solidFill>
                <a:schemeClr val="bg1"/>
              </a:solidFill>
              <a:effectLst/>
              <a:latin typeface="思源黑体"/>
              <a:ea typeface="隶书" panose="02010509060101010101" pitchFamily="49" charset="-122"/>
            </a:endParaRPr>
          </a:p>
          <a:p>
            <a:pPr algn="ctr"/>
            <a:r>
              <a:rPr lang="zh-CN" altLang="en-US" sz="8800" dirty="0">
                <a:solidFill>
                  <a:schemeClr val="bg1"/>
                </a:solidFill>
                <a:effectLst/>
                <a:latin typeface="思源黑体"/>
                <a:ea typeface="隶书" panose="02010509060101010101" pitchFamily="49" charset="-122"/>
              </a:rPr>
              <a:t>经管类重点教材推荐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67F6B46-6F66-FA09-3D3A-2CDF745E09D5}"/>
              </a:ext>
            </a:extLst>
          </p:cNvPr>
          <p:cNvGrpSpPr/>
          <p:nvPr/>
        </p:nvGrpSpPr>
        <p:grpSpPr>
          <a:xfrm>
            <a:off x="8303969" y="5661465"/>
            <a:ext cx="6148230" cy="1607135"/>
            <a:chOff x="9265870" y="5133218"/>
            <a:chExt cx="6148230" cy="1607135"/>
          </a:xfrm>
        </p:grpSpPr>
        <p:pic>
          <p:nvPicPr>
            <p:cNvPr id="5" name="图片 9" descr="图片 9">
              <a:extLst>
                <a:ext uri="{FF2B5EF4-FFF2-40B4-BE49-F238E27FC236}">
                  <a16:creationId xmlns:a16="http://schemas.microsoft.com/office/drawing/2014/main" id="{B24C93AB-7D6F-38F6-A662-B86EF3B98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37249" y="6071861"/>
              <a:ext cx="2005472" cy="66849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" name="图形">
              <a:extLst>
                <a:ext uri="{FF2B5EF4-FFF2-40B4-BE49-F238E27FC236}">
                  <a16:creationId xmlns:a16="http://schemas.microsoft.com/office/drawing/2014/main" id="{E2FB95C9-C42F-FCF6-FEE8-C3F568B8E9E7}"/>
                </a:ext>
              </a:extLst>
            </p:cNvPr>
            <p:cNvSpPr txBox="1"/>
            <p:nvPr/>
          </p:nvSpPr>
          <p:spPr>
            <a:xfrm>
              <a:off x="9328180" y="5587415"/>
              <a:ext cx="6023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思源黑体 CN Normal"/>
                  <a:ea typeface="思源黑体 CN Bold" panose="020B0800000000000000"/>
                  <a:cs typeface="思源黑体 CN Medium" panose="020B0600000000000000" charset="-122"/>
                </a:rPr>
                <a:t>2023.06.28</a:t>
              </a:r>
              <a:endParaRPr lang="zh-CN" altLang="en-US" sz="2000" dirty="0">
                <a:solidFill>
                  <a:schemeClr val="bg1"/>
                </a:solidFill>
                <a:latin typeface="思源黑体 CN Normal"/>
                <a:ea typeface="思源黑体 CN Bold" panose="020B0800000000000000"/>
                <a:cs typeface="思源黑体 CN Medium" panose="020B0600000000000000" charset="-122"/>
              </a:endParaRPr>
            </a:p>
          </p:txBody>
        </p:sp>
        <p:sp>
          <p:nvSpPr>
            <p:cNvPr id="9" name="图形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AA99C573-60C1-9690-C8B3-6249A6F2C893}"/>
                </a:ext>
              </a:extLst>
            </p:cNvPr>
            <p:cNvSpPr txBox="1"/>
            <p:nvPr/>
          </p:nvSpPr>
          <p:spPr>
            <a:xfrm>
              <a:off x="9265870" y="5133218"/>
              <a:ext cx="6148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思源黑体 CN Normal"/>
                  <a:ea typeface="思源黑体 CN Bold" panose="020B0800000000000000"/>
                  <a:cs typeface="思源黑体 CN Medium" panose="020B0600000000000000" charset="-122"/>
                  <a:sym typeface="思源黑体 CN Medium" panose="020B0600000000000000" charset="-122"/>
                </a:rPr>
                <a:t>北京大学出版社编辑      闫格格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C64DF62-0D83-4487-962A-D8E19962C9C3}"/>
              </a:ext>
            </a:extLst>
          </p:cNvPr>
          <p:cNvSpPr/>
          <p:nvPr/>
        </p:nvSpPr>
        <p:spPr>
          <a:xfrm>
            <a:off x="539146" y="3123714"/>
            <a:ext cx="3082693" cy="349998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92C3C7-94E6-4B63-B25C-52762B605907}"/>
              </a:ext>
            </a:extLst>
          </p:cNvPr>
          <p:cNvSpPr txBox="1"/>
          <p:nvPr/>
        </p:nvSpPr>
        <p:spPr>
          <a:xfrm>
            <a:off x="-125873" y="4119876"/>
            <a:ext cx="4412730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</a:t>
            </a:r>
          </a:p>
        </p:txBody>
      </p:sp>
      <p:graphicFrame>
        <p:nvGraphicFramePr>
          <p:cNvPr id="34" name="Group 49">
            <a:extLst>
              <a:ext uri="{FF2B5EF4-FFF2-40B4-BE49-F238E27FC236}">
                <a16:creationId xmlns:a16="http://schemas.microsoft.com/office/drawing/2014/main" id="{6E797D55-C7E5-471D-BD4D-2A1464005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811334"/>
              </p:ext>
            </p:extLst>
          </p:nvPr>
        </p:nvGraphicFramePr>
        <p:xfrm>
          <a:off x="4354240" y="1298779"/>
          <a:ext cx="12822270" cy="6381342"/>
        </p:xfrm>
        <a:graphic>
          <a:graphicData uri="http://schemas.openxmlformats.org/drawingml/2006/table">
            <a:tbl>
              <a:tblPr/>
              <a:tblGrid>
                <a:gridCol w="459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2127293288"/>
                    </a:ext>
                  </a:extLst>
                </a:gridCol>
              </a:tblGrid>
              <a:tr h="58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书名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作者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所获奖项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6E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12740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货币搜寻理论十四讲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韩晗，北京大学助理教授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北京高校“优质本科教材课件”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67897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证券投资学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张庆君，天津财经大学教授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天津市高校课程思政优秀教材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301301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中外旅游文化赏析</a:t>
                      </a:r>
                      <a:r>
                        <a:rPr kumimoji="1" lang="en-US" altLang="zh-CN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1" lang="zh-CN" alt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与风景对话（第二版）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王素洁，山东大学副教授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山东省一流课程配套教材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340764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人力资源管理：技术与方法（第二版）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周文成，南京邮电大学教授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“十三五”江苏省高等学校重点教材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873331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企业文化：理论与实践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刘永强，南京财经大学教授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“十三五”江苏省高等学校重点教材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958657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市场调查与预测（第三版）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庄贵军，西安交通大学教授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“陕西省普通高等学校优秀教材”二等奖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885902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组织行为学（第三版）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严进，浙江大学教授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浙江省普通高校“十三五”新形态教材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280568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旅游企业人力资源开发与管理（第二版）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李志刚，天津商业大学副教授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天津市高校课程思政优秀教材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424637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内部控制学（第四版）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池国华，南京审计大学教授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辽宁省“十二五”普通高等教育本科省级规划教材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48405"/>
                  </a:ext>
                </a:extLst>
              </a:tr>
              <a:tr h="580122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财务会计（第二版）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朱和平，江南大学教授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“十三五”江苏省高等学校重点教材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4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0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ACC11D4-9D04-8100-58E9-BD73E065286A}"/>
              </a:ext>
            </a:extLst>
          </p:cNvPr>
          <p:cNvSpPr txBox="1"/>
          <p:nvPr/>
        </p:nvSpPr>
        <p:spPr>
          <a:xfrm>
            <a:off x="651147" y="-213533"/>
            <a:ext cx="7710953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700" dirty="0">
                <a:solidFill>
                  <a:srgbClr val="161D3F">
                    <a:alpha val="31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05</a:t>
            </a:r>
            <a:endParaRPr lang="zh-CN" altLang="en-US" sz="28700" dirty="0">
              <a:solidFill>
                <a:srgbClr val="161D3F">
                  <a:alpha val="31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402648-0A89-5B25-EB2D-FCEE52E19D5E}"/>
              </a:ext>
            </a:extLst>
          </p:cNvPr>
          <p:cNvSpPr/>
          <p:nvPr/>
        </p:nvSpPr>
        <p:spPr>
          <a:xfrm>
            <a:off x="1699413" y="1334542"/>
            <a:ext cx="7725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rPr>
              <a:t>校级教材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64DF62-0D83-4487-962A-D8E19962C9C3}"/>
              </a:ext>
            </a:extLst>
          </p:cNvPr>
          <p:cNvSpPr/>
          <p:nvPr/>
        </p:nvSpPr>
        <p:spPr>
          <a:xfrm>
            <a:off x="641267" y="3898279"/>
            <a:ext cx="4412730" cy="434759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92C3C7-94E6-4B63-B25C-52762B605907}"/>
              </a:ext>
            </a:extLst>
          </p:cNvPr>
          <p:cNvSpPr txBox="1"/>
          <p:nvPr/>
        </p:nvSpPr>
        <p:spPr>
          <a:xfrm>
            <a:off x="651147" y="4828207"/>
            <a:ext cx="4412730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北京大学</a:t>
            </a:r>
            <a:endParaRPr lang="en-US" altLang="zh-CN" sz="4800" dirty="0">
              <a:solidFill>
                <a:srgbClr val="F1D27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优秀教材</a:t>
            </a:r>
            <a:endParaRPr lang="zh-CN" altLang="en-US" sz="4800" b="1" dirty="0">
              <a:solidFill>
                <a:srgbClr val="F1D27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4" name="Group 49">
            <a:extLst>
              <a:ext uri="{FF2B5EF4-FFF2-40B4-BE49-F238E27FC236}">
                <a16:creationId xmlns:a16="http://schemas.microsoft.com/office/drawing/2014/main" id="{6E797D55-C7E5-471D-BD4D-2A1464005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916376"/>
              </p:ext>
            </p:extLst>
          </p:nvPr>
        </p:nvGraphicFramePr>
        <p:xfrm>
          <a:off x="6126943" y="2346869"/>
          <a:ext cx="9429122" cy="5785080"/>
        </p:xfrm>
        <a:graphic>
          <a:graphicData uri="http://schemas.openxmlformats.org/drawingml/2006/table">
            <a:tbl>
              <a:tblPr/>
              <a:tblGrid>
                <a:gridCol w="496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宏观经济学（中国版）（第二版）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苏剑，北京大学经济学院教授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301301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国际贸易学：理论、政策与实证（第二版）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余淼杰，北京大学博雅特聘教授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340764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空间计量经济学（第二版）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沈体雁，北京大学政府管理学院副教授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873331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微观经济学（中级教程）（第二版）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张元鹏，北京大学经济学院副教授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958657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现代西方经济学流派（第二版）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王志伟，北京大学经济学院教授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885902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微观经济学十八讲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平新乔，北京大学经济学院教授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424637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行为经济学原理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董志勇，北京大学经济学院教授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855031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农村金融学（第二版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） 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（第三版预计</a:t>
                      </a:r>
                      <a:r>
                        <a:rPr kumimoji="1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2023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7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月出版）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D3BD7C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王曙光，北京大学经济学院教授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48405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财政学（第三版）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刘怡，北京大学经济学院教授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42102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高级财务管理（第三版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）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（第四版预计</a:t>
                      </a:r>
                      <a:r>
                        <a:rPr kumimoji="1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2023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年</a:t>
                      </a:r>
                      <a:r>
                        <a:rPr kumimoji="1" lang="en-US" altLang="zh-CN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8</a:t>
                      </a:r>
                      <a:r>
                        <a:rPr kumimoji="1" lang="zh-CN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D3BD7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月出版）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陆正飞，北京大学光华管理学院教授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012165"/>
                  </a:ext>
                </a:extLst>
              </a:tr>
            </a:tbl>
          </a:graphicData>
        </a:graphic>
      </p:graphicFrame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C7F975DD-3DE1-45A5-B630-EBC467E5B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9687"/>
              </p:ext>
            </p:extLst>
          </p:nvPr>
        </p:nvGraphicFramePr>
        <p:xfrm>
          <a:off x="6126942" y="1751677"/>
          <a:ext cx="9429121" cy="578508"/>
        </p:xfrm>
        <a:graphic>
          <a:graphicData uri="http://schemas.openxmlformats.org/drawingml/2006/table">
            <a:tbl>
              <a:tblPr/>
              <a:tblGrid>
                <a:gridCol w="4973563">
                  <a:extLst>
                    <a:ext uri="{9D8B030D-6E8A-4147-A177-3AD203B41FA5}">
                      <a16:colId xmlns:a16="http://schemas.microsoft.com/office/drawing/2014/main" val="3230800613"/>
                    </a:ext>
                  </a:extLst>
                </a:gridCol>
                <a:gridCol w="4455558">
                  <a:extLst>
                    <a:ext uri="{9D8B030D-6E8A-4147-A177-3AD203B41FA5}">
                      <a16:colId xmlns:a16="http://schemas.microsoft.com/office/drawing/2014/main" val="282192705"/>
                    </a:ext>
                  </a:extLst>
                </a:gridCol>
              </a:tblGrid>
              <a:tr h="578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书名</a:t>
                      </a:r>
                    </a:p>
                  </a:txBody>
                  <a:tcPr marL="96704" marR="96704" marT="48351" marB="48351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作者</a:t>
                      </a:r>
                    </a:p>
                  </a:txBody>
                  <a:tcPr marL="96704" marR="96704" marT="48351" marB="48351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8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0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B1597F0-0AE5-03C0-D862-EF077183AB42}"/>
              </a:ext>
            </a:extLst>
          </p:cNvPr>
          <p:cNvSpPr txBox="1"/>
          <p:nvPr/>
        </p:nvSpPr>
        <p:spPr>
          <a:xfrm>
            <a:off x="1066110" y="-394665"/>
            <a:ext cx="7710953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700" dirty="0">
                <a:solidFill>
                  <a:srgbClr val="161D3F">
                    <a:alpha val="31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06</a:t>
            </a:r>
            <a:endParaRPr lang="zh-CN" altLang="en-US" sz="28700" dirty="0">
              <a:solidFill>
                <a:srgbClr val="161D3F">
                  <a:alpha val="31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EA0485-3F35-4053-9F76-B1ABEE48A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99" y="3361114"/>
            <a:ext cx="2629207" cy="365000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8F15934-1D25-4FC7-9E5D-A4C9DC4CE85E}"/>
              </a:ext>
            </a:extLst>
          </p:cNvPr>
          <p:cNvSpPr txBox="1"/>
          <p:nvPr/>
        </p:nvSpPr>
        <p:spPr>
          <a:xfrm>
            <a:off x="5367378" y="7160057"/>
            <a:ext cx="558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组织与管理实证研究方法实操：从入门到熟练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205E641-8CEB-4F9F-A960-0B1614749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"/>
          <a:stretch/>
        </p:blipFill>
        <p:spPr>
          <a:xfrm>
            <a:off x="14145808" y="3361115"/>
            <a:ext cx="2725663" cy="365000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3AE49A7-8C67-4B2A-AA67-78CF88270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26" y="3375932"/>
            <a:ext cx="2785990" cy="36500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3A424AD-12CE-4B78-91C5-A7EBF903DB1E}"/>
              </a:ext>
            </a:extLst>
          </p:cNvPr>
          <p:cNvSpPr/>
          <p:nvPr/>
        </p:nvSpPr>
        <p:spPr>
          <a:xfrm>
            <a:off x="13236223" y="7160059"/>
            <a:ext cx="4544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组织管理学：数智时代的中国企业视角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359A98D-5BC6-4433-AA1A-37FCD52D67FE}"/>
              </a:ext>
            </a:extLst>
          </p:cNvPr>
          <p:cNvSpPr/>
          <p:nvPr/>
        </p:nvSpPr>
        <p:spPr>
          <a:xfrm>
            <a:off x="768498" y="7174875"/>
            <a:ext cx="4416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组织与管理研究的实证方法（第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版）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FF476D2-72B0-44A6-8303-E23E28CAD32B}"/>
              </a:ext>
            </a:extLst>
          </p:cNvPr>
          <p:cNvSpPr txBox="1"/>
          <p:nvPr/>
        </p:nvSpPr>
        <p:spPr>
          <a:xfrm>
            <a:off x="6985095" y="7560167"/>
            <a:ext cx="201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作者：张正堂 等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F92FF75-0F4B-4D18-8040-4A4A70BA27C2}"/>
              </a:ext>
            </a:extLst>
          </p:cNvPr>
          <p:cNvSpPr txBox="1"/>
          <p:nvPr/>
        </p:nvSpPr>
        <p:spPr>
          <a:xfrm>
            <a:off x="14053870" y="7560169"/>
            <a:ext cx="34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作者：张志学 井润田 沈伟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D3C084F-308C-4DF2-B128-4C6272281EA2}"/>
              </a:ext>
            </a:extLst>
          </p:cNvPr>
          <p:cNvSpPr txBox="1"/>
          <p:nvPr/>
        </p:nvSpPr>
        <p:spPr>
          <a:xfrm>
            <a:off x="1867455" y="7554615"/>
            <a:ext cx="2171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作者：陈晓萍 沈伟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D887D4A-6E37-4399-997D-72DAB6E5B728}"/>
              </a:ext>
            </a:extLst>
          </p:cNvPr>
          <p:cNvSpPr/>
          <p:nvPr/>
        </p:nvSpPr>
        <p:spPr>
          <a:xfrm>
            <a:off x="7148061" y="7954407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39A3C61-551B-4E70-BB9E-2E88D6E5DB8E}"/>
              </a:ext>
            </a:extLst>
          </p:cNvPr>
          <p:cNvSpPr/>
          <p:nvPr/>
        </p:nvSpPr>
        <p:spPr>
          <a:xfrm>
            <a:off x="14435268" y="7960727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预计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232FE10-BA8F-4A5D-B029-8AF6CB2FC1E4}"/>
              </a:ext>
            </a:extLst>
          </p:cNvPr>
          <p:cNvSpPr/>
          <p:nvPr/>
        </p:nvSpPr>
        <p:spPr>
          <a:xfrm>
            <a:off x="1892475" y="7960727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预计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3965440-FD43-4FE2-91E7-5DFD50858BC9}"/>
              </a:ext>
            </a:extLst>
          </p:cNvPr>
          <p:cNvSpPr txBox="1"/>
          <p:nvPr/>
        </p:nvSpPr>
        <p:spPr>
          <a:xfrm>
            <a:off x="2151430" y="1351966"/>
            <a:ext cx="7381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a typeface="思源黑体 CN Bold" panose="020B0800000000000000"/>
              </a:rPr>
              <a:t>学术组织推荐</a:t>
            </a:r>
            <a:r>
              <a:rPr lang="en-US" altLang="zh-CN" sz="6000" b="1" dirty="0">
                <a:solidFill>
                  <a:schemeClr val="bg1"/>
                </a:solidFill>
                <a:ea typeface="思源黑体 CN Bold" panose="020B0800000000000000"/>
              </a:rPr>
              <a:t>/</a:t>
            </a:r>
            <a:r>
              <a:rPr lang="zh-CN" altLang="en-US" sz="6000" b="1" dirty="0">
                <a:solidFill>
                  <a:schemeClr val="bg1"/>
                </a:solidFill>
                <a:ea typeface="思源黑体 CN Bold" panose="020B0800000000000000"/>
              </a:rPr>
              <a:t>获奖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E5125115-DD2B-477E-B190-54DCF6AB87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00" y="788200"/>
            <a:ext cx="2520897" cy="3522792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049ADD02-80DD-4518-9799-F43ABBF5B33A}"/>
              </a:ext>
            </a:extLst>
          </p:cNvPr>
          <p:cNvSpPr txBox="1"/>
          <p:nvPr/>
        </p:nvSpPr>
        <p:spPr>
          <a:xfrm>
            <a:off x="9703505" y="4427086"/>
            <a:ext cx="4274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管理与组织研究常用的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个理论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036DDDF-2A1D-4783-B509-BA1462F2D44E}"/>
              </a:ext>
            </a:extLst>
          </p:cNvPr>
          <p:cNvSpPr txBox="1"/>
          <p:nvPr/>
        </p:nvSpPr>
        <p:spPr>
          <a:xfrm>
            <a:off x="10404852" y="4822679"/>
            <a:ext cx="254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作者：李超平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徐世勇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E9DBBCF-253D-4928-A492-40A297D2B8BF}"/>
              </a:ext>
            </a:extLst>
          </p:cNvPr>
          <p:cNvSpPr/>
          <p:nvPr/>
        </p:nvSpPr>
        <p:spPr>
          <a:xfrm>
            <a:off x="12947665" y="705086"/>
            <a:ext cx="3206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首届中国人力资源开发研究会</a:t>
            </a:r>
            <a:endParaRPr lang="en-US" altLang="zh-CN" b="1" dirty="0">
              <a:solidFill>
                <a:srgbClr val="F1D27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优秀著作奖一等奖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25D726C-12F2-436F-B702-70EA7F20D7F9}"/>
              </a:ext>
            </a:extLst>
          </p:cNvPr>
          <p:cNvSpPr/>
          <p:nvPr/>
        </p:nvSpPr>
        <p:spPr>
          <a:xfrm>
            <a:off x="10738474" y="5258457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</p:spTree>
    <p:extLst>
      <p:ext uri="{BB962C8B-B14F-4D97-AF65-F5344CB8AC3E}">
        <p14:creationId xmlns:p14="http://schemas.microsoft.com/office/powerpoint/2010/main" val="42385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ACC11D4-9D04-8100-58E9-BD73E065286A}"/>
              </a:ext>
            </a:extLst>
          </p:cNvPr>
          <p:cNvSpPr txBox="1"/>
          <p:nvPr/>
        </p:nvSpPr>
        <p:spPr>
          <a:xfrm>
            <a:off x="1330968" y="-270105"/>
            <a:ext cx="7710953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700" dirty="0">
                <a:solidFill>
                  <a:srgbClr val="161D3F">
                    <a:alpha val="31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07</a:t>
            </a:r>
            <a:endParaRPr lang="zh-CN" altLang="en-US" sz="28700" dirty="0">
              <a:solidFill>
                <a:srgbClr val="161D3F">
                  <a:alpha val="31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402648-0A89-5B25-EB2D-FCEE52E19D5E}"/>
              </a:ext>
            </a:extLst>
          </p:cNvPr>
          <p:cNvSpPr/>
          <p:nvPr/>
        </p:nvSpPr>
        <p:spPr>
          <a:xfrm>
            <a:off x="2215752" y="1437896"/>
            <a:ext cx="7725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rPr>
              <a:t>市场畅销教材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FAD5AB3-9C6B-49BA-BD04-89C67D482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8" y="3515426"/>
            <a:ext cx="4642608" cy="464260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76DBBC4-A6B1-4969-B70D-466834917AED}"/>
              </a:ext>
            </a:extLst>
          </p:cNvPr>
          <p:cNvGrpSpPr/>
          <p:nvPr/>
        </p:nvGrpSpPr>
        <p:grpSpPr>
          <a:xfrm>
            <a:off x="7464042" y="2225656"/>
            <a:ext cx="9205653" cy="5932378"/>
            <a:chOff x="913707" y="858343"/>
            <a:chExt cx="9205653" cy="6509077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AF1F418-EDAF-412D-A496-C72AE0BD5179}"/>
                </a:ext>
              </a:extLst>
            </p:cNvPr>
            <p:cNvSpPr/>
            <p:nvPr/>
          </p:nvSpPr>
          <p:spPr>
            <a:xfrm>
              <a:off x="913707" y="858343"/>
              <a:ext cx="9205653" cy="6509077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3D10D4B-9A5F-42AD-943B-379B5871B136}"/>
                </a:ext>
              </a:extLst>
            </p:cNvPr>
            <p:cNvSpPr txBox="1"/>
            <p:nvPr/>
          </p:nvSpPr>
          <p:spPr>
            <a:xfrm>
              <a:off x="1633554" y="1347028"/>
              <a:ext cx="6790179" cy="91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rgbClr val="D3BD7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主教材 </a:t>
              </a:r>
              <a:r>
                <a:rPr lang="en-US" altLang="zh-CN" sz="4800" dirty="0">
                  <a:solidFill>
                    <a:srgbClr val="D3BD7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 </a:t>
              </a:r>
              <a:r>
                <a:rPr lang="zh-CN" altLang="en-US" sz="4800" dirty="0">
                  <a:solidFill>
                    <a:srgbClr val="D3BD7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三种教辅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2F495C9-0E7A-4DCD-9341-A59968A5AC35}"/>
                </a:ext>
              </a:extLst>
            </p:cNvPr>
            <p:cNvSpPr txBox="1"/>
            <p:nvPr/>
          </p:nvSpPr>
          <p:spPr>
            <a:xfrm>
              <a:off x="1633554" y="2694194"/>
              <a:ext cx="8038766" cy="41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经济学原理（第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版）：宏观经济学分册</a:t>
              </a:r>
              <a:endParaRPr lang="en-US" altLang="zh-CN" sz="20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经济学原理（第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版）：宏观经济学分册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习题解答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经济学原理（第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版）：宏观经济学分册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学习指南</a:t>
              </a:r>
              <a:endParaRPr lang="en-US" altLang="zh-CN" sz="20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经济学原理（第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版）：宏观经济学分册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学习手册</a:t>
              </a:r>
              <a:endParaRPr lang="en-US" altLang="zh-CN" sz="20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经济学原理（第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版）：微观经济学分册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经济学原理（第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版）：微观经济学分册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习题解答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经济学原理（第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版）：微观经济学分册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学习指南</a:t>
              </a:r>
              <a:endParaRPr lang="en-US" altLang="zh-CN" sz="20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经济学原理（第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版）：微观经济学分册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学习手册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C6E0165-E0ED-293A-94C8-71B6EACC7271}"/>
              </a:ext>
            </a:extLst>
          </p:cNvPr>
          <p:cNvGrpSpPr/>
          <p:nvPr/>
        </p:nvGrpSpPr>
        <p:grpSpPr>
          <a:xfrm>
            <a:off x="8230311" y="2827831"/>
            <a:ext cx="8623332" cy="4172810"/>
            <a:chOff x="1212003" y="2223385"/>
            <a:chExt cx="10108270" cy="417281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E6E69F8-B8AE-AA3B-B823-A0B83F630BA5}"/>
                </a:ext>
              </a:extLst>
            </p:cNvPr>
            <p:cNvSpPr/>
            <p:nvPr/>
          </p:nvSpPr>
          <p:spPr>
            <a:xfrm>
              <a:off x="1212003" y="2223385"/>
              <a:ext cx="9205653" cy="417281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38D9435-A375-2E17-DED6-79A4D910B2BF}"/>
                </a:ext>
              </a:extLst>
            </p:cNvPr>
            <p:cNvSpPr txBox="1"/>
            <p:nvPr/>
          </p:nvSpPr>
          <p:spPr>
            <a:xfrm>
              <a:off x="2114620" y="2818448"/>
              <a:ext cx="9205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rgbClr val="D3BD7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精简版教材 </a:t>
              </a:r>
              <a:r>
                <a:rPr lang="en-US" altLang="zh-CN" sz="4000" dirty="0">
                  <a:solidFill>
                    <a:srgbClr val="D3BD7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+ </a:t>
              </a:r>
              <a:r>
                <a:rPr lang="zh-CN" altLang="en-US" sz="4000" dirty="0">
                  <a:solidFill>
                    <a:srgbClr val="D3BD7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两种教辅</a:t>
              </a:r>
              <a:endParaRPr lang="zh-CN" altLang="en-US" sz="4000" dirty="0">
                <a:solidFill>
                  <a:srgbClr val="D3BD7C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4887FEE-A731-F781-EA82-FF1A116B4349}"/>
                </a:ext>
              </a:extLst>
            </p:cNvPr>
            <p:cNvSpPr txBox="1"/>
            <p:nvPr/>
          </p:nvSpPr>
          <p:spPr>
            <a:xfrm>
              <a:off x="2153135" y="4116738"/>
              <a:ext cx="8038766" cy="1689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经济学基础（第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</a:t>
              </a:r>
              <a:endParaRPr lang="en-US" altLang="zh-CN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经济学基础（第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习题解答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经济学基础（第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版）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学习指南</a:t>
              </a:r>
              <a:endParaRPr lang="en-US" altLang="zh-CN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E58796F-2DBB-B8C1-26DF-FB76544FC958}"/>
              </a:ext>
            </a:extLst>
          </p:cNvPr>
          <p:cNvGrpSpPr/>
          <p:nvPr/>
        </p:nvGrpSpPr>
        <p:grpSpPr>
          <a:xfrm>
            <a:off x="7460291" y="3482754"/>
            <a:ext cx="1437846" cy="1358955"/>
            <a:chOff x="6511214" y="4698778"/>
            <a:chExt cx="1437846" cy="1358955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604DC7D-9B3C-664D-3970-8676AE55EC08}"/>
                </a:ext>
              </a:extLst>
            </p:cNvPr>
            <p:cNvGrpSpPr/>
            <p:nvPr/>
          </p:nvGrpSpPr>
          <p:grpSpPr>
            <a:xfrm>
              <a:off x="6511214" y="4698778"/>
              <a:ext cx="1358955" cy="1358955"/>
              <a:chOff x="7123235" y="298633"/>
              <a:chExt cx="2575560" cy="257556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349408F-32AB-2048-2081-FA8D83C354EC}"/>
                  </a:ext>
                </a:extLst>
              </p:cNvPr>
              <p:cNvSpPr/>
              <p:nvPr/>
            </p:nvSpPr>
            <p:spPr>
              <a:xfrm>
                <a:off x="7123235" y="298633"/>
                <a:ext cx="2575560" cy="2575560"/>
              </a:xfrm>
              <a:prstGeom prst="ellipse">
                <a:avLst/>
              </a:prstGeom>
              <a:gradFill>
                <a:gsLst>
                  <a:gs pos="0">
                    <a:srgbClr val="F3DEB9"/>
                  </a:gs>
                  <a:gs pos="100000">
                    <a:srgbClr val="D29D64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11BE9DDD-7186-137A-0BF9-D47486AD51BF}"/>
                  </a:ext>
                </a:extLst>
              </p:cNvPr>
              <p:cNvSpPr/>
              <p:nvPr/>
            </p:nvSpPr>
            <p:spPr>
              <a:xfrm>
                <a:off x="7272752" y="448150"/>
                <a:ext cx="2259227" cy="225922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714DE47-178C-F5C2-357E-4167546D6FA5}"/>
                </a:ext>
              </a:extLst>
            </p:cNvPr>
            <p:cNvSpPr txBox="1"/>
            <p:nvPr/>
          </p:nvSpPr>
          <p:spPr>
            <a:xfrm>
              <a:off x="6786830" y="4958192"/>
              <a:ext cx="116223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73370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Roboto Condensed" charset="0"/>
                </a:rPr>
                <a:t>合二</a:t>
              </a:r>
              <a:endParaRPr lang="en-US" altLang="zh-CN" sz="2400" b="1" dirty="0">
                <a:solidFill>
                  <a:srgbClr val="73370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Roboto Condensed" charset="0"/>
              </a:endParaRPr>
            </a:p>
            <a:p>
              <a:r>
                <a:rPr lang="zh-CN" altLang="en-US" sz="2400" b="1" dirty="0">
                  <a:solidFill>
                    <a:srgbClr val="733705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Roboto Condensed" charset="0"/>
                </a:rPr>
                <a:t>为一</a:t>
              </a:r>
              <a:endParaRPr lang="en-US" altLang="zh-CN" sz="2400" b="1" dirty="0">
                <a:solidFill>
                  <a:srgbClr val="733705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Roboto Condensed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31E3831-5CFD-4D45-8E5A-A3EB01019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97" y="4204600"/>
            <a:ext cx="2784859" cy="36977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F411D37-FC86-CE62-949C-420535CB2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28" y="4288132"/>
            <a:ext cx="2643121" cy="3509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54AAFB-2301-AC47-2F3C-B347AB5A9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59" y="564988"/>
            <a:ext cx="3508298" cy="40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7D09639-52A0-1F08-C185-F0074F0D431A}"/>
              </a:ext>
            </a:extLst>
          </p:cNvPr>
          <p:cNvSpPr txBox="1"/>
          <p:nvPr/>
        </p:nvSpPr>
        <p:spPr>
          <a:xfrm>
            <a:off x="10430086" y="6852009"/>
            <a:ext cx="386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“北京大学经管书苑”公众号</a:t>
            </a:r>
          </a:p>
        </p:txBody>
      </p:sp>
      <p:cxnSp>
        <p:nvCxnSpPr>
          <p:cNvPr id="6" name="直接连接符 40">
            <a:extLst>
              <a:ext uri="{FF2B5EF4-FFF2-40B4-BE49-F238E27FC236}">
                <a16:creationId xmlns:a16="http://schemas.microsoft.com/office/drawing/2014/main" id="{6F8CE8DA-A35B-6D6C-6626-C3F1DA68E7CD}"/>
              </a:ext>
            </a:extLst>
          </p:cNvPr>
          <p:cNvCxnSpPr>
            <a:cxnSpLocks/>
          </p:cNvCxnSpPr>
          <p:nvPr/>
        </p:nvCxnSpPr>
        <p:spPr>
          <a:xfrm flipV="1">
            <a:off x="1990539" y="5389161"/>
            <a:ext cx="1309345" cy="1093208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F2D45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5B8A4191-32F6-DFD7-1EC2-62B5B9AFBCCC}"/>
              </a:ext>
            </a:extLst>
          </p:cNvPr>
          <p:cNvSpPr txBox="1"/>
          <p:nvPr/>
        </p:nvSpPr>
        <p:spPr>
          <a:xfrm>
            <a:off x="10430086" y="3042900"/>
            <a:ext cx="4026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谢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717EAE1-1EE0-2017-CCAE-AC787FC38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5"/>
          <a:stretch/>
        </p:blipFill>
        <p:spPr>
          <a:xfrm>
            <a:off x="1220044" y="0"/>
            <a:ext cx="6086271" cy="8669759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  <a:reflection endPos="0" dir="5400000" sy="-100000" algn="bl" rotWithShape="0"/>
            <a:softEdge rad="1270000"/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21245A-231B-4161-B0C6-44DD5007F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82485" y="5389161"/>
            <a:ext cx="1322904" cy="13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9524F1E-FCC4-3BF7-A07B-3E8D6821A0EF}"/>
              </a:ext>
            </a:extLst>
          </p:cNvPr>
          <p:cNvSpPr txBox="1"/>
          <p:nvPr/>
        </p:nvSpPr>
        <p:spPr>
          <a:xfrm>
            <a:off x="1993382" y="2247973"/>
            <a:ext cx="7710953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700" dirty="0">
                <a:solidFill>
                  <a:srgbClr val="161D3F">
                    <a:alpha val="31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01</a:t>
            </a:r>
            <a:endParaRPr lang="zh-CN" altLang="en-US" sz="28700" dirty="0">
              <a:solidFill>
                <a:srgbClr val="161D3F">
                  <a:alpha val="31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箭头: 左 69">
            <a:extLst>
              <a:ext uri="{FF2B5EF4-FFF2-40B4-BE49-F238E27FC236}">
                <a16:creationId xmlns:a16="http://schemas.microsoft.com/office/drawing/2014/main" id="{73FAFFCC-D724-EA6D-BAB6-0621D96C5DE0}"/>
              </a:ext>
            </a:extLst>
          </p:cNvPr>
          <p:cNvSpPr/>
          <p:nvPr/>
        </p:nvSpPr>
        <p:spPr>
          <a:xfrm>
            <a:off x="6676375" y="2571303"/>
            <a:ext cx="3182155" cy="3489043"/>
          </a:xfrm>
          <a:custGeom>
            <a:avLst/>
            <a:gdLst>
              <a:gd name="connsiteX0" fmla="*/ 0 w 2999150"/>
              <a:gd name="connsiteY0" fmla="*/ 742780 h 1485560"/>
              <a:gd name="connsiteX1" fmla="*/ 742780 w 2999150"/>
              <a:gd name="connsiteY1" fmla="*/ 0 h 1485560"/>
              <a:gd name="connsiteX2" fmla="*/ 742780 w 2999150"/>
              <a:gd name="connsiteY2" fmla="*/ 371390 h 1485560"/>
              <a:gd name="connsiteX3" fmla="*/ 2999150 w 2999150"/>
              <a:gd name="connsiteY3" fmla="*/ 371390 h 1485560"/>
              <a:gd name="connsiteX4" fmla="*/ 2999150 w 2999150"/>
              <a:gd name="connsiteY4" fmla="*/ 1114170 h 1485560"/>
              <a:gd name="connsiteX5" fmla="*/ 742780 w 2999150"/>
              <a:gd name="connsiteY5" fmla="*/ 1114170 h 1485560"/>
              <a:gd name="connsiteX6" fmla="*/ 742780 w 2999150"/>
              <a:gd name="connsiteY6" fmla="*/ 1485560 h 1485560"/>
              <a:gd name="connsiteX7" fmla="*/ 0 w 2999150"/>
              <a:gd name="connsiteY7" fmla="*/ 742780 h 1485560"/>
              <a:gd name="connsiteX0" fmla="*/ 0 w 3008982"/>
              <a:gd name="connsiteY0" fmla="*/ 1639751 h 2382531"/>
              <a:gd name="connsiteX1" fmla="*/ 742780 w 3008982"/>
              <a:gd name="connsiteY1" fmla="*/ 896971 h 2382531"/>
              <a:gd name="connsiteX2" fmla="*/ 742780 w 3008982"/>
              <a:gd name="connsiteY2" fmla="*/ 1268361 h 2382531"/>
              <a:gd name="connsiteX3" fmla="*/ 3008982 w 3008982"/>
              <a:gd name="connsiteY3" fmla="*/ 0 h 2382531"/>
              <a:gd name="connsiteX4" fmla="*/ 2999150 w 3008982"/>
              <a:gd name="connsiteY4" fmla="*/ 2011141 h 2382531"/>
              <a:gd name="connsiteX5" fmla="*/ 742780 w 3008982"/>
              <a:gd name="connsiteY5" fmla="*/ 2011141 h 2382531"/>
              <a:gd name="connsiteX6" fmla="*/ 742780 w 3008982"/>
              <a:gd name="connsiteY6" fmla="*/ 2382531 h 2382531"/>
              <a:gd name="connsiteX7" fmla="*/ 0 w 3008982"/>
              <a:gd name="connsiteY7" fmla="*/ 1639751 h 2382531"/>
              <a:gd name="connsiteX0" fmla="*/ 0 w 3008982"/>
              <a:gd name="connsiteY0" fmla="*/ 1639751 h 3279502"/>
              <a:gd name="connsiteX1" fmla="*/ 742780 w 3008982"/>
              <a:gd name="connsiteY1" fmla="*/ 896971 h 3279502"/>
              <a:gd name="connsiteX2" fmla="*/ 742780 w 3008982"/>
              <a:gd name="connsiteY2" fmla="*/ 1268361 h 3279502"/>
              <a:gd name="connsiteX3" fmla="*/ 3008982 w 3008982"/>
              <a:gd name="connsiteY3" fmla="*/ 0 h 3279502"/>
              <a:gd name="connsiteX4" fmla="*/ 2979486 w 3008982"/>
              <a:gd name="connsiteY4" fmla="*/ 3279502 h 3279502"/>
              <a:gd name="connsiteX5" fmla="*/ 742780 w 3008982"/>
              <a:gd name="connsiteY5" fmla="*/ 2011141 h 3279502"/>
              <a:gd name="connsiteX6" fmla="*/ 742780 w 3008982"/>
              <a:gd name="connsiteY6" fmla="*/ 2382531 h 3279502"/>
              <a:gd name="connsiteX7" fmla="*/ 0 w 3008982"/>
              <a:gd name="connsiteY7" fmla="*/ 1639751 h 3279502"/>
              <a:gd name="connsiteX0" fmla="*/ 0 w 3008982"/>
              <a:gd name="connsiteY0" fmla="*/ 1639751 h 3299167"/>
              <a:gd name="connsiteX1" fmla="*/ 742780 w 3008982"/>
              <a:gd name="connsiteY1" fmla="*/ 896971 h 3299167"/>
              <a:gd name="connsiteX2" fmla="*/ 742780 w 3008982"/>
              <a:gd name="connsiteY2" fmla="*/ 1268361 h 3299167"/>
              <a:gd name="connsiteX3" fmla="*/ 3008982 w 3008982"/>
              <a:gd name="connsiteY3" fmla="*/ 0 h 3299167"/>
              <a:gd name="connsiteX4" fmla="*/ 2999150 w 3008982"/>
              <a:gd name="connsiteY4" fmla="*/ 3299167 h 3299167"/>
              <a:gd name="connsiteX5" fmla="*/ 742780 w 3008982"/>
              <a:gd name="connsiteY5" fmla="*/ 2011141 h 3299167"/>
              <a:gd name="connsiteX6" fmla="*/ 742780 w 3008982"/>
              <a:gd name="connsiteY6" fmla="*/ 2382531 h 3299167"/>
              <a:gd name="connsiteX7" fmla="*/ 0 w 3008982"/>
              <a:gd name="connsiteY7" fmla="*/ 1639751 h 3299167"/>
              <a:gd name="connsiteX0" fmla="*/ 0 w 3008982"/>
              <a:gd name="connsiteY0" fmla="*/ 1639751 h 3299167"/>
              <a:gd name="connsiteX1" fmla="*/ 742780 w 3008982"/>
              <a:gd name="connsiteY1" fmla="*/ 896971 h 3299167"/>
              <a:gd name="connsiteX2" fmla="*/ 742780 w 3008982"/>
              <a:gd name="connsiteY2" fmla="*/ 1268361 h 3299167"/>
              <a:gd name="connsiteX3" fmla="*/ 3008982 w 3008982"/>
              <a:gd name="connsiteY3" fmla="*/ 0 h 3299167"/>
              <a:gd name="connsiteX4" fmla="*/ 2999150 w 3008982"/>
              <a:gd name="connsiteY4" fmla="*/ 3299167 h 3299167"/>
              <a:gd name="connsiteX5" fmla="*/ 742780 w 3008982"/>
              <a:gd name="connsiteY5" fmla="*/ 2011141 h 3299167"/>
              <a:gd name="connsiteX6" fmla="*/ 742780 w 3008982"/>
              <a:gd name="connsiteY6" fmla="*/ 2382531 h 3299167"/>
              <a:gd name="connsiteX7" fmla="*/ 0 w 3008982"/>
              <a:gd name="connsiteY7" fmla="*/ 1639751 h 3299167"/>
              <a:gd name="connsiteX0" fmla="*/ 0 w 3008982"/>
              <a:gd name="connsiteY0" fmla="*/ 1639751 h 3299167"/>
              <a:gd name="connsiteX1" fmla="*/ 742780 w 3008982"/>
              <a:gd name="connsiteY1" fmla="*/ 896971 h 3299167"/>
              <a:gd name="connsiteX2" fmla="*/ 742780 w 3008982"/>
              <a:gd name="connsiteY2" fmla="*/ 1268361 h 3299167"/>
              <a:gd name="connsiteX3" fmla="*/ 3008982 w 3008982"/>
              <a:gd name="connsiteY3" fmla="*/ 0 h 3299167"/>
              <a:gd name="connsiteX4" fmla="*/ 2999150 w 3008982"/>
              <a:gd name="connsiteY4" fmla="*/ 3299167 h 3299167"/>
              <a:gd name="connsiteX5" fmla="*/ 742780 w 3008982"/>
              <a:gd name="connsiteY5" fmla="*/ 2011141 h 3299167"/>
              <a:gd name="connsiteX6" fmla="*/ 742780 w 3008982"/>
              <a:gd name="connsiteY6" fmla="*/ 2382531 h 3299167"/>
              <a:gd name="connsiteX7" fmla="*/ 0 w 3008982"/>
              <a:gd name="connsiteY7" fmla="*/ 1639751 h 3299167"/>
              <a:gd name="connsiteX0" fmla="*/ 0 w 3008982"/>
              <a:gd name="connsiteY0" fmla="*/ 1639751 h 3299167"/>
              <a:gd name="connsiteX1" fmla="*/ 742780 w 3008982"/>
              <a:gd name="connsiteY1" fmla="*/ 896971 h 3299167"/>
              <a:gd name="connsiteX2" fmla="*/ 742780 w 3008982"/>
              <a:gd name="connsiteY2" fmla="*/ 1268361 h 3299167"/>
              <a:gd name="connsiteX3" fmla="*/ 3008982 w 3008982"/>
              <a:gd name="connsiteY3" fmla="*/ 0 h 3299167"/>
              <a:gd name="connsiteX4" fmla="*/ 2999150 w 3008982"/>
              <a:gd name="connsiteY4" fmla="*/ 3299167 h 3299167"/>
              <a:gd name="connsiteX5" fmla="*/ 742780 w 3008982"/>
              <a:gd name="connsiteY5" fmla="*/ 2011141 h 3299167"/>
              <a:gd name="connsiteX6" fmla="*/ 742780 w 3008982"/>
              <a:gd name="connsiteY6" fmla="*/ 2382531 h 3299167"/>
              <a:gd name="connsiteX7" fmla="*/ 0 w 3008982"/>
              <a:gd name="connsiteY7" fmla="*/ 1639751 h 3299167"/>
              <a:gd name="connsiteX0" fmla="*/ 0 w 3008982"/>
              <a:gd name="connsiteY0" fmla="*/ 1639751 h 3299167"/>
              <a:gd name="connsiteX1" fmla="*/ 742780 w 3008982"/>
              <a:gd name="connsiteY1" fmla="*/ 896971 h 3299167"/>
              <a:gd name="connsiteX2" fmla="*/ 742780 w 3008982"/>
              <a:gd name="connsiteY2" fmla="*/ 1268361 h 3299167"/>
              <a:gd name="connsiteX3" fmla="*/ 3008982 w 3008982"/>
              <a:gd name="connsiteY3" fmla="*/ 0 h 3299167"/>
              <a:gd name="connsiteX4" fmla="*/ 2999150 w 3008982"/>
              <a:gd name="connsiteY4" fmla="*/ 3299167 h 3299167"/>
              <a:gd name="connsiteX5" fmla="*/ 742780 w 3008982"/>
              <a:gd name="connsiteY5" fmla="*/ 2011141 h 3299167"/>
              <a:gd name="connsiteX6" fmla="*/ 742780 w 3008982"/>
              <a:gd name="connsiteY6" fmla="*/ 2382531 h 3299167"/>
              <a:gd name="connsiteX7" fmla="*/ 0 w 3008982"/>
              <a:gd name="connsiteY7" fmla="*/ 1639751 h 32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982" h="3299167">
                <a:moveTo>
                  <a:pt x="0" y="1639751"/>
                </a:moveTo>
                <a:lnTo>
                  <a:pt x="742780" y="896971"/>
                </a:lnTo>
                <a:lnTo>
                  <a:pt x="742780" y="1268361"/>
                </a:lnTo>
                <a:cubicBezTo>
                  <a:pt x="1360529" y="1150374"/>
                  <a:pt x="2332239" y="1042219"/>
                  <a:pt x="3008982" y="0"/>
                </a:cubicBezTo>
                <a:cubicBezTo>
                  <a:pt x="3005705" y="670380"/>
                  <a:pt x="3002427" y="2628787"/>
                  <a:pt x="2999150" y="3299167"/>
                </a:cubicBezTo>
                <a:cubicBezTo>
                  <a:pt x="2335517" y="2220896"/>
                  <a:pt x="1347419" y="2125851"/>
                  <a:pt x="742780" y="2011141"/>
                </a:cubicBezTo>
                <a:lnTo>
                  <a:pt x="742780" y="2382531"/>
                </a:lnTo>
                <a:lnTo>
                  <a:pt x="0" y="1639751"/>
                </a:lnTo>
                <a:close/>
              </a:path>
            </a:pathLst>
          </a:custGeom>
          <a:gradFill>
            <a:gsLst>
              <a:gs pos="0">
                <a:srgbClr val="F3DEB9"/>
              </a:gs>
              <a:gs pos="99000">
                <a:srgbClr val="F3DEB9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7103">
              <a:defRPr/>
            </a:pPr>
            <a:endParaRPr lang="zh-CN" altLang="en-US" sz="1904" dirty="0">
              <a:solidFill>
                <a:srgbClr val="F2F2F2"/>
              </a:solidFill>
              <a:latin typeface="Arial" panose="020B0604020202020204" pitchFamily="34" charset="0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9">
            <a:extLst>
              <a:ext uri="{FF2B5EF4-FFF2-40B4-BE49-F238E27FC236}">
                <a16:creationId xmlns:a16="http://schemas.microsoft.com/office/drawing/2014/main" id="{22A87C09-6CAF-517C-B9BC-2DA9ABDB37A5}"/>
              </a:ext>
            </a:extLst>
          </p:cNvPr>
          <p:cNvCxnSpPr>
            <a:cxnSpLocks/>
          </p:cNvCxnSpPr>
          <p:nvPr/>
        </p:nvCxnSpPr>
        <p:spPr>
          <a:xfrm flipV="1">
            <a:off x="5135024" y="1878894"/>
            <a:ext cx="1466850" cy="1224712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F2D45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40">
            <a:extLst>
              <a:ext uri="{FF2B5EF4-FFF2-40B4-BE49-F238E27FC236}">
                <a16:creationId xmlns:a16="http://schemas.microsoft.com/office/drawing/2014/main" id="{0DFB3E0B-E1A0-7AFF-5AD1-7AE71723EB2E}"/>
              </a:ext>
            </a:extLst>
          </p:cNvPr>
          <p:cNvCxnSpPr>
            <a:cxnSpLocks/>
          </p:cNvCxnSpPr>
          <p:nvPr/>
        </p:nvCxnSpPr>
        <p:spPr>
          <a:xfrm flipV="1">
            <a:off x="1243823" y="5030074"/>
            <a:ext cx="1309345" cy="1093208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F2D45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645A28C3-6351-C53A-A5B0-0032DC020F0B}"/>
              </a:ext>
            </a:extLst>
          </p:cNvPr>
          <p:cNvGrpSpPr/>
          <p:nvPr/>
        </p:nvGrpSpPr>
        <p:grpSpPr>
          <a:xfrm>
            <a:off x="8751536" y="2999124"/>
            <a:ext cx="2737196" cy="2613133"/>
            <a:chOff x="12242506" y="1728661"/>
            <a:chExt cx="2289138" cy="2214059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108F036-62F9-3116-F877-E44F08DB1C7E}"/>
                </a:ext>
              </a:extLst>
            </p:cNvPr>
            <p:cNvSpPr/>
            <p:nvPr/>
          </p:nvSpPr>
          <p:spPr>
            <a:xfrm rot="1074000">
              <a:off x="12286417" y="1728661"/>
              <a:ext cx="2214061" cy="2214059"/>
            </a:xfrm>
            <a:prstGeom prst="ellipse">
              <a:avLst/>
            </a:prstGeom>
            <a:gradFill flip="none" rotWithShape="1">
              <a:gsLst>
                <a:gs pos="99000">
                  <a:srgbClr val="D29D64">
                    <a:lumMod val="99912"/>
                    <a:lumOff val="88"/>
                  </a:srgbClr>
                </a:gs>
                <a:gs pos="0">
                  <a:srgbClr val="F3DEB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04" tIns="48351" rIns="96704" bIns="483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7103">
                <a:defRPr/>
              </a:pPr>
              <a:endParaRPr lang="zh-CN" altLang="en-US" sz="1904" dirty="0">
                <a:solidFill>
                  <a:srgbClr val="F2F2F2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99A47BCA-D18A-B089-9B1C-04F01A30279C}"/>
                </a:ext>
              </a:extLst>
            </p:cNvPr>
            <p:cNvSpPr/>
            <p:nvPr/>
          </p:nvSpPr>
          <p:spPr>
            <a:xfrm>
              <a:off x="12453500" y="1920505"/>
              <a:ext cx="1852211" cy="1852211"/>
            </a:xfrm>
            <a:prstGeom prst="ellipse">
              <a:avLst/>
            </a:prstGeom>
            <a:gradFill>
              <a:gsLst>
                <a:gs pos="99000">
                  <a:srgbClr val="D29D64">
                    <a:lumMod val="99912"/>
                    <a:lumOff val="88"/>
                  </a:srgbClr>
                </a:gs>
                <a:gs pos="58000">
                  <a:srgbClr val="F3DEB9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图形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2B502FEE-C2F8-C689-1776-98B4786AF054}"/>
                </a:ext>
              </a:extLst>
            </p:cNvPr>
            <p:cNvSpPr txBox="1"/>
            <p:nvPr/>
          </p:nvSpPr>
          <p:spPr>
            <a:xfrm>
              <a:off x="12242506" y="2431491"/>
              <a:ext cx="2289138" cy="80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 b="1" dirty="0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80000">
                        <a:srgbClr val="733705"/>
                      </a:gs>
                    </a:gsLst>
                    <a:lin ang="10800000" scaled="1"/>
                    <a:tileRect/>
                  </a:gradFill>
                  <a:latin typeface="思源黑体 CN Bold" panose="020B0800000000000000" charset="-122"/>
                  <a:ea typeface="思源黑体 CN Bold" panose="020B0800000000000000"/>
                  <a:cs typeface="思源黑体 CN Medium" panose="020B0600000000000000" charset="-122"/>
                  <a:sym typeface="思源黑体 CN Medium" panose="020B0600000000000000" charset="-122"/>
                </a:rPr>
                <a:t>中国</a:t>
              </a:r>
              <a:endParaRPr lang="en-US" altLang="zh-CN" sz="2800" b="1" dirty="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80000">
                      <a:srgbClr val="733705"/>
                    </a:gs>
                  </a:gsLst>
                  <a:lin ang="10800000" scaled="1"/>
                  <a:tileRect/>
                </a:gra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endParaRPr>
            </a:p>
            <a:p>
              <a:pPr algn="ctr"/>
              <a:r>
                <a:rPr lang="zh-CN" altLang="en-US" sz="2800" b="1" dirty="0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80000">
                        <a:srgbClr val="733705"/>
                      </a:gs>
                    </a:gsLst>
                    <a:lin ang="10800000" scaled="1"/>
                    <a:tileRect/>
                  </a:gradFill>
                  <a:latin typeface="思源黑体 CN Bold" panose="020B0800000000000000" charset="-122"/>
                  <a:ea typeface="思源黑体 CN Bold" panose="020B0800000000000000"/>
                  <a:cs typeface="思源黑体 CN Medium" panose="020B0600000000000000" charset="-122"/>
                  <a:sym typeface="思源黑体 CN Medium" panose="020B0600000000000000" charset="-122"/>
                </a:rPr>
                <a:t>宏观经济学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DB32D10-0BFD-42A8-CD94-3BBC97790E8B}"/>
              </a:ext>
            </a:extLst>
          </p:cNvPr>
          <p:cNvGrpSpPr/>
          <p:nvPr/>
        </p:nvGrpSpPr>
        <p:grpSpPr>
          <a:xfrm>
            <a:off x="11582046" y="3014924"/>
            <a:ext cx="2647424" cy="2613133"/>
            <a:chOff x="11189214" y="5125671"/>
            <a:chExt cx="2214061" cy="2214059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93D27E0-BB29-2292-C5A3-FA65FB33C342}"/>
                </a:ext>
              </a:extLst>
            </p:cNvPr>
            <p:cNvSpPr/>
            <p:nvPr/>
          </p:nvSpPr>
          <p:spPr>
            <a:xfrm rot="1074000">
              <a:off x="11189214" y="5125671"/>
              <a:ext cx="2214061" cy="2214059"/>
            </a:xfrm>
            <a:prstGeom prst="ellipse">
              <a:avLst/>
            </a:prstGeom>
            <a:gradFill flip="none" rotWithShape="1">
              <a:gsLst>
                <a:gs pos="99000">
                  <a:srgbClr val="D29D64">
                    <a:lumMod val="99912"/>
                    <a:lumOff val="88"/>
                  </a:srgbClr>
                </a:gs>
                <a:gs pos="0">
                  <a:srgbClr val="F3DEB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04" tIns="48351" rIns="96704" bIns="483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7103">
                <a:defRPr/>
              </a:pPr>
              <a:endParaRPr lang="zh-CN" altLang="en-US" sz="1904" dirty="0">
                <a:solidFill>
                  <a:srgbClr val="F2F2F2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585B64E4-AE99-F586-8C47-1B41D764793A}"/>
                </a:ext>
              </a:extLst>
            </p:cNvPr>
            <p:cNvSpPr/>
            <p:nvPr/>
          </p:nvSpPr>
          <p:spPr>
            <a:xfrm>
              <a:off x="11356220" y="5313945"/>
              <a:ext cx="1852211" cy="1852211"/>
            </a:xfrm>
            <a:prstGeom prst="ellipse">
              <a:avLst/>
            </a:prstGeom>
            <a:gradFill>
              <a:gsLst>
                <a:gs pos="99000">
                  <a:srgbClr val="D29D64">
                    <a:lumMod val="99912"/>
                    <a:lumOff val="88"/>
                  </a:srgbClr>
                </a:gs>
                <a:gs pos="58000">
                  <a:srgbClr val="F3DEB9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6" name="图形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872A0539-BD35-B3CA-CCE3-BEC6C7E22767}"/>
                </a:ext>
              </a:extLst>
            </p:cNvPr>
            <p:cNvSpPr txBox="1"/>
            <p:nvPr/>
          </p:nvSpPr>
          <p:spPr>
            <a:xfrm>
              <a:off x="11435378" y="5821941"/>
              <a:ext cx="165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 b="1" dirty="0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80000">
                        <a:srgbClr val="733705"/>
                      </a:gs>
                    </a:gsLst>
                    <a:lin ang="10800000" scaled="1"/>
                    <a:tileRect/>
                  </a:gradFill>
                  <a:latin typeface="思源黑体 CN Bold" panose="020B0800000000000000" charset="-122"/>
                  <a:ea typeface="思源黑体 CN Bold" panose="020B0800000000000000"/>
                  <a:cs typeface="思源黑体 CN Medium" panose="020B0600000000000000" charset="-122"/>
                  <a:sym typeface="思源黑体 CN Medium" panose="020B0600000000000000" charset="-122"/>
                </a:rPr>
                <a:t>中国</a:t>
              </a:r>
              <a:endParaRPr lang="en-US" altLang="zh-CN" sz="2800" b="1" dirty="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80000">
                      <a:srgbClr val="733705"/>
                    </a:gs>
                  </a:gsLst>
                  <a:lin ang="10800000" scaled="1"/>
                  <a:tileRect/>
                </a:gra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endParaRPr>
            </a:p>
            <a:p>
              <a:pPr algn="ctr"/>
              <a:r>
                <a:rPr lang="zh-CN" altLang="en-US" sz="2800" b="1" dirty="0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80000">
                        <a:srgbClr val="733705"/>
                      </a:gs>
                    </a:gsLst>
                    <a:lin ang="10800000" scaled="1"/>
                    <a:tileRect/>
                  </a:gradFill>
                  <a:latin typeface="思源黑体 CN Bold" panose="020B0800000000000000" charset="-122"/>
                  <a:ea typeface="思源黑体 CN Bold" panose="020B0800000000000000"/>
                  <a:cs typeface="思源黑体 CN Medium" panose="020B0600000000000000" charset="-122"/>
                  <a:sym typeface="思源黑体 CN Medium" panose="020B0600000000000000" charset="-122"/>
                </a:rPr>
                <a:t>区域经济学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A07DF19-4802-15C7-A612-955E451C1409}"/>
              </a:ext>
            </a:extLst>
          </p:cNvPr>
          <p:cNvGrpSpPr/>
          <p:nvPr/>
        </p:nvGrpSpPr>
        <p:grpSpPr>
          <a:xfrm>
            <a:off x="14370788" y="3023599"/>
            <a:ext cx="2647424" cy="2613133"/>
            <a:chOff x="14073581" y="3022353"/>
            <a:chExt cx="2214061" cy="2214059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36B8AF7-69D6-0ACA-67F5-61D691B9B759}"/>
                </a:ext>
              </a:extLst>
            </p:cNvPr>
            <p:cNvSpPr/>
            <p:nvPr/>
          </p:nvSpPr>
          <p:spPr>
            <a:xfrm rot="1074000">
              <a:off x="14073581" y="3022353"/>
              <a:ext cx="2214061" cy="2214059"/>
            </a:xfrm>
            <a:prstGeom prst="ellipse">
              <a:avLst/>
            </a:prstGeom>
            <a:gradFill flip="none" rotWithShape="1">
              <a:gsLst>
                <a:gs pos="99000">
                  <a:srgbClr val="D29D64">
                    <a:lumMod val="99912"/>
                    <a:lumOff val="88"/>
                  </a:srgbClr>
                </a:gs>
                <a:gs pos="0">
                  <a:srgbClr val="F3DEB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04" tIns="48351" rIns="96704" bIns="4835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7103">
                <a:defRPr/>
              </a:pPr>
              <a:endParaRPr lang="zh-CN" altLang="en-US" sz="1904" dirty="0">
                <a:solidFill>
                  <a:srgbClr val="F2F2F2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2D8B5CA-6EC8-E7EF-E652-2A9AC55867D0}"/>
                </a:ext>
              </a:extLst>
            </p:cNvPr>
            <p:cNvSpPr/>
            <p:nvPr/>
          </p:nvSpPr>
          <p:spPr>
            <a:xfrm>
              <a:off x="14241660" y="3200665"/>
              <a:ext cx="1852211" cy="1852211"/>
            </a:xfrm>
            <a:prstGeom prst="ellipse">
              <a:avLst/>
            </a:prstGeom>
            <a:gradFill>
              <a:gsLst>
                <a:gs pos="99000">
                  <a:srgbClr val="D29D64">
                    <a:lumMod val="99912"/>
                    <a:lumOff val="88"/>
                  </a:srgbClr>
                </a:gs>
                <a:gs pos="58000">
                  <a:srgbClr val="F3DEB9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图形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8EED377E-3FB0-78ED-4F8A-C976EA0539A8}"/>
                </a:ext>
              </a:extLst>
            </p:cNvPr>
            <p:cNvSpPr txBox="1"/>
            <p:nvPr/>
          </p:nvSpPr>
          <p:spPr>
            <a:xfrm>
              <a:off x="14135765" y="3686145"/>
              <a:ext cx="2111270" cy="80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 b="1" dirty="0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80000">
                        <a:srgbClr val="733705"/>
                      </a:gs>
                    </a:gsLst>
                    <a:lin ang="10800000" scaled="1"/>
                    <a:tileRect/>
                  </a:gradFill>
                  <a:latin typeface="思源黑体 CN Bold" panose="020B0800000000000000" charset="-122"/>
                  <a:ea typeface="思源黑体 CN Bold" panose="020B0800000000000000"/>
                  <a:cs typeface="思源黑体 CN Medium" panose="020B0600000000000000" charset="-122"/>
                  <a:sym typeface="思源黑体 CN Medium" panose="020B0600000000000000" charset="-122"/>
                </a:rPr>
                <a:t>中国</a:t>
              </a:r>
              <a:endParaRPr lang="en-US" altLang="zh-CN" sz="2800" b="1" dirty="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80000">
                      <a:srgbClr val="733705"/>
                    </a:gs>
                  </a:gsLst>
                  <a:lin ang="10800000" scaled="1"/>
                  <a:tileRect/>
                </a:gra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endParaRPr>
            </a:p>
            <a:p>
              <a:pPr algn="ctr"/>
              <a:r>
                <a:rPr lang="zh-CN" altLang="en-US" sz="2800" b="1" dirty="0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80000">
                        <a:srgbClr val="733705"/>
                      </a:gs>
                    </a:gsLst>
                    <a:lin ang="10800000" scaled="1"/>
                    <a:tileRect/>
                  </a:gradFill>
                  <a:latin typeface="思源黑体 CN Bold" panose="020B0800000000000000" charset="-122"/>
                  <a:ea typeface="思源黑体 CN Bold" panose="020B0800000000000000"/>
                  <a:cs typeface="思源黑体 CN Medium" panose="020B0600000000000000" charset="-122"/>
                  <a:sym typeface="思源黑体 CN Medium" panose="020B0600000000000000" charset="-122"/>
                </a:rPr>
                <a:t>开放型经济学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280C4D4-119E-4C26-82B2-B2ED974BF15A}"/>
              </a:ext>
            </a:extLst>
          </p:cNvPr>
          <p:cNvGrpSpPr/>
          <p:nvPr/>
        </p:nvGrpSpPr>
        <p:grpSpPr>
          <a:xfrm>
            <a:off x="19009705" y="1728660"/>
            <a:ext cx="5728701" cy="5525498"/>
            <a:chOff x="10451289" y="1046035"/>
            <a:chExt cx="5728701" cy="5525498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DB5B852C-B17B-1243-377D-327FC5E477CD}"/>
                </a:ext>
              </a:extLst>
            </p:cNvPr>
            <p:cNvGrpSpPr/>
            <p:nvPr/>
          </p:nvGrpSpPr>
          <p:grpSpPr>
            <a:xfrm>
              <a:off x="10451289" y="2326195"/>
              <a:ext cx="2213341" cy="2213338"/>
              <a:chOff x="10451289" y="2326195"/>
              <a:chExt cx="1484847" cy="1484845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A3D2804B-9CE7-71A5-53AC-52EFE9B729A2}"/>
                  </a:ext>
                </a:extLst>
              </p:cNvPr>
              <p:cNvSpPr/>
              <p:nvPr/>
            </p:nvSpPr>
            <p:spPr>
              <a:xfrm>
                <a:off x="10451289" y="2326195"/>
                <a:ext cx="1484847" cy="1484845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AB5E23FD-4E71-AEBC-E38E-6F52594F3EBE}"/>
                  </a:ext>
                </a:extLst>
              </p:cNvPr>
              <p:cNvSpPr/>
              <p:nvPr/>
            </p:nvSpPr>
            <p:spPr>
              <a:xfrm>
                <a:off x="10647857" y="2540324"/>
                <a:ext cx="1091711" cy="1091711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 dirty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C85D04CA-ED07-670F-B569-550000C50758}"/>
                </a:ext>
              </a:extLst>
            </p:cNvPr>
            <p:cNvGrpSpPr/>
            <p:nvPr/>
          </p:nvGrpSpPr>
          <p:grpSpPr>
            <a:xfrm>
              <a:off x="12219129" y="1046035"/>
              <a:ext cx="2213341" cy="2213338"/>
              <a:chOff x="10451289" y="2326195"/>
              <a:chExt cx="1484847" cy="1484845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835C9A9-EB5F-A779-B474-47FFF55E1D67}"/>
                  </a:ext>
                </a:extLst>
              </p:cNvPr>
              <p:cNvSpPr/>
              <p:nvPr/>
            </p:nvSpPr>
            <p:spPr>
              <a:xfrm>
                <a:off x="10451289" y="2326195"/>
                <a:ext cx="1484847" cy="1484845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0327DCAC-9345-5A54-5162-A7877E18663D}"/>
                  </a:ext>
                </a:extLst>
              </p:cNvPr>
              <p:cNvSpPr/>
              <p:nvPr/>
            </p:nvSpPr>
            <p:spPr>
              <a:xfrm>
                <a:off x="10647857" y="2540324"/>
                <a:ext cx="1091711" cy="1091711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229CB8E-47FE-FC9F-8EB3-2EA2C2ADD40A}"/>
                </a:ext>
              </a:extLst>
            </p:cNvPr>
            <p:cNvGrpSpPr/>
            <p:nvPr/>
          </p:nvGrpSpPr>
          <p:grpSpPr>
            <a:xfrm>
              <a:off x="13966649" y="2326195"/>
              <a:ext cx="2213341" cy="2213338"/>
              <a:chOff x="10451289" y="2326195"/>
              <a:chExt cx="1484847" cy="1484845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DB3334AC-FBE6-57D3-179D-E14153CE60A9}"/>
                  </a:ext>
                </a:extLst>
              </p:cNvPr>
              <p:cNvSpPr/>
              <p:nvPr/>
            </p:nvSpPr>
            <p:spPr>
              <a:xfrm>
                <a:off x="10451289" y="2326195"/>
                <a:ext cx="1484847" cy="1484845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7F06BF0F-39A9-6CBD-02F3-C34EDFDC712F}"/>
                  </a:ext>
                </a:extLst>
              </p:cNvPr>
              <p:cNvSpPr/>
              <p:nvPr/>
            </p:nvSpPr>
            <p:spPr>
              <a:xfrm>
                <a:off x="10647857" y="2540324"/>
                <a:ext cx="1091711" cy="1091711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D545CDA0-E676-47AC-9799-4DB2DE431B80}"/>
                </a:ext>
              </a:extLst>
            </p:cNvPr>
            <p:cNvGrpSpPr/>
            <p:nvPr/>
          </p:nvGrpSpPr>
          <p:grpSpPr>
            <a:xfrm>
              <a:off x="11142169" y="4358195"/>
              <a:ext cx="2213341" cy="2213338"/>
              <a:chOff x="10451289" y="2326195"/>
              <a:chExt cx="1484847" cy="1484845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F24D77D7-E404-1D61-8D6B-1E9C9752C942}"/>
                  </a:ext>
                </a:extLst>
              </p:cNvPr>
              <p:cNvSpPr/>
              <p:nvPr/>
            </p:nvSpPr>
            <p:spPr>
              <a:xfrm>
                <a:off x="10451289" y="2326195"/>
                <a:ext cx="1484847" cy="1484845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4B2E068C-009C-61B8-3A11-18C61ECC9357}"/>
                  </a:ext>
                </a:extLst>
              </p:cNvPr>
              <p:cNvSpPr/>
              <p:nvPr/>
            </p:nvSpPr>
            <p:spPr>
              <a:xfrm>
                <a:off x="10647857" y="2540324"/>
                <a:ext cx="1091711" cy="1091711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2679FDD8-C37E-BD2C-AEC9-E3C5CFDF834D}"/>
                </a:ext>
              </a:extLst>
            </p:cNvPr>
            <p:cNvGrpSpPr/>
            <p:nvPr/>
          </p:nvGrpSpPr>
          <p:grpSpPr>
            <a:xfrm>
              <a:off x="13275769" y="4358195"/>
              <a:ext cx="2213341" cy="2213338"/>
              <a:chOff x="10451289" y="2326195"/>
              <a:chExt cx="1484847" cy="1484845"/>
            </a:xfrm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D135496D-10C4-3FD1-7648-975F80EDC773}"/>
                  </a:ext>
                </a:extLst>
              </p:cNvPr>
              <p:cNvSpPr/>
              <p:nvPr/>
            </p:nvSpPr>
            <p:spPr>
              <a:xfrm>
                <a:off x="10451289" y="2326195"/>
                <a:ext cx="1484847" cy="1484845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15A65216-0CAD-5806-0412-9207FC549EB7}"/>
                  </a:ext>
                </a:extLst>
              </p:cNvPr>
              <p:cNvSpPr/>
              <p:nvPr/>
            </p:nvSpPr>
            <p:spPr>
              <a:xfrm>
                <a:off x="10647857" y="2540324"/>
                <a:ext cx="1091711" cy="1091711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81E59865-B4C1-486C-9752-260AB4C98F8B}"/>
              </a:ext>
            </a:extLst>
          </p:cNvPr>
          <p:cNvSpPr/>
          <p:nvPr/>
        </p:nvSpPr>
        <p:spPr>
          <a:xfrm>
            <a:off x="928625" y="3532940"/>
            <a:ext cx="6413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spc="1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rPr>
              <a:t>教育部首批</a:t>
            </a:r>
            <a:endParaRPr lang="en-US" altLang="zh-CN" sz="6000" b="1" spc="1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/>
              <a:cs typeface="思源黑体 CN Medium" panose="020B0600000000000000" charset="-122"/>
              <a:sym typeface="思源黑体 CN Medium" panose="020B0600000000000000" charset="-122"/>
            </a:endParaRPr>
          </a:p>
          <a:p>
            <a:pPr algn="ctr"/>
            <a:r>
              <a:rPr lang="zh-CN" altLang="en-US" sz="6000" b="1" spc="1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rPr>
              <a:t>中国经济学系列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D62A4A3-E0E4-4855-BBB3-11607A98E474}"/>
              </a:ext>
            </a:extLst>
          </p:cNvPr>
          <p:cNvSpPr txBox="1"/>
          <p:nvPr/>
        </p:nvSpPr>
        <p:spPr>
          <a:xfrm>
            <a:off x="9125695" y="5954484"/>
            <a:ext cx="248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作者：龚六堂 等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E898EA8-9F1B-45D9-9FD2-C0459F861836}"/>
              </a:ext>
            </a:extLst>
          </p:cNvPr>
          <p:cNvSpPr txBox="1"/>
          <p:nvPr/>
        </p:nvSpPr>
        <p:spPr>
          <a:xfrm>
            <a:off x="11804760" y="5962089"/>
            <a:ext cx="247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作者：李国平 等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B6D638E-68EA-498E-9D14-E2F603334C66}"/>
              </a:ext>
            </a:extLst>
          </p:cNvPr>
          <p:cNvSpPr txBox="1"/>
          <p:nvPr/>
        </p:nvSpPr>
        <p:spPr>
          <a:xfrm>
            <a:off x="14650616" y="5954484"/>
            <a:ext cx="235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作者：余淼杰 等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4A9C4B2-B9A8-4A91-A287-726079B738E0}"/>
              </a:ext>
            </a:extLst>
          </p:cNvPr>
          <p:cNvSpPr txBox="1"/>
          <p:nvPr/>
        </p:nvSpPr>
        <p:spPr>
          <a:xfrm>
            <a:off x="10004939" y="1696004"/>
            <a:ext cx="567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预计出版时间：</a:t>
            </a:r>
            <a:r>
              <a:rPr lang="en-US" altLang="zh-CN" sz="3600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3600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下半年</a:t>
            </a:r>
            <a:endParaRPr lang="zh-CN" altLang="en-US" sz="3600" b="1" dirty="0">
              <a:solidFill>
                <a:srgbClr val="F1D27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5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D83761B9-6BD6-88BB-8335-40F94A43328B}"/>
              </a:ext>
            </a:extLst>
          </p:cNvPr>
          <p:cNvGrpSpPr/>
          <p:nvPr/>
        </p:nvGrpSpPr>
        <p:grpSpPr>
          <a:xfrm>
            <a:off x="581199" y="3788282"/>
            <a:ext cx="7268093" cy="4789636"/>
            <a:chOff x="913707" y="1317655"/>
            <a:chExt cx="7268093" cy="478963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C0BF7EC5-05A1-C774-A615-021CA38FAED1}"/>
                </a:ext>
              </a:extLst>
            </p:cNvPr>
            <p:cNvSpPr/>
            <p:nvPr/>
          </p:nvSpPr>
          <p:spPr>
            <a:xfrm>
              <a:off x="913707" y="1317655"/>
              <a:ext cx="7268093" cy="478963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6F57A21-F460-3E4F-8261-BF4D0139DE1A}"/>
                </a:ext>
              </a:extLst>
            </p:cNvPr>
            <p:cNvSpPr/>
            <p:nvPr/>
          </p:nvSpPr>
          <p:spPr>
            <a:xfrm>
              <a:off x="1336255" y="1845706"/>
              <a:ext cx="2237691" cy="1255798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ADD149F-5FF5-425A-D9EF-0DA957FFB3FA}"/>
                </a:ext>
              </a:extLst>
            </p:cNvPr>
            <p:cNvSpPr txBox="1"/>
            <p:nvPr/>
          </p:nvSpPr>
          <p:spPr>
            <a:xfrm>
              <a:off x="1437551" y="2044822"/>
              <a:ext cx="6457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2023</a:t>
              </a:r>
              <a:r>
                <a:rPr lang="zh-CN" altLang="en-US" sz="48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年交稿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267FB41-3599-FD2A-6871-206346ED5039}"/>
                </a:ext>
              </a:extLst>
            </p:cNvPr>
            <p:cNvSpPr txBox="1"/>
            <p:nvPr/>
          </p:nvSpPr>
          <p:spPr>
            <a:xfrm>
              <a:off x="1104560" y="3252018"/>
              <a:ext cx="6420472" cy="224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中国特色社会主义政治经济学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（林毅夫）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中国发展经济学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（姚洋）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中国金融学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（刘俏）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中国微观经济学</a:t>
              </a:r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400" dirty="0">
                  <a:solidFill>
                    <a:schemeClr val="bg1">
                      <a:lumMod val="9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（平新乔）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6594B2F-6F08-EFE8-F26E-10BF7C669873}"/>
              </a:ext>
            </a:extLst>
          </p:cNvPr>
          <p:cNvGrpSpPr/>
          <p:nvPr/>
        </p:nvGrpSpPr>
        <p:grpSpPr>
          <a:xfrm>
            <a:off x="9664239" y="3788282"/>
            <a:ext cx="7268093" cy="4789636"/>
            <a:chOff x="913707" y="1317655"/>
            <a:chExt cx="7268093" cy="4789636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1E5C82A-7505-F3B5-2F5C-0E2FE722A8F4}"/>
                </a:ext>
              </a:extLst>
            </p:cNvPr>
            <p:cNvSpPr/>
            <p:nvPr/>
          </p:nvSpPr>
          <p:spPr>
            <a:xfrm>
              <a:off x="913707" y="1317655"/>
              <a:ext cx="7268093" cy="478963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7A56682-E66E-3F60-8D05-19676AA227A1}"/>
                </a:ext>
              </a:extLst>
            </p:cNvPr>
            <p:cNvSpPr/>
            <p:nvPr/>
          </p:nvSpPr>
          <p:spPr>
            <a:xfrm>
              <a:off x="1679579" y="1872648"/>
              <a:ext cx="2190016" cy="1255798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8A270"/>
                </a:solidFill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8F633559-45FD-2F3B-57E0-5318C66339BF}"/>
                </a:ext>
              </a:extLst>
            </p:cNvPr>
            <p:cNvSpPr txBox="1"/>
            <p:nvPr/>
          </p:nvSpPr>
          <p:spPr>
            <a:xfrm>
              <a:off x="2048111" y="2085048"/>
              <a:ext cx="60564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更多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03231C-C168-58D1-A39C-28EF2195BA5C}"/>
              </a:ext>
            </a:extLst>
          </p:cNvPr>
          <p:cNvGrpSpPr/>
          <p:nvPr/>
        </p:nvGrpSpPr>
        <p:grpSpPr>
          <a:xfrm>
            <a:off x="6568016" y="4390273"/>
            <a:ext cx="3763791" cy="3527586"/>
            <a:chOff x="2859702" y="2495210"/>
            <a:chExt cx="3097599" cy="266198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691154C6-DA30-E2E0-CF06-5C6C143C0128}"/>
                </a:ext>
              </a:extLst>
            </p:cNvPr>
            <p:cNvSpPr/>
            <p:nvPr/>
          </p:nvSpPr>
          <p:spPr>
            <a:xfrm>
              <a:off x="3924189" y="4695961"/>
              <a:ext cx="1499030" cy="461231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44000"/>
                  </a:sys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6E1F780-AC9C-414D-D162-378CB1308C14}"/>
                </a:ext>
              </a:extLst>
            </p:cNvPr>
            <p:cNvGrpSpPr/>
            <p:nvPr/>
          </p:nvGrpSpPr>
          <p:grpSpPr>
            <a:xfrm>
              <a:off x="2859702" y="3041037"/>
              <a:ext cx="3051446" cy="1561106"/>
              <a:chOff x="3116689" y="2717026"/>
              <a:chExt cx="3051446" cy="1561106"/>
            </a:xfrm>
            <a:effectLst/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27312AF4-A5B7-A17B-49AD-8F395CCED174}"/>
                  </a:ext>
                </a:extLst>
              </p:cNvPr>
              <p:cNvGrpSpPr/>
              <p:nvPr/>
            </p:nvGrpSpPr>
            <p:grpSpPr>
              <a:xfrm>
                <a:off x="3666493" y="2717026"/>
                <a:ext cx="2339840" cy="1561106"/>
                <a:chOff x="3666493" y="2717026"/>
                <a:chExt cx="2339840" cy="1561106"/>
              </a:xfrm>
            </p:grpSpPr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id="{F5590ECB-A0F4-A564-43C9-7FD32F0FA250}"/>
                    </a:ext>
                  </a:extLst>
                </p:cNvPr>
                <p:cNvGrpSpPr/>
                <p:nvPr/>
              </p:nvGrpSpPr>
              <p:grpSpPr>
                <a:xfrm rot="7733674">
                  <a:off x="4055860" y="2327659"/>
                  <a:ext cx="1561106" cy="2339840"/>
                  <a:chOff x="2428899" y="2027784"/>
                  <a:chExt cx="1512071" cy="2128167"/>
                </a:xfrm>
              </p:grpSpPr>
              <p:sp>
                <p:nvSpPr>
                  <p:cNvPr id="29" name="矩形 4">
                    <a:extLst>
                      <a:ext uri="{FF2B5EF4-FFF2-40B4-BE49-F238E27FC236}">
                        <a16:creationId xmlns:a16="http://schemas.microsoft.com/office/drawing/2014/main" id="{1614987A-0AB1-FFDC-4293-5C107B1193FB}"/>
                      </a:ext>
                    </a:extLst>
                  </p:cNvPr>
                  <p:cNvSpPr/>
                  <p:nvPr/>
                </p:nvSpPr>
                <p:spPr>
                  <a:xfrm>
                    <a:off x="2653446" y="2141512"/>
                    <a:ext cx="1158464" cy="2013371"/>
                  </a:xfrm>
                  <a:custGeom>
                    <a:avLst/>
                    <a:gdLst>
                      <a:gd name="connsiteX0" fmla="*/ 0 w 1017970"/>
                      <a:gd name="connsiteY0" fmla="*/ 0 h 1656184"/>
                      <a:gd name="connsiteX1" fmla="*/ 1017970 w 1017970"/>
                      <a:gd name="connsiteY1" fmla="*/ 0 h 1656184"/>
                      <a:gd name="connsiteX2" fmla="*/ 1017970 w 1017970"/>
                      <a:gd name="connsiteY2" fmla="*/ 1656184 h 1656184"/>
                      <a:gd name="connsiteX3" fmla="*/ 0 w 1017970"/>
                      <a:gd name="connsiteY3" fmla="*/ 1656184 h 1656184"/>
                      <a:gd name="connsiteX4" fmla="*/ 0 w 1017970"/>
                      <a:gd name="connsiteY4" fmla="*/ 0 h 1656184"/>
                      <a:gd name="connsiteX0-1" fmla="*/ 0 w 1134651"/>
                      <a:gd name="connsiteY0-2" fmla="*/ 0 h 1656184"/>
                      <a:gd name="connsiteX1-3" fmla="*/ 1134651 w 1134651"/>
                      <a:gd name="connsiteY1-4" fmla="*/ 345282 h 1656184"/>
                      <a:gd name="connsiteX2-5" fmla="*/ 1017970 w 1134651"/>
                      <a:gd name="connsiteY2-6" fmla="*/ 1656184 h 1656184"/>
                      <a:gd name="connsiteX3-7" fmla="*/ 0 w 1134651"/>
                      <a:gd name="connsiteY3-8" fmla="*/ 1656184 h 1656184"/>
                      <a:gd name="connsiteX4-9" fmla="*/ 0 w 1134651"/>
                      <a:gd name="connsiteY4-10" fmla="*/ 0 h 1656184"/>
                      <a:gd name="connsiteX0-11" fmla="*/ 0 w 1158464"/>
                      <a:gd name="connsiteY0-12" fmla="*/ 0 h 2013371"/>
                      <a:gd name="connsiteX1-13" fmla="*/ 1134651 w 1158464"/>
                      <a:gd name="connsiteY1-14" fmla="*/ 345282 h 2013371"/>
                      <a:gd name="connsiteX2-15" fmla="*/ 1158464 w 1158464"/>
                      <a:gd name="connsiteY2-16" fmla="*/ 2013371 h 2013371"/>
                      <a:gd name="connsiteX3-17" fmla="*/ 0 w 1158464"/>
                      <a:gd name="connsiteY3-18" fmla="*/ 1656184 h 2013371"/>
                      <a:gd name="connsiteX4-19" fmla="*/ 0 w 1158464"/>
                      <a:gd name="connsiteY4-20" fmla="*/ 0 h 2013371"/>
                      <a:gd name="connsiteX0-21" fmla="*/ 0 w 1158464"/>
                      <a:gd name="connsiteY0-22" fmla="*/ 0 h 2013371"/>
                      <a:gd name="connsiteX1-23" fmla="*/ 1134651 w 1158464"/>
                      <a:gd name="connsiteY1-24" fmla="*/ 345282 h 2013371"/>
                      <a:gd name="connsiteX2-25" fmla="*/ 1158464 w 1158464"/>
                      <a:gd name="connsiteY2-26" fmla="*/ 2013371 h 2013371"/>
                      <a:gd name="connsiteX3-27" fmla="*/ 14287 w 1158464"/>
                      <a:gd name="connsiteY3-28" fmla="*/ 1629990 h 2013371"/>
                      <a:gd name="connsiteX4-29" fmla="*/ 0 w 1158464"/>
                      <a:gd name="connsiteY4-30" fmla="*/ 0 h 20133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158464" h="2013371">
                        <a:moveTo>
                          <a:pt x="0" y="0"/>
                        </a:moveTo>
                        <a:lnTo>
                          <a:pt x="1134651" y="345282"/>
                        </a:lnTo>
                        <a:lnTo>
                          <a:pt x="1158464" y="2013371"/>
                        </a:lnTo>
                        <a:lnTo>
                          <a:pt x="14287" y="16299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079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zh-CN" altLang="en-US" kern="0" dirty="0">
                      <a:solidFill>
                        <a:prstClr val="white"/>
                      </a:solidFill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0" name="矩形 1">
                    <a:extLst>
                      <a:ext uri="{FF2B5EF4-FFF2-40B4-BE49-F238E27FC236}">
                        <a16:creationId xmlns:a16="http://schemas.microsoft.com/office/drawing/2014/main" id="{C29C1AB1-9A72-DC36-B311-DC0C8B7D7008}"/>
                      </a:ext>
                    </a:extLst>
                  </p:cNvPr>
                  <p:cNvSpPr/>
                  <p:nvPr/>
                </p:nvSpPr>
                <p:spPr>
                  <a:xfrm>
                    <a:off x="2428899" y="2716064"/>
                    <a:ext cx="1133442" cy="1389385"/>
                  </a:xfrm>
                  <a:custGeom>
                    <a:avLst/>
                    <a:gdLst>
                      <a:gd name="connsiteX0" fmla="*/ 0 w 1181067"/>
                      <a:gd name="connsiteY0" fmla="*/ 0 h 1944216"/>
                      <a:gd name="connsiteX1" fmla="*/ 1181067 w 1181067"/>
                      <a:gd name="connsiteY1" fmla="*/ 0 h 1944216"/>
                      <a:gd name="connsiteX2" fmla="*/ 1181067 w 1181067"/>
                      <a:gd name="connsiteY2" fmla="*/ 1944216 h 1944216"/>
                      <a:gd name="connsiteX3" fmla="*/ 0 w 1181067"/>
                      <a:gd name="connsiteY3" fmla="*/ 1944216 h 1944216"/>
                      <a:gd name="connsiteX4" fmla="*/ 0 w 1181067"/>
                      <a:gd name="connsiteY4" fmla="*/ 0 h 1944216"/>
                      <a:gd name="connsiteX0-1" fmla="*/ 0 w 1233455"/>
                      <a:gd name="connsiteY0-2" fmla="*/ 0 h 2296641"/>
                      <a:gd name="connsiteX1-3" fmla="*/ 1233455 w 1233455"/>
                      <a:gd name="connsiteY1-4" fmla="*/ 352425 h 2296641"/>
                      <a:gd name="connsiteX2-5" fmla="*/ 1233455 w 1233455"/>
                      <a:gd name="connsiteY2-6" fmla="*/ 2296641 h 2296641"/>
                      <a:gd name="connsiteX3-7" fmla="*/ 52388 w 1233455"/>
                      <a:gd name="connsiteY3-8" fmla="*/ 2296641 h 2296641"/>
                      <a:gd name="connsiteX4-9" fmla="*/ 0 w 1233455"/>
                      <a:gd name="connsiteY4-10" fmla="*/ 0 h 2296641"/>
                      <a:gd name="connsiteX0-11" fmla="*/ 0 w 1233455"/>
                      <a:gd name="connsiteY0-12" fmla="*/ 0 h 2296641"/>
                      <a:gd name="connsiteX1-13" fmla="*/ 864362 w 1233455"/>
                      <a:gd name="connsiteY1-14" fmla="*/ 300037 h 2296641"/>
                      <a:gd name="connsiteX2-15" fmla="*/ 1233455 w 1233455"/>
                      <a:gd name="connsiteY2-16" fmla="*/ 2296641 h 2296641"/>
                      <a:gd name="connsiteX3-17" fmla="*/ 52388 w 1233455"/>
                      <a:gd name="connsiteY3-18" fmla="*/ 2296641 h 2296641"/>
                      <a:gd name="connsiteX4-19" fmla="*/ 0 w 1233455"/>
                      <a:gd name="connsiteY4-20" fmla="*/ 0 h 2296641"/>
                      <a:gd name="connsiteX0-21" fmla="*/ 0 w 1128680"/>
                      <a:gd name="connsiteY0-22" fmla="*/ 0 h 2296641"/>
                      <a:gd name="connsiteX1-23" fmla="*/ 864362 w 1128680"/>
                      <a:gd name="connsiteY1-24" fmla="*/ 300037 h 2296641"/>
                      <a:gd name="connsiteX2-25" fmla="*/ 1128680 w 1128680"/>
                      <a:gd name="connsiteY2-26" fmla="*/ 1389385 h 2296641"/>
                      <a:gd name="connsiteX3-27" fmla="*/ 52388 w 1128680"/>
                      <a:gd name="connsiteY3-28" fmla="*/ 2296641 h 2296641"/>
                      <a:gd name="connsiteX4-29" fmla="*/ 0 w 1128680"/>
                      <a:gd name="connsiteY4-30" fmla="*/ 0 h 2296641"/>
                      <a:gd name="connsiteX0-31" fmla="*/ 0 w 1128680"/>
                      <a:gd name="connsiteY0-32" fmla="*/ 0 h 1389385"/>
                      <a:gd name="connsiteX1-33" fmla="*/ 864362 w 1128680"/>
                      <a:gd name="connsiteY1-34" fmla="*/ 300037 h 1389385"/>
                      <a:gd name="connsiteX2-35" fmla="*/ 1128680 w 1128680"/>
                      <a:gd name="connsiteY2-36" fmla="*/ 1389385 h 1389385"/>
                      <a:gd name="connsiteX3-37" fmla="*/ 228601 w 1128680"/>
                      <a:gd name="connsiteY3-38" fmla="*/ 1051247 h 1389385"/>
                      <a:gd name="connsiteX4-39" fmla="*/ 0 w 1128680"/>
                      <a:gd name="connsiteY4-40" fmla="*/ 0 h 1389385"/>
                      <a:gd name="connsiteX0-41" fmla="*/ 0 w 1128680"/>
                      <a:gd name="connsiteY0-42" fmla="*/ 0 h 1389385"/>
                      <a:gd name="connsiteX1-43" fmla="*/ 864362 w 1128680"/>
                      <a:gd name="connsiteY1-44" fmla="*/ 300037 h 1389385"/>
                      <a:gd name="connsiteX2-45" fmla="*/ 1128680 w 1128680"/>
                      <a:gd name="connsiteY2-46" fmla="*/ 1389385 h 1389385"/>
                      <a:gd name="connsiteX3-47" fmla="*/ 228601 w 1128680"/>
                      <a:gd name="connsiteY3-48" fmla="*/ 1051247 h 1389385"/>
                      <a:gd name="connsiteX4-49" fmla="*/ 0 w 1128680"/>
                      <a:gd name="connsiteY4-50" fmla="*/ 0 h 1389385"/>
                      <a:gd name="connsiteX0-51" fmla="*/ 0 w 1128680"/>
                      <a:gd name="connsiteY0-52" fmla="*/ 0 h 1389385"/>
                      <a:gd name="connsiteX1-53" fmla="*/ 864362 w 1128680"/>
                      <a:gd name="connsiteY1-54" fmla="*/ 300037 h 1389385"/>
                      <a:gd name="connsiteX2-55" fmla="*/ 1128680 w 1128680"/>
                      <a:gd name="connsiteY2-56" fmla="*/ 1389385 h 1389385"/>
                      <a:gd name="connsiteX3-57" fmla="*/ 228601 w 1128680"/>
                      <a:gd name="connsiteY3-58" fmla="*/ 1051247 h 1389385"/>
                      <a:gd name="connsiteX4-59" fmla="*/ 0 w 1128680"/>
                      <a:gd name="connsiteY4-60" fmla="*/ 0 h 1389385"/>
                      <a:gd name="connsiteX0-61" fmla="*/ 0 w 1128680"/>
                      <a:gd name="connsiteY0-62" fmla="*/ 0 h 1389385"/>
                      <a:gd name="connsiteX1-63" fmla="*/ 864362 w 1128680"/>
                      <a:gd name="connsiteY1-64" fmla="*/ 300037 h 1389385"/>
                      <a:gd name="connsiteX2-65" fmla="*/ 1128680 w 1128680"/>
                      <a:gd name="connsiteY2-66" fmla="*/ 1389385 h 1389385"/>
                      <a:gd name="connsiteX3-67" fmla="*/ 228601 w 1128680"/>
                      <a:gd name="connsiteY3-68" fmla="*/ 1051247 h 1389385"/>
                      <a:gd name="connsiteX4-69" fmla="*/ 0 w 1128680"/>
                      <a:gd name="connsiteY4-70" fmla="*/ 0 h 1389385"/>
                      <a:gd name="connsiteX0-71" fmla="*/ 0 w 1128680"/>
                      <a:gd name="connsiteY0-72" fmla="*/ 0 h 1389385"/>
                      <a:gd name="connsiteX1-73" fmla="*/ 864362 w 1128680"/>
                      <a:gd name="connsiteY1-74" fmla="*/ 300037 h 1389385"/>
                      <a:gd name="connsiteX2-75" fmla="*/ 1128680 w 1128680"/>
                      <a:gd name="connsiteY2-76" fmla="*/ 1389385 h 1389385"/>
                      <a:gd name="connsiteX3-77" fmla="*/ 228601 w 1128680"/>
                      <a:gd name="connsiteY3-78" fmla="*/ 1051247 h 1389385"/>
                      <a:gd name="connsiteX4-79" fmla="*/ 0 w 1128680"/>
                      <a:gd name="connsiteY4-80" fmla="*/ 0 h 1389385"/>
                      <a:gd name="connsiteX0-81" fmla="*/ 0 w 1128680"/>
                      <a:gd name="connsiteY0-82" fmla="*/ 0 h 1389385"/>
                      <a:gd name="connsiteX1-83" fmla="*/ 864362 w 1128680"/>
                      <a:gd name="connsiteY1-84" fmla="*/ 300037 h 1389385"/>
                      <a:gd name="connsiteX2-85" fmla="*/ 1128680 w 1128680"/>
                      <a:gd name="connsiteY2-86" fmla="*/ 1389385 h 1389385"/>
                      <a:gd name="connsiteX3-87" fmla="*/ 228601 w 1128680"/>
                      <a:gd name="connsiteY3-88" fmla="*/ 1051247 h 1389385"/>
                      <a:gd name="connsiteX4-89" fmla="*/ 0 w 1128680"/>
                      <a:gd name="connsiteY4-90" fmla="*/ 0 h 1389385"/>
                      <a:gd name="connsiteX0-91" fmla="*/ 0 w 1133442"/>
                      <a:gd name="connsiteY0-92" fmla="*/ 0 h 1389385"/>
                      <a:gd name="connsiteX1-93" fmla="*/ 864362 w 1133442"/>
                      <a:gd name="connsiteY1-94" fmla="*/ 300037 h 1389385"/>
                      <a:gd name="connsiteX2-95" fmla="*/ 1133442 w 1133442"/>
                      <a:gd name="connsiteY2-96" fmla="*/ 1389385 h 1389385"/>
                      <a:gd name="connsiteX3-97" fmla="*/ 228601 w 1133442"/>
                      <a:gd name="connsiteY3-98" fmla="*/ 1051247 h 1389385"/>
                      <a:gd name="connsiteX4-99" fmla="*/ 0 w 1133442"/>
                      <a:gd name="connsiteY4-100" fmla="*/ 0 h 1389385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133442" h="1389385">
                        <a:moveTo>
                          <a:pt x="0" y="0"/>
                        </a:moveTo>
                        <a:lnTo>
                          <a:pt x="864362" y="300037"/>
                        </a:lnTo>
                        <a:cubicBezTo>
                          <a:pt x="1071530" y="622672"/>
                          <a:pt x="1119155" y="957213"/>
                          <a:pt x="1133442" y="1389385"/>
                        </a:cubicBezTo>
                        <a:lnTo>
                          <a:pt x="228601" y="1051247"/>
                        </a:lnTo>
                        <a:cubicBezTo>
                          <a:pt x="230982" y="684162"/>
                          <a:pt x="176212" y="3385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3381C"/>
                  </a:solidFill>
                  <a:ln w="1079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zh-CN" altLang="en-US" kern="0">
                      <a:solidFill>
                        <a:prstClr val="white"/>
                      </a:solidFill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" name="矩形 2">
                    <a:extLst>
                      <a:ext uri="{FF2B5EF4-FFF2-40B4-BE49-F238E27FC236}">
                        <a16:creationId xmlns:a16="http://schemas.microsoft.com/office/drawing/2014/main" id="{74D336E8-66A6-92C2-1508-7232551762F6}"/>
                      </a:ext>
                    </a:extLst>
                  </p:cNvPr>
                  <p:cNvSpPr/>
                  <p:nvPr/>
                </p:nvSpPr>
                <p:spPr>
                  <a:xfrm>
                    <a:off x="2428899" y="2241426"/>
                    <a:ext cx="1226617" cy="794569"/>
                  </a:xfrm>
                  <a:custGeom>
                    <a:avLst/>
                    <a:gdLst>
                      <a:gd name="connsiteX0" fmla="*/ 0 w 936104"/>
                      <a:gd name="connsiteY0" fmla="*/ 0 h 504056"/>
                      <a:gd name="connsiteX1" fmla="*/ 936104 w 936104"/>
                      <a:gd name="connsiteY1" fmla="*/ 0 h 504056"/>
                      <a:gd name="connsiteX2" fmla="*/ 936104 w 936104"/>
                      <a:gd name="connsiteY2" fmla="*/ 504056 h 504056"/>
                      <a:gd name="connsiteX3" fmla="*/ 0 w 936104"/>
                      <a:gd name="connsiteY3" fmla="*/ 504056 h 504056"/>
                      <a:gd name="connsiteX4" fmla="*/ 0 w 936104"/>
                      <a:gd name="connsiteY4" fmla="*/ 0 h 504056"/>
                      <a:gd name="connsiteX0-1" fmla="*/ 0 w 936104"/>
                      <a:gd name="connsiteY0-2" fmla="*/ 0 h 618356"/>
                      <a:gd name="connsiteX1-3" fmla="*/ 936104 w 936104"/>
                      <a:gd name="connsiteY1-4" fmla="*/ 114300 h 618356"/>
                      <a:gd name="connsiteX2-5" fmla="*/ 936104 w 936104"/>
                      <a:gd name="connsiteY2-6" fmla="*/ 618356 h 618356"/>
                      <a:gd name="connsiteX3-7" fmla="*/ 0 w 936104"/>
                      <a:gd name="connsiteY3-8" fmla="*/ 618356 h 618356"/>
                      <a:gd name="connsiteX4-9" fmla="*/ 0 w 936104"/>
                      <a:gd name="connsiteY4-10" fmla="*/ 0 h 618356"/>
                      <a:gd name="connsiteX0-11" fmla="*/ 342900 w 1279004"/>
                      <a:gd name="connsiteY0-12" fmla="*/ 0 h 618356"/>
                      <a:gd name="connsiteX1-13" fmla="*/ 1279004 w 1279004"/>
                      <a:gd name="connsiteY1-14" fmla="*/ 114300 h 618356"/>
                      <a:gd name="connsiteX2-15" fmla="*/ 1279004 w 1279004"/>
                      <a:gd name="connsiteY2-16" fmla="*/ 618356 h 618356"/>
                      <a:gd name="connsiteX3-17" fmla="*/ 0 w 1279004"/>
                      <a:gd name="connsiteY3-18" fmla="*/ 485006 h 618356"/>
                      <a:gd name="connsiteX4-19" fmla="*/ 342900 w 1279004"/>
                      <a:gd name="connsiteY4-20" fmla="*/ 0 h 618356"/>
                      <a:gd name="connsiteX0-21" fmla="*/ 342900 w 1279004"/>
                      <a:gd name="connsiteY0-22" fmla="*/ 0 h 787425"/>
                      <a:gd name="connsiteX1-23" fmla="*/ 1279004 w 1279004"/>
                      <a:gd name="connsiteY1-24" fmla="*/ 114300 h 787425"/>
                      <a:gd name="connsiteX2-25" fmla="*/ 862285 w 1279004"/>
                      <a:gd name="connsiteY2-26" fmla="*/ 787425 h 787425"/>
                      <a:gd name="connsiteX3-27" fmla="*/ 0 w 1279004"/>
                      <a:gd name="connsiteY3-28" fmla="*/ 485006 h 787425"/>
                      <a:gd name="connsiteX4-29" fmla="*/ 342900 w 1279004"/>
                      <a:gd name="connsiteY4-30" fmla="*/ 0 h 787425"/>
                      <a:gd name="connsiteX0-31" fmla="*/ 342900 w 1226617"/>
                      <a:gd name="connsiteY0-32" fmla="*/ 0 h 787425"/>
                      <a:gd name="connsiteX1-33" fmla="*/ 1226617 w 1226617"/>
                      <a:gd name="connsiteY1-34" fmla="*/ 276225 h 787425"/>
                      <a:gd name="connsiteX2-35" fmla="*/ 862285 w 1226617"/>
                      <a:gd name="connsiteY2-36" fmla="*/ 787425 h 787425"/>
                      <a:gd name="connsiteX3-37" fmla="*/ 0 w 1226617"/>
                      <a:gd name="connsiteY3-38" fmla="*/ 485006 h 787425"/>
                      <a:gd name="connsiteX4-39" fmla="*/ 342900 w 1226617"/>
                      <a:gd name="connsiteY4-40" fmla="*/ 0 h 787425"/>
                      <a:gd name="connsiteX0-41" fmla="*/ 342900 w 1226617"/>
                      <a:gd name="connsiteY0-42" fmla="*/ 0 h 787425"/>
                      <a:gd name="connsiteX1-43" fmla="*/ 1226617 w 1226617"/>
                      <a:gd name="connsiteY1-44" fmla="*/ 276225 h 787425"/>
                      <a:gd name="connsiteX2-45" fmla="*/ 862285 w 1226617"/>
                      <a:gd name="connsiteY2-46" fmla="*/ 787425 h 787425"/>
                      <a:gd name="connsiteX3-47" fmla="*/ 0 w 1226617"/>
                      <a:gd name="connsiteY3-48" fmla="*/ 485006 h 787425"/>
                      <a:gd name="connsiteX4-49" fmla="*/ 342900 w 1226617"/>
                      <a:gd name="connsiteY4-50" fmla="*/ 0 h 787425"/>
                      <a:gd name="connsiteX0-51" fmla="*/ 342900 w 1226617"/>
                      <a:gd name="connsiteY0-52" fmla="*/ 0 h 787425"/>
                      <a:gd name="connsiteX1-53" fmla="*/ 1226617 w 1226617"/>
                      <a:gd name="connsiteY1-54" fmla="*/ 276225 h 787425"/>
                      <a:gd name="connsiteX2-55" fmla="*/ 862285 w 1226617"/>
                      <a:gd name="connsiteY2-56" fmla="*/ 787425 h 787425"/>
                      <a:gd name="connsiteX3-57" fmla="*/ 0 w 1226617"/>
                      <a:gd name="connsiteY3-58" fmla="*/ 485006 h 787425"/>
                      <a:gd name="connsiteX4-59" fmla="*/ 342900 w 1226617"/>
                      <a:gd name="connsiteY4-60" fmla="*/ 0 h 787425"/>
                      <a:gd name="connsiteX0-61" fmla="*/ 342900 w 1226617"/>
                      <a:gd name="connsiteY0-62" fmla="*/ 0 h 787425"/>
                      <a:gd name="connsiteX1-63" fmla="*/ 1226617 w 1226617"/>
                      <a:gd name="connsiteY1-64" fmla="*/ 276225 h 787425"/>
                      <a:gd name="connsiteX2-65" fmla="*/ 862285 w 1226617"/>
                      <a:gd name="connsiteY2-66" fmla="*/ 787425 h 787425"/>
                      <a:gd name="connsiteX3-67" fmla="*/ 0 w 1226617"/>
                      <a:gd name="connsiteY3-68" fmla="*/ 485006 h 787425"/>
                      <a:gd name="connsiteX4-69" fmla="*/ 342900 w 1226617"/>
                      <a:gd name="connsiteY4-70" fmla="*/ 0 h 787425"/>
                      <a:gd name="connsiteX0-71" fmla="*/ 342900 w 1226617"/>
                      <a:gd name="connsiteY0-72" fmla="*/ 0 h 787425"/>
                      <a:gd name="connsiteX1-73" fmla="*/ 1226617 w 1226617"/>
                      <a:gd name="connsiteY1-74" fmla="*/ 276225 h 787425"/>
                      <a:gd name="connsiteX2-75" fmla="*/ 862285 w 1226617"/>
                      <a:gd name="connsiteY2-76" fmla="*/ 787425 h 787425"/>
                      <a:gd name="connsiteX3-77" fmla="*/ 0 w 1226617"/>
                      <a:gd name="connsiteY3-78" fmla="*/ 485006 h 787425"/>
                      <a:gd name="connsiteX4-79" fmla="*/ 342900 w 1226617"/>
                      <a:gd name="connsiteY4-80" fmla="*/ 0 h 787425"/>
                      <a:gd name="connsiteX0-81" fmla="*/ 342900 w 1226617"/>
                      <a:gd name="connsiteY0-82" fmla="*/ 0 h 794569"/>
                      <a:gd name="connsiteX1-83" fmla="*/ 1226617 w 1226617"/>
                      <a:gd name="connsiteY1-84" fmla="*/ 276225 h 794569"/>
                      <a:gd name="connsiteX2-85" fmla="*/ 874191 w 1226617"/>
                      <a:gd name="connsiteY2-86" fmla="*/ 794569 h 794569"/>
                      <a:gd name="connsiteX3-87" fmla="*/ 0 w 1226617"/>
                      <a:gd name="connsiteY3-88" fmla="*/ 485006 h 794569"/>
                      <a:gd name="connsiteX4-89" fmla="*/ 342900 w 1226617"/>
                      <a:gd name="connsiteY4-90" fmla="*/ 0 h 79456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226617" h="794569">
                        <a:moveTo>
                          <a:pt x="342900" y="0"/>
                        </a:moveTo>
                        <a:lnTo>
                          <a:pt x="1226617" y="276225"/>
                        </a:lnTo>
                        <a:cubicBezTo>
                          <a:pt x="1069454" y="413287"/>
                          <a:pt x="964678" y="605119"/>
                          <a:pt x="874191" y="794569"/>
                        </a:cubicBezTo>
                        <a:lnTo>
                          <a:pt x="0" y="485006"/>
                        </a:lnTo>
                        <a:cubicBezTo>
                          <a:pt x="80962" y="292380"/>
                          <a:pt x="207169" y="116425"/>
                          <a:pt x="342900" y="0"/>
                        </a:cubicBezTo>
                        <a:close/>
                      </a:path>
                    </a:pathLst>
                  </a:custGeom>
                  <a:solidFill>
                    <a:srgbClr val="D3381C"/>
                  </a:solidFill>
                  <a:ln w="10795" cap="flat" cmpd="sng" algn="ctr">
                    <a:noFill/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zh-CN" altLang="en-US" kern="0">
                      <a:solidFill>
                        <a:prstClr val="white"/>
                      </a:solidFill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2" name="矩形 3">
                    <a:extLst>
                      <a:ext uri="{FF2B5EF4-FFF2-40B4-BE49-F238E27FC236}">
                        <a16:creationId xmlns:a16="http://schemas.microsoft.com/office/drawing/2014/main" id="{37814B06-ED3A-A3A0-D1F7-B6FECCD97084}"/>
                      </a:ext>
                    </a:extLst>
                  </p:cNvPr>
                  <p:cNvSpPr/>
                  <p:nvPr/>
                </p:nvSpPr>
                <p:spPr>
                  <a:xfrm>
                    <a:off x="3293565" y="2530599"/>
                    <a:ext cx="404044" cy="1574850"/>
                  </a:xfrm>
                  <a:custGeom>
                    <a:avLst/>
                    <a:gdLst>
                      <a:gd name="connsiteX0" fmla="*/ 0 w 504056"/>
                      <a:gd name="connsiteY0" fmla="*/ 0 h 1008112"/>
                      <a:gd name="connsiteX1" fmla="*/ 504056 w 504056"/>
                      <a:gd name="connsiteY1" fmla="*/ 0 h 1008112"/>
                      <a:gd name="connsiteX2" fmla="*/ 504056 w 504056"/>
                      <a:gd name="connsiteY2" fmla="*/ 1008112 h 1008112"/>
                      <a:gd name="connsiteX3" fmla="*/ 0 w 504056"/>
                      <a:gd name="connsiteY3" fmla="*/ 1008112 h 1008112"/>
                      <a:gd name="connsiteX4" fmla="*/ 0 w 504056"/>
                      <a:gd name="connsiteY4" fmla="*/ 0 h 1008112"/>
                      <a:gd name="connsiteX0-1" fmla="*/ 0 w 913631"/>
                      <a:gd name="connsiteY0-2" fmla="*/ 235743 h 1008112"/>
                      <a:gd name="connsiteX1-3" fmla="*/ 913631 w 913631"/>
                      <a:gd name="connsiteY1-4" fmla="*/ 0 h 1008112"/>
                      <a:gd name="connsiteX2-5" fmla="*/ 913631 w 913631"/>
                      <a:gd name="connsiteY2-6" fmla="*/ 1008112 h 1008112"/>
                      <a:gd name="connsiteX3-7" fmla="*/ 409575 w 913631"/>
                      <a:gd name="connsiteY3-8" fmla="*/ 1008112 h 1008112"/>
                      <a:gd name="connsiteX4-9" fmla="*/ 0 w 913631"/>
                      <a:gd name="connsiteY4-10" fmla="*/ 235743 h 1008112"/>
                      <a:gd name="connsiteX0-11" fmla="*/ 0 w 913631"/>
                      <a:gd name="connsiteY0-12" fmla="*/ 492918 h 1265287"/>
                      <a:gd name="connsiteX1-13" fmla="*/ 344512 w 913631"/>
                      <a:gd name="connsiteY1-14" fmla="*/ 0 h 1265287"/>
                      <a:gd name="connsiteX2-15" fmla="*/ 913631 w 913631"/>
                      <a:gd name="connsiteY2-16" fmla="*/ 1265287 h 1265287"/>
                      <a:gd name="connsiteX3-17" fmla="*/ 409575 w 913631"/>
                      <a:gd name="connsiteY3-18" fmla="*/ 1265287 h 1265287"/>
                      <a:gd name="connsiteX4-19" fmla="*/ 0 w 913631"/>
                      <a:gd name="connsiteY4-20" fmla="*/ 492918 h 1265287"/>
                      <a:gd name="connsiteX0-21" fmla="*/ 0 w 913631"/>
                      <a:gd name="connsiteY0-22" fmla="*/ 492918 h 1574850"/>
                      <a:gd name="connsiteX1-23" fmla="*/ 344512 w 913631"/>
                      <a:gd name="connsiteY1-24" fmla="*/ 0 h 1574850"/>
                      <a:gd name="connsiteX2-25" fmla="*/ 913631 w 913631"/>
                      <a:gd name="connsiteY2-26" fmla="*/ 1265287 h 1574850"/>
                      <a:gd name="connsiteX3-27" fmla="*/ 261938 w 913631"/>
                      <a:gd name="connsiteY3-28" fmla="*/ 1574850 h 1574850"/>
                      <a:gd name="connsiteX4-29" fmla="*/ 0 w 913631"/>
                      <a:gd name="connsiteY4-30" fmla="*/ 492918 h 1574850"/>
                      <a:gd name="connsiteX0-31" fmla="*/ 0 w 399281"/>
                      <a:gd name="connsiteY0-32" fmla="*/ 492918 h 1574850"/>
                      <a:gd name="connsiteX1-33" fmla="*/ 344512 w 399281"/>
                      <a:gd name="connsiteY1-34" fmla="*/ 0 h 1574850"/>
                      <a:gd name="connsiteX2-35" fmla="*/ 399281 w 399281"/>
                      <a:gd name="connsiteY2-36" fmla="*/ 1501030 h 1574850"/>
                      <a:gd name="connsiteX3-37" fmla="*/ 261938 w 399281"/>
                      <a:gd name="connsiteY3-38" fmla="*/ 1574850 h 1574850"/>
                      <a:gd name="connsiteX4-39" fmla="*/ 0 w 399281"/>
                      <a:gd name="connsiteY4-40" fmla="*/ 492918 h 1574850"/>
                      <a:gd name="connsiteX0-41" fmla="*/ 0 w 399281"/>
                      <a:gd name="connsiteY0-42" fmla="*/ 492918 h 1574850"/>
                      <a:gd name="connsiteX1-43" fmla="*/ 344512 w 399281"/>
                      <a:gd name="connsiteY1-44" fmla="*/ 0 h 1574850"/>
                      <a:gd name="connsiteX2-45" fmla="*/ 399281 w 399281"/>
                      <a:gd name="connsiteY2-46" fmla="*/ 1501030 h 1574850"/>
                      <a:gd name="connsiteX3-47" fmla="*/ 261938 w 399281"/>
                      <a:gd name="connsiteY3-48" fmla="*/ 1574850 h 1574850"/>
                      <a:gd name="connsiteX4-49" fmla="*/ 0 w 399281"/>
                      <a:gd name="connsiteY4-50" fmla="*/ 492918 h 1574850"/>
                      <a:gd name="connsiteX0-51" fmla="*/ 0 w 399281"/>
                      <a:gd name="connsiteY0-52" fmla="*/ 492918 h 1574850"/>
                      <a:gd name="connsiteX1-53" fmla="*/ 344512 w 399281"/>
                      <a:gd name="connsiteY1-54" fmla="*/ 0 h 1574850"/>
                      <a:gd name="connsiteX2-55" fmla="*/ 399281 w 399281"/>
                      <a:gd name="connsiteY2-56" fmla="*/ 1501030 h 1574850"/>
                      <a:gd name="connsiteX3-57" fmla="*/ 261938 w 399281"/>
                      <a:gd name="connsiteY3-58" fmla="*/ 1574850 h 1574850"/>
                      <a:gd name="connsiteX4-59" fmla="*/ 0 w 399281"/>
                      <a:gd name="connsiteY4-60" fmla="*/ 492918 h 1574850"/>
                      <a:gd name="connsiteX0-61" fmla="*/ 0 w 399281"/>
                      <a:gd name="connsiteY0-62" fmla="*/ 492918 h 1574850"/>
                      <a:gd name="connsiteX1-63" fmla="*/ 344512 w 399281"/>
                      <a:gd name="connsiteY1-64" fmla="*/ 0 h 1574850"/>
                      <a:gd name="connsiteX2-65" fmla="*/ 399281 w 399281"/>
                      <a:gd name="connsiteY2-66" fmla="*/ 1501030 h 1574850"/>
                      <a:gd name="connsiteX3-67" fmla="*/ 261938 w 399281"/>
                      <a:gd name="connsiteY3-68" fmla="*/ 1574850 h 1574850"/>
                      <a:gd name="connsiteX4-69" fmla="*/ 0 w 399281"/>
                      <a:gd name="connsiteY4-70" fmla="*/ 492918 h 1574850"/>
                      <a:gd name="connsiteX0-71" fmla="*/ 0 w 399281"/>
                      <a:gd name="connsiteY0-72" fmla="*/ 492918 h 1574850"/>
                      <a:gd name="connsiteX1-73" fmla="*/ 344512 w 399281"/>
                      <a:gd name="connsiteY1-74" fmla="*/ 0 h 1574850"/>
                      <a:gd name="connsiteX2-75" fmla="*/ 399281 w 399281"/>
                      <a:gd name="connsiteY2-76" fmla="*/ 1501030 h 1574850"/>
                      <a:gd name="connsiteX3-77" fmla="*/ 261938 w 399281"/>
                      <a:gd name="connsiteY3-78" fmla="*/ 1574850 h 1574850"/>
                      <a:gd name="connsiteX4-79" fmla="*/ 0 w 399281"/>
                      <a:gd name="connsiteY4-80" fmla="*/ 492918 h 1574850"/>
                      <a:gd name="connsiteX0-81" fmla="*/ 0 w 399281"/>
                      <a:gd name="connsiteY0-82" fmla="*/ 492918 h 1574850"/>
                      <a:gd name="connsiteX1-83" fmla="*/ 344512 w 399281"/>
                      <a:gd name="connsiteY1-84" fmla="*/ 0 h 1574850"/>
                      <a:gd name="connsiteX2-85" fmla="*/ 399281 w 399281"/>
                      <a:gd name="connsiteY2-86" fmla="*/ 1501030 h 1574850"/>
                      <a:gd name="connsiteX3-87" fmla="*/ 261938 w 399281"/>
                      <a:gd name="connsiteY3-88" fmla="*/ 1574850 h 1574850"/>
                      <a:gd name="connsiteX4-89" fmla="*/ 0 w 399281"/>
                      <a:gd name="connsiteY4-90" fmla="*/ 492918 h 1574850"/>
                      <a:gd name="connsiteX0-91" fmla="*/ 0 w 399281"/>
                      <a:gd name="connsiteY0-92" fmla="*/ 492918 h 1574850"/>
                      <a:gd name="connsiteX1-93" fmla="*/ 344512 w 399281"/>
                      <a:gd name="connsiteY1-94" fmla="*/ 0 h 1574850"/>
                      <a:gd name="connsiteX2-95" fmla="*/ 399281 w 399281"/>
                      <a:gd name="connsiteY2-96" fmla="*/ 1501030 h 1574850"/>
                      <a:gd name="connsiteX3-97" fmla="*/ 261938 w 399281"/>
                      <a:gd name="connsiteY3-98" fmla="*/ 1574850 h 1574850"/>
                      <a:gd name="connsiteX4-99" fmla="*/ 0 w 399281"/>
                      <a:gd name="connsiteY4-100" fmla="*/ 492918 h 1574850"/>
                      <a:gd name="connsiteX0-101" fmla="*/ 0 w 399281"/>
                      <a:gd name="connsiteY0-102" fmla="*/ 492918 h 1574850"/>
                      <a:gd name="connsiteX1-103" fmla="*/ 344512 w 399281"/>
                      <a:gd name="connsiteY1-104" fmla="*/ 0 h 1574850"/>
                      <a:gd name="connsiteX2-105" fmla="*/ 399281 w 399281"/>
                      <a:gd name="connsiteY2-106" fmla="*/ 1501030 h 1574850"/>
                      <a:gd name="connsiteX3-107" fmla="*/ 261938 w 399281"/>
                      <a:gd name="connsiteY3-108" fmla="*/ 1574850 h 1574850"/>
                      <a:gd name="connsiteX4-109" fmla="*/ 0 w 399281"/>
                      <a:gd name="connsiteY4-110" fmla="*/ 492918 h 1574850"/>
                      <a:gd name="connsiteX0-111" fmla="*/ 0 w 404044"/>
                      <a:gd name="connsiteY0-112" fmla="*/ 507206 h 1574850"/>
                      <a:gd name="connsiteX1-113" fmla="*/ 349275 w 404044"/>
                      <a:gd name="connsiteY1-114" fmla="*/ 0 h 1574850"/>
                      <a:gd name="connsiteX2-115" fmla="*/ 404044 w 404044"/>
                      <a:gd name="connsiteY2-116" fmla="*/ 1501030 h 1574850"/>
                      <a:gd name="connsiteX3-117" fmla="*/ 266701 w 404044"/>
                      <a:gd name="connsiteY3-118" fmla="*/ 1574850 h 1574850"/>
                      <a:gd name="connsiteX4-119" fmla="*/ 0 w 404044"/>
                      <a:gd name="connsiteY4-120" fmla="*/ 507206 h 1574850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04044" h="1574850">
                        <a:moveTo>
                          <a:pt x="0" y="507206"/>
                        </a:moveTo>
                        <a:cubicBezTo>
                          <a:pt x="74356" y="316706"/>
                          <a:pt x="191576" y="130968"/>
                          <a:pt x="349275" y="0"/>
                        </a:cubicBezTo>
                        <a:lnTo>
                          <a:pt x="404044" y="1501030"/>
                        </a:lnTo>
                        <a:lnTo>
                          <a:pt x="266701" y="1574850"/>
                        </a:lnTo>
                        <a:cubicBezTo>
                          <a:pt x="241300" y="1214207"/>
                          <a:pt x="227807" y="898806"/>
                          <a:pt x="0" y="507206"/>
                        </a:cubicBezTo>
                        <a:close/>
                      </a:path>
                    </a:pathLst>
                  </a:custGeom>
                  <a:solidFill>
                    <a:srgbClr val="D3381C"/>
                  </a:solidFill>
                  <a:ln w="10795" cap="flat" cmpd="sng" algn="ctr">
                    <a:noFill/>
                    <a:prstDash val="solid"/>
                  </a:ln>
                  <a:effectLst>
                    <a:outerShdw blurRad="50800" dist="38100" dir="6180000" algn="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zh-CN" altLang="en-US" kern="0">
                      <a:solidFill>
                        <a:prstClr val="white"/>
                      </a:solidFill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3" name="矩形 5">
                    <a:extLst>
                      <a:ext uri="{FF2B5EF4-FFF2-40B4-BE49-F238E27FC236}">
                        <a16:creationId xmlns:a16="http://schemas.microsoft.com/office/drawing/2014/main" id="{026D3063-4863-37B9-3CF0-0A86F38D301A}"/>
                      </a:ext>
                    </a:extLst>
                  </p:cNvPr>
                  <p:cNvSpPr/>
                  <p:nvPr/>
                </p:nvSpPr>
                <p:spPr>
                  <a:xfrm>
                    <a:off x="2650628" y="2027784"/>
                    <a:ext cx="1290342" cy="2128167"/>
                  </a:xfrm>
                  <a:custGeom>
                    <a:avLst/>
                    <a:gdLst>
                      <a:gd name="connsiteX0" fmla="*/ 0 w 630363"/>
                      <a:gd name="connsiteY0" fmla="*/ 0 h 216024"/>
                      <a:gd name="connsiteX1" fmla="*/ 630363 w 630363"/>
                      <a:gd name="connsiteY1" fmla="*/ 0 h 216024"/>
                      <a:gd name="connsiteX2" fmla="*/ 630363 w 630363"/>
                      <a:gd name="connsiteY2" fmla="*/ 216024 h 216024"/>
                      <a:gd name="connsiteX3" fmla="*/ 0 w 630363"/>
                      <a:gd name="connsiteY3" fmla="*/ 216024 h 216024"/>
                      <a:gd name="connsiteX4" fmla="*/ 0 w 630363"/>
                      <a:gd name="connsiteY4" fmla="*/ 0 h 216024"/>
                      <a:gd name="connsiteX0-1" fmla="*/ 642938 w 1273301"/>
                      <a:gd name="connsiteY0-2" fmla="*/ 0 h 216024"/>
                      <a:gd name="connsiteX1-3" fmla="*/ 1273301 w 1273301"/>
                      <a:gd name="connsiteY1-4" fmla="*/ 0 h 216024"/>
                      <a:gd name="connsiteX2-5" fmla="*/ 1273301 w 1273301"/>
                      <a:gd name="connsiteY2-6" fmla="*/ 216024 h 216024"/>
                      <a:gd name="connsiteX3-7" fmla="*/ 0 w 1273301"/>
                      <a:gd name="connsiteY3-8" fmla="*/ 1711 h 216024"/>
                      <a:gd name="connsiteX4-9" fmla="*/ 642938 w 1273301"/>
                      <a:gd name="connsiteY4-10" fmla="*/ 0 h 216024"/>
                      <a:gd name="connsiteX0-11" fmla="*/ 145257 w 1273301"/>
                      <a:gd name="connsiteY0-12" fmla="*/ 0 h 327942"/>
                      <a:gd name="connsiteX1-13" fmla="*/ 1273301 w 1273301"/>
                      <a:gd name="connsiteY1-14" fmla="*/ 111918 h 327942"/>
                      <a:gd name="connsiteX2-15" fmla="*/ 1273301 w 1273301"/>
                      <a:gd name="connsiteY2-16" fmla="*/ 327942 h 327942"/>
                      <a:gd name="connsiteX3-17" fmla="*/ 0 w 1273301"/>
                      <a:gd name="connsiteY3-18" fmla="*/ 113629 h 327942"/>
                      <a:gd name="connsiteX4-19" fmla="*/ 145257 w 1273301"/>
                      <a:gd name="connsiteY4-20" fmla="*/ 0 h 327942"/>
                      <a:gd name="connsiteX0-21" fmla="*/ 145257 w 1273301"/>
                      <a:gd name="connsiteY0-22" fmla="*/ 0 h 459087"/>
                      <a:gd name="connsiteX1-23" fmla="*/ 1273301 w 1273301"/>
                      <a:gd name="connsiteY1-24" fmla="*/ 111918 h 459087"/>
                      <a:gd name="connsiteX2-25" fmla="*/ 1273301 w 1273301"/>
                      <a:gd name="connsiteY2-26" fmla="*/ 327942 h 459087"/>
                      <a:gd name="connsiteX3-27" fmla="*/ 1135561 w 1273301"/>
                      <a:gd name="connsiteY3-28" fmla="*/ 458241 h 459087"/>
                      <a:gd name="connsiteX4-29" fmla="*/ 0 w 1273301"/>
                      <a:gd name="connsiteY4-30" fmla="*/ 113629 h 459087"/>
                      <a:gd name="connsiteX5" fmla="*/ 145257 w 1273301"/>
                      <a:gd name="connsiteY5" fmla="*/ 0 h 459087"/>
                      <a:gd name="connsiteX0-31" fmla="*/ 145257 w 1273301"/>
                      <a:gd name="connsiteY0-32" fmla="*/ 0 h 458241"/>
                      <a:gd name="connsiteX1-33" fmla="*/ 1273301 w 1273301"/>
                      <a:gd name="connsiteY1-34" fmla="*/ 111918 h 458241"/>
                      <a:gd name="connsiteX2-35" fmla="*/ 1273301 w 1273301"/>
                      <a:gd name="connsiteY2-36" fmla="*/ 327942 h 458241"/>
                      <a:gd name="connsiteX3-37" fmla="*/ 1135561 w 1273301"/>
                      <a:gd name="connsiteY3-38" fmla="*/ 458241 h 458241"/>
                      <a:gd name="connsiteX4-39" fmla="*/ 0 w 1273301"/>
                      <a:gd name="connsiteY4-40" fmla="*/ 113629 h 458241"/>
                      <a:gd name="connsiteX5-41" fmla="*/ 145257 w 1273301"/>
                      <a:gd name="connsiteY5-42" fmla="*/ 0 h 458241"/>
                      <a:gd name="connsiteX0-43" fmla="*/ 145257 w 1273301"/>
                      <a:gd name="connsiteY0-44" fmla="*/ 0 h 458241"/>
                      <a:gd name="connsiteX1-45" fmla="*/ 1273301 w 1273301"/>
                      <a:gd name="connsiteY1-46" fmla="*/ 111918 h 458241"/>
                      <a:gd name="connsiteX2-47" fmla="*/ 1273301 w 1273301"/>
                      <a:gd name="connsiteY2-48" fmla="*/ 327942 h 458241"/>
                      <a:gd name="connsiteX3-49" fmla="*/ 1135561 w 1273301"/>
                      <a:gd name="connsiteY3-50" fmla="*/ 458241 h 458241"/>
                      <a:gd name="connsiteX4-51" fmla="*/ 0 w 1273301"/>
                      <a:gd name="connsiteY4-52" fmla="*/ 113629 h 458241"/>
                      <a:gd name="connsiteX5-53" fmla="*/ 145257 w 1273301"/>
                      <a:gd name="connsiteY5-54" fmla="*/ 0 h 458241"/>
                      <a:gd name="connsiteX0-55" fmla="*/ 145257 w 1273301"/>
                      <a:gd name="connsiteY0-56" fmla="*/ 0 h 2128167"/>
                      <a:gd name="connsiteX1-57" fmla="*/ 1273301 w 1273301"/>
                      <a:gd name="connsiteY1-58" fmla="*/ 111918 h 2128167"/>
                      <a:gd name="connsiteX2-59" fmla="*/ 1159001 w 1273301"/>
                      <a:gd name="connsiteY2-60" fmla="*/ 2128167 h 2128167"/>
                      <a:gd name="connsiteX3-61" fmla="*/ 1135561 w 1273301"/>
                      <a:gd name="connsiteY3-62" fmla="*/ 458241 h 2128167"/>
                      <a:gd name="connsiteX4-63" fmla="*/ 0 w 1273301"/>
                      <a:gd name="connsiteY4-64" fmla="*/ 113629 h 2128167"/>
                      <a:gd name="connsiteX5-65" fmla="*/ 145257 w 1273301"/>
                      <a:gd name="connsiteY5-66" fmla="*/ 0 h 2128167"/>
                      <a:gd name="connsiteX0-67" fmla="*/ 145257 w 1259013"/>
                      <a:gd name="connsiteY0-68" fmla="*/ 0 h 2128167"/>
                      <a:gd name="connsiteX1-69" fmla="*/ 1259013 w 1259013"/>
                      <a:gd name="connsiteY1-70" fmla="*/ 347662 h 2128167"/>
                      <a:gd name="connsiteX2-71" fmla="*/ 1159001 w 1259013"/>
                      <a:gd name="connsiteY2-72" fmla="*/ 2128167 h 2128167"/>
                      <a:gd name="connsiteX3-73" fmla="*/ 1135561 w 1259013"/>
                      <a:gd name="connsiteY3-74" fmla="*/ 458241 h 2128167"/>
                      <a:gd name="connsiteX4-75" fmla="*/ 0 w 1259013"/>
                      <a:gd name="connsiteY4-76" fmla="*/ 113629 h 2128167"/>
                      <a:gd name="connsiteX5-77" fmla="*/ 145257 w 1259013"/>
                      <a:gd name="connsiteY5-78" fmla="*/ 0 h 2128167"/>
                      <a:gd name="connsiteX0-79" fmla="*/ 145257 w 1294640"/>
                      <a:gd name="connsiteY0-80" fmla="*/ 0 h 2128167"/>
                      <a:gd name="connsiteX1-81" fmla="*/ 1259013 w 1294640"/>
                      <a:gd name="connsiteY1-82" fmla="*/ 347662 h 2128167"/>
                      <a:gd name="connsiteX2-83" fmla="*/ 1290342 w 1294640"/>
                      <a:gd name="connsiteY2-84" fmla="*/ 2025104 h 2128167"/>
                      <a:gd name="connsiteX3-85" fmla="*/ 1159001 w 1294640"/>
                      <a:gd name="connsiteY3-86" fmla="*/ 2128167 h 2128167"/>
                      <a:gd name="connsiteX4-87" fmla="*/ 1135561 w 1294640"/>
                      <a:gd name="connsiteY4-88" fmla="*/ 458241 h 2128167"/>
                      <a:gd name="connsiteX5-89" fmla="*/ 0 w 1294640"/>
                      <a:gd name="connsiteY5-90" fmla="*/ 113629 h 2128167"/>
                      <a:gd name="connsiteX6" fmla="*/ 145257 w 1294640"/>
                      <a:gd name="connsiteY6" fmla="*/ 0 h 2128167"/>
                      <a:gd name="connsiteX0-91" fmla="*/ 145257 w 1290342"/>
                      <a:gd name="connsiteY0-92" fmla="*/ 0 h 2128167"/>
                      <a:gd name="connsiteX1-93" fmla="*/ 1259013 w 1290342"/>
                      <a:gd name="connsiteY1-94" fmla="*/ 347662 h 2128167"/>
                      <a:gd name="connsiteX2-95" fmla="*/ 1290342 w 1290342"/>
                      <a:gd name="connsiteY2-96" fmla="*/ 2025104 h 2128167"/>
                      <a:gd name="connsiteX3-97" fmla="*/ 1159001 w 1290342"/>
                      <a:gd name="connsiteY3-98" fmla="*/ 2128167 h 2128167"/>
                      <a:gd name="connsiteX4-99" fmla="*/ 1135561 w 1290342"/>
                      <a:gd name="connsiteY4-100" fmla="*/ 458241 h 2128167"/>
                      <a:gd name="connsiteX5-101" fmla="*/ 0 w 1290342"/>
                      <a:gd name="connsiteY5-102" fmla="*/ 113629 h 2128167"/>
                      <a:gd name="connsiteX6-103" fmla="*/ 145257 w 1290342"/>
                      <a:gd name="connsiteY6-104" fmla="*/ 0 h 2128167"/>
                      <a:gd name="connsiteX0-105" fmla="*/ 145257 w 1290342"/>
                      <a:gd name="connsiteY0-106" fmla="*/ 0 h 2128167"/>
                      <a:gd name="connsiteX1-107" fmla="*/ 1259013 w 1290342"/>
                      <a:gd name="connsiteY1-108" fmla="*/ 347662 h 2128167"/>
                      <a:gd name="connsiteX2-109" fmla="*/ 1290342 w 1290342"/>
                      <a:gd name="connsiteY2-110" fmla="*/ 2025104 h 2128167"/>
                      <a:gd name="connsiteX3-111" fmla="*/ 1159001 w 1290342"/>
                      <a:gd name="connsiteY3-112" fmla="*/ 2128167 h 2128167"/>
                      <a:gd name="connsiteX4-113" fmla="*/ 1135561 w 1290342"/>
                      <a:gd name="connsiteY4-114" fmla="*/ 458241 h 2128167"/>
                      <a:gd name="connsiteX5-115" fmla="*/ 0 w 1290342"/>
                      <a:gd name="connsiteY5-116" fmla="*/ 113629 h 2128167"/>
                      <a:gd name="connsiteX6-117" fmla="*/ 145257 w 1290342"/>
                      <a:gd name="connsiteY6-118" fmla="*/ 0 h 2128167"/>
                      <a:gd name="connsiteX0-119" fmla="*/ 145257 w 1290342"/>
                      <a:gd name="connsiteY0-120" fmla="*/ 0 h 2128167"/>
                      <a:gd name="connsiteX1-121" fmla="*/ 1266157 w 1290342"/>
                      <a:gd name="connsiteY1-122" fmla="*/ 359568 h 2128167"/>
                      <a:gd name="connsiteX2-123" fmla="*/ 1290342 w 1290342"/>
                      <a:gd name="connsiteY2-124" fmla="*/ 2025104 h 2128167"/>
                      <a:gd name="connsiteX3-125" fmla="*/ 1159001 w 1290342"/>
                      <a:gd name="connsiteY3-126" fmla="*/ 2128167 h 2128167"/>
                      <a:gd name="connsiteX4-127" fmla="*/ 1135561 w 1290342"/>
                      <a:gd name="connsiteY4-128" fmla="*/ 458241 h 2128167"/>
                      <a:gd name="connsiteX5-129" fmla="*/ 0 w 1290342"/>
                      <a:gd name="connsiteY5-130" fmla="*/ 113629 h 2128167"/>
                      <a:gd name="connsiteX6-131" fmla="*/ 145257 w 1290342"/>
                      <a:gd name="connsiteY6-132" fmla="*/ 0 h 2128167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41" y="connsiteY5-42"/>
                      </a:cxn>
                      <a:cxn ang="0">
                        <a:pos x="connsiteX6-103" y="connsiteY6-104"/>
                      </a:cxn>
                    </a:cxnLst>
                    <a:rect l="l" t="t" r="r" b="b"/>
                    <a:pathLst>
                      <a:path w="1290342" h="2128167">
                        <a:moveTo>
                          <a:pt x="145257" y="0"/>
                        </a:moveTo>
                        <a:lnTo>
                          <a:pt x="1266157" y="359568"/>
                        </a:lnTo>
                        <a:lnTo>
                          <a:pt x="1290342" y="2025104"/>
                        </a:lnTo>
                        <a:lnTo>
                          <a:pt x="1159001" y="2128167"/>
                        </a:lnTo>
                        <a:lnTo>
                          <a:pt x="1135561" y="458241"/>
                        </a:lnTo>
                        <a:lnTo>
                          <a:pt x="0" y="113629"/>
                        </a:lnTo>
                        <a:lnTo>
                          <a:pt x="145257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1079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zh-CN" altLang="en-US" kern="0">
                      <a:solidFill>
                        <a:prstClr val="white"/>
                      </a:solidFill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4" name="等腰三角形 6">
                    <a:extLst>
                      <a:ext uri="{FF2B5EF4-FFF2-40B4-BE49-F238E27FC236}">
                        <a16:creationId xmlns:a16="http://schemas.microsoft.com/office/drawing/2014/main" id="{8620FE8E-935F-92E2-28B8-D22BBF5F7765}"/>
                      </a:ext>
                    </a:extLst>
                  </p:cNvPr>
                  <p:cNvSpPr/>
                  <p:nvPr/>
                </p:nvSpPr>
                <p:spPr>
                  <a:xfrm>
                    <a:off x="2719575" y="3481733"/>
                    <a:ext cx="785833" cy="523871"/>
                  </a:xfrm>
                  <a:custGeom>
                    <a:avLst/>
                    <a:gdLst>
                      <a:gd name="connsiteX0" fmla="*/ 0 w 952489"/>
                      <a:gd name="connsiteY0" fmla="*/ 792088 h 792088"/>
                      <a:gd name="connsiteX1" fmla="*/ 476245 w 952489"/>
                      <a:gd name="connsiteY1" fmla="*/ 0 h 792088"/>
                      <a:gd name="connsiteX2" fmla="*/ 952489 w 952489"/>
                      <a:gd name="connsiteY2" fmla="*/ 792088 h 792088"/>
                      <a:gd name="connsiteX3" fmla="*/ 0 w 952489"/>
                      <a:gd name="connsiteY3" fmla="*/ 792088 h 792088"/>
                      <a:gd name="connsiteX0-1" fmla="*/ 0 w 973926"/>
                      <a:gd name="connsiteY0-2" fmla="*/ 1034976 h 1034976"/>
                      <a:gd name="connsiteX1-3" fmla="*/ 973926 w 973926"/>
                      <a:gd name="connsiteY1-4" fmla="*/ 0 h 1034976"/>
                      <a:gd name="connsiteX2-5" fmla="*/ 952489 w 973926"/>
                      <a:gd name="connsiteY2-6" fmla="*/ 1034976 h 1034976"/>
                      <a:gd name="connsiteX3-7" fmla="*/ 0 w 973926"/>
                      <a:gd name="connsiteY3-8" fmla="*/ 1034976 h 1034976"/>
                      <a:gd name="connsiteX0-9" fmla="*/ 0 w 966782"/>
                      <a:gd name="connsiteY0-10" fmla="*/ 1113557 h 1113557"/>
                      <a:gd name="connsiteX1-11" fmla="*/ 966782 w 966782"/>
                      <a:gd name="connsiteY1-12" fmla="*/ 0 h 1113557"/>
                      <a:gd name="connsiteX2-13" fmla="*/ 952489 w 966782"/>
                      <a:gd name="connsiteY2-14" fmla="*/ 1113557 h 1113557"/>
                      <a:gd name="connsiteX3-15" fmla="*/ 0 w 966782"/>
                      <a:gd name="connsiteY3-16" fmla="*/ 1113557 h 1113557"/>
                      <a:gd name="connsiteX0-17" fmla="*/ 0 w 1064408"/>
                      <a:gd name="connsiteY0-18" fmla="*/ 1113557 h 1113557"/>
                      <a:gd name="connsiteX1-19" fmla="*/ 966782 w 1064408"/>
                      <a:gd name="connsiteY1-20" fmla="*/ 0 h 1113557"/>
                      <a:gd name="connsiteX2-21" fmla="*/ 1064408 w 1064408"/>
                      <a:gd name="connsiteY2-22" fmla="*/ 520626 h 1113557"/>
                      <a:gd name="connsiteX3-23" fmla="*/ 0 w 1064408"/>
                      <a:gd name="connsiteY3-24" fmla="*/ 1113557 h 1113557"/>
                      <a:gd name="connsiteX0-25" fmla="*/ 0 w 778658"/>
                      <a:gd name="connsiteY0-26" fmla="*/ 277738 h 520626"/>
                      <a:gd name="connsiteX1-27" fmla="*/ 681032 w 778658"/>
                      <a:gd name="connsiteY1-28" fmla="*/ 0 h 520626"/>
                      <a:gd name="connsiteX2-29" fmla="*/ 778658 w 778658"/>
                      <a:gd name="connsiteY2-30" fmla="*/ 520626 h 520626"/>
                      <a:gd name="connsiteX3-31" fmla="*/ 0 w 778658"/>
                      <a:gd name="connsiteY3-32" fmla="*/ 277738 h 520626"/>
                      <a:gd name="connsiteX0-33" fmla="*/ 0 w 778658"/>
                      <a:gd name="connsiteY0-34" fmla="*/ 277738 h 520626"/>
                      <a:gd name="connsiteX1-35" fmla="*/ 681032 w 778658"/>
                      <a:gd name="connsiteY1-36" fmla="*/ 0 h 520626"/>
                      <a:gd name="connsiteX2-37" fmla="*/ 778658 w 778658"/>
                      <a:gd name="connsiteY2-38" fmla="*/ 520626 h 520626"/>
                      <a:gd name="connsiteX3-39" fmla="*/ 0 w 778658"/>
                      <a:gd name="connsiteY3-40" fmla="*/ 277738 h 520626"/>
                      <a:gd name="connsiteX0-41" fmla="*/ 0 w 778658"/>
                      <a:gd name="connsiteY0-42" fmla="*/ 277738 h 523871"/>
                      <a:gd name="connsiteX1-43" fmla="*/ 681032 w 778658"/>
                      <a:gd name="connsiteY1-44" fmla="*/ 0 h 523871"/>
                      <a:gd name="connsiteX2-45" fmla="*/ 778658 w 778658"/>
                      <a:gd name="connsiteY2-46" fmla="*/ 520626 h 523871"/>
                      <a:gd name="connsiteX3-47" fmla="*/ 0 w 778658"/>
                      <a:gd name="connsiteY3-48" fmla="*/ 277738 h 523871"/>
                      <a:gd name="connsiteX0-49" fmla="*/ 0 w 785705"/>
                      <a:gd name="connsiteY0-50" fmla="*/ 277738 h 523871"/>
                      <a:gd name="connsiteX1-51" fmla="*/ 681032 w 785705"/>
                      <a:gd name="connsiteY1-52" fmla="*/ 0 h 523871"/>
                      <a:gd name="connsiteX2-53" fmla="*/ 778658 w 785705"/>
                      <a:gd name="connsiteY2-54" fmla="*/ 520626 h 523871"/>
                      <a:gd name="connsiteX3-55" fmla="*/ 0 w 785705"/>
                      <a:gd name="connsiteY3-56" fmla="*/ 277738 h 523871"/>
                      <a:gd name="connsiteX0-57" fmla="*/ 0 w 785833"/>
                      <a:gd name="connsiteY0-58" fmla="*/ 277738 h 523871"/>
                      <a:gd name="connsiteX1-59" fmla="*/ 681032 w 785833"/>
                      <a:gd name="connsiteY1-60" fmla="*/ 0 h 523871"/>
                      <a:gd name="connsiteX2-61" fmla="*/ 778658 w 785833"/>
                      <a:gd name="connsiteY2-62" fmla="*/ 520626 h 523871"/>
                      <a:gd name="connsiteX3-63" fmla="*/ 0 w 785833"/>
                      <a:gd name="connsiteY3-64" fmla="*/ 277738 h 523871"/>
                      <a:gd name="connsiteX0-65" fmla="*/ 0 w 785833"/>
                      <a:gd name="connsiteY0-66" fmla="*/ 277738 h 523871"/>
                      <a:gd name="connsiteX1-67" fmla="*/ 681032 w 785833"/>
                      <a:gd name="connsiteY1-68" fmla="*/ 0 h 523871"/>
                      <a:gd name="connsiteX2-69" fmla="*/ 778658 w 785833"/>
                      <a:gd name="connsiteY2-70" fmla="*/ 520626 h 523871"/>
                      <a:gd name="connsiteX3-71" fmla="*/ 0 w 785833"/>
                      <a:gd name="connsiteY3-72" fmla="*/ 277738 h 523871"/>
                      <a:gd name="connsiteX0-73" fmla="*/ 0 w 785833"/>
                      <a:gd name="connsiteY0-74" fmla="*/ 277738 h 523871"/>
                      <a:gd name="connsiteX1-75" fmla="*/ 681032 w 785833"/>
                      <a:gd name="connsiteY1-76" fmla="*/ 0 h 523871"/>
                      <a:gd name="connsiteX2-77" fmla="*/ 778658 w 785833"/>
                      <a:gd name="connsiteY2-78" fmla="*/ 520626 h 523871"/>
                      <a:gd name="connsiteX3-79" fmla="*/ 0 w 785833"/>
                      <a:gd name="connsiteY3-80" fmla="*/ 277738 h 523871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</a:cxnLst>
                    <a:rect l="l" t="t" r="r" b="b"/>
                    <a:pathLst>
                      <a:path w="785833" h="523871">
                        <a:moveTo>
                          <a:pt x="0" y="277738"/>
                        </a:moveTo>
                        <a:cubicBezTo>
                          <a:pt x="227011" y="185159"/>
                          <a:pt x="461164" y="273554"/>
                          <a:pt x="681032" y="0"/>
                        </a:cubicBezTo>
                        <a:cubicBezTo>
                          <a:pt x="715955" y="61623"/>
                          <a:pt x="812791" y="489959"/>
                          <a:pt x="778658" y="520626"/>
                        </a:cubicBezTo>
                        <a:cubicBezTo>
                          <a:pt x="750086" y="549201"/>
                          <a:pt x="254790" y="382513"/>
                          <a:pt x="0" y="277738"/>
                        </a:cubicBezTo>
                        <a:close/>
                      </a:path>
                    </a:pathLst>
                  </a:custGeom>
                  <a:gradFill>
                    <a:gsLst>
                      <a:gs pos="95000">
                        <a:sysClr val="window" lastClr="FFFFFF">
                          <a:alpha val="20000"/>
                        </a:sysClr>
                      </a:gs>
                      <a:gs pos="0">
                        <a:sysClr val="window" lastClr="FFFFFF">
                          <a:alpha val="20000"/>
                        </a:sysClr>
                      </a:gs>
                    </a:gsLst>
                    <a:lin ang="4800000" scaled="0"/>
                  </a:gradFill>
                  <a:ln w="1079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zh-CN" altLang="en-US" kern="0">
                      <a:solidFill>
                        <a:prstClr val="white"/>
                      </a:solidFill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5" name="同心圆 34">
                    <a:extLst>
                      <a:ext uri="{FF2B5EF4-FFF2-40B4-BE49-F238E27FC236}">
                        <a16:creationId xmlns:a16="http://schemas.microsoft.com/office/drawing/2014/main" id="{A6F42573-B761-FD4F-419A-C933B1459369}"/>
                      </a:ext>
                    </a:extLst>
                  </p:cNvPr>
                  <p:cNvSpPr/>
                  <p:nvPr/>
                </p:nvSpPr>
                <p:spPr>
                  <a:xfrm>
                    <a:off x="2876986" y="3512820"/>
                    <a:ext cx="274639" cy="274639"/>
                  </a:xfrm>
                  <a:prstGeom prst="donut">
                    <a:avLst>
                      <a:gd name="adj" fmla="val 15692"/>
                    </a:avLst>
                  </a:prstGeom>
                  <a:solidFill>
                    <a:sysClr val="window" lastClr="FFFFFF"/>
                  </a:solidFill>
                  <a:ln w="10795" cap="flat" cmpd="sng" algn="ctr">
                    <a:noFill/>
                    <a:prstDash val="solid"/>
                  </a:ln>
                  <a:effectLst/>
                  <a:scene3d>
                    <a:camera prst="orthographicFront">
                      <a:rot lat="0" lon="1800000" rev="0"/>
                    </a:camera>
                    <a:lightRig rig="threePt" dir="t"/>
                  </a:scene3d>
                </p:spPr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zh-CN" altLang="en-US" kern="0">
                      <a:solidFill>
                        <a:prstClr val="black"/>
                      </a:solidFill>
                      <a:latin typeface="Calibri" panose="020F0502020204030204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28" name="矩形 18">
                  <a:extLst>
                    <a:ext uri="{FF2B5EF4-FFF2-40B4-BE49-F238E27FC236}">
                      <a16:creationId xmlns:a16="http://schemas.microsoft.com/office/drawing/2014/main" id="{E3F00EC6-8383-2202-0B91-46DB90C2A5CE}"/>
                    </a:ext>
                  </a:extLst>
                </p:cNvPr>
                <p:cNvSpPr/>
                <p:nvPr/>
              </p:nvSpPr>
              <p:spPr>
                <a:xfrm rot="2092531" flipV="1">
                  <a:off x="4862369" y="3252776"/>
                  <a:ext cx="336824" cy="69593"/>
                </a:xfrm>
                <a:custGeom>
                  <a:avLst/>
                  <a:gdLst>
                    <a:gd name="connsiteX0" fmla="*/ 0 w 419450"/>
                    <a:gd name="connsiteY0" fmla="*/ 0 h 45719"/>
                    <a:gd name="connsiteX1" fmla="*/ 419450 w 419450"/>
                    <a:gd name="connsiteY1" fmla="*/ 0 h 45719"/>
                    <a:gd name="connsiteX2" fmla="*/ 419450 w 419450"/>
                    <a:gd name="connsiteY2" fmla="*/ 45719 h 45719"/>
                    <a:gd name="connsiteX3" fmla="*/ 0 w 419450"/>
                    <a:gd name="connsiteY3" fmla="*/ 45719 h 45719"/>
                    <a:gd name="connsiteX4" fmla="*/ 0 w 419450"/>
                    <a:gd name="connsiteY4" fmla="*/ 0 h 45719"/>
                    <a:gd name="connsiteX0-1" fmla="*/ 0 w 420812"/>
                    <a:gd name="connsiteY0-2" fmla="*/ 0 h 45719"/>
                    <a:gd name="connsiteX1-3" fmla="*/ 419450 w 420812"/>
                    <a:gd name="connsiteY1-4" fmla="*/ 0 h 45719"/>
                    <a:gd name="connsiteX2-5" fmla="*/ 420812 w 420812"/>
                    <a:gd name="connsiteY2-6" fmla="*/ 43766 h 45719"/>
                    <a:gd name="connsiteX3-7" fmla="*/ 0 w 420812"/>
                    <a:gd name="connsiteY3-8" fmla="*/ 45719 h 45719"/>
                    <a:gd name="connsiteX4-9" fmla="*/ 0 w 420812"/>
                    <a:gd name="connsiteY4-10" fmla="*/ 0 h 45719"/>
                    <a:gd name="connsiteX0-11" fmla="*/ 0 w 420812"/>
                    <a:gd name="connsiteY0-12" fmla="*/ 20417 h 66136"/>
                    <a:gd name="connsiteX1-13" fmla="*/ 419450 w 420812"/>
                    <a:gd name="connsiteY1-14" fmla="*/ 20417 h 66136"/>
                    <a:gd name="connsiteX2-15" fmla="*/ 420812 w 420812"/>
                    <a:gd name="connsiteY2-16" fmla="*/ 64183 h 66136"/>
                    <a:gd name="connsiteX3-17" fmla="*/ 0 w 420812"/>
                    <a:gd name="connsiteY3-18" fmla="*/ 66136 h 66136"/>
                    <a:gd name="connsiteX4-19" fmla="*/ 0 w 420812"/>
                    <a:gd name="connsiteY4-20" fmla="*/ 20417 h 66136"/>
                    <a:gd name="connsiteX0-21" fmla="*/ 0 w 420812"/>
                    <a:gd name="connsiteY0-22" fmla="*/ 29245 h 74964"/>
                    <a:gd name="connsiteX1-23" fmla="*/ 419450 w 420812"/>
                    <a:gd name="connsiteY1-24" fmla="*/ 29245 h 74964"/>
                    <a:gd name="connsiteX2-25" fmla="*/ 420812 w 420812"/>
                    <a:gd name="connsiteY2-26" fmla="*/ 73011 h 74964"/>
                    <a:gd name="connsiteX3-27" fmla="*/ 0 w 420812"/>
                    <a:gd name="connsiteY3-28" fmla="*/ 74964 h 74964"/>
                    <a:gd name="connsiteX4-29" fmla="*/ 0 w 420812"/>
                    <a:gd name="connsiteY4-30" fmla="*/ 29245 h 74964"/>
                    <a:gd name="connsiteX0-31" fmla="*/ 0 w 420812"/>
                    <a:gd name="connsiteY0-32" fmla="*/ 29245 h 74964"/>
                    <a:gd name="connsiteX1-33" fmla="*/ 419450 w 420812"/>
                    <a:gd name="connsiteY1-34" fmla="*/ 29245 h 74964"/>
                    <a:gd name="connsiteX2-35" fmla="*/ 420812 w 420812"/>
                    <a:gd name="connsiteY2-36" fmla="*/ 73011 h 74964"/>
                    <a:gd name="connsiteX3-37" fmla="*/ 0 w 420812"/>
                    <a:gd name="connsiteY3-38" fmla="*/ 74964 h 74964"/>
                    <a:gd name="connsiteX4-39" fmla="*/ 0 w 420812"/>
                    <a:gd name="connsiteY4-40" fmla="*/ 29245 h 74964"/>
                    <a:gd name="connsiteX0-41" fmla="*/ 0 w 420812"/>
                    <a:gd name="connsiteY0-42" fmla="*/ 29245 h 74964"/>
                    <a:gd name="connsiteX1-43" fmla="*/ 419450 w 420812"/>
                    <a:gd name="connsiteY1-44" fmla="*/ 29245 h 74964"/>
                    <a:gd name="connsiteX2-45" fmla="*/ 420812 w 420812"/>
                    <a:gd name="connsiteY2-46" fmla="*/ 73011 h 74964"/>
                    <a:gd name="connsiteX3-47" fmla="*/ 0 w 420812"/>
                    <a:gd name="connsiteY3-48" fmla="*/ 74964 h 74964"/>
                    <a:gd name="connsiteX4-49" fmla="*/ 0 w 420812"/>
                    <a:gd name="connsiteY4-50" fmla="*/ 29245 h 74964"/>
                    <a:gd name="connsiteX0-51" fmla="*/ 0 w 420812"/>
                    <a:gd name="connsiteY0-52" fmla="*/ 29245 h 74964"/>
                    <a:gd name="connsiteX1-53" fmla="*/ 419450 w 420812"/>
                    <a:gd name="connsiteY1-54" fmla="*/ 29245 h 74964"/>
                    <a:gd name="connsiteX2-55" fmla="*/ 420812 w 420812"/>
                    <a:gd name="connsiteY2-56" fmla="*/ 73011 h 74964"/>
                    <a:gd name="connsiteX3-57" fmla="*/ 0 w 420812"/>
                    <a:gd name="connsiteY3-58" fmla="*/ 74964 h 74964"/>
                    <a:gd name="connsiteX4-59" fmla="*/ 0 w 420812"/>
                    <a:gd name="connsiteY4-60" fmla="*/ 29245 h 74964"/>
                    <a:gd name="connsiteX0-61" fmla="*/ 0 w 420812"/>
                    <a:gd name="connsiteY0-62" fmla="*/ 29245 h 74964"/>
                    <a:gd name="connsiteX1-63" fmla="*/ 419450 w 420812"/>
                    <a:gd name="connsiteY1-64" fmla="*/ 29245 h 74964"/>
                    <a:gd name="connsiteX2-65" fmla="*/ 420812 w 420812"/>
                    <a:gd name="connsiteY2-66" fmla="*/ 73011 h 74964"/>
                    <a:gd name="connsiteX3-67" fmla="*/ 0 w 420812"/>
                    <a:gd name="connsiteY3-68" fmla="*/ 74964 h 74964"/>
                    <a:gd name="connsiteX4-69" fmla="*/ 0 w 420812"/>
                    <a:gd name="connsiteY4-70" fmla="*/ 29245 h 749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20812" h="74964">
                      <a:moveTo>
                        <a:pt x="0" y="29245"/>
                      </a:moveTo>
                      <a:cubicBezTo>
                        <a:pt x="123952" y="-2131"/>
                        <a:pt x="230380" y="-16694"/>
                        <a:pt x="419450" y="29245"/>
                      </a:cubicBezTo>
                      <a:lnTo>
                        <a:pt x="420812" y="73011"/>
                      </a:lnTo>
                      <a:cubicBezTo>
                        <a:pt x="277524" y="28019"/>
                        <a:pt x="123813" y="39622"/>
                        <a:pt x="0" y="74964"/>
                      </a:cubicBezTo>
                      <a:lnTo>
                        <a:pt x="0" y="2924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0795" cap="flat" cmpd="sng" algn="ctr">
                  <a:noFill/>
                  <a:prstDash val="solid"/>
                </a:ln>
                <a:effectLst/>
                <a:scene3d>
                  <a:camera prst="orthographicFront">
                    <a:rot lat="300000" lon="1919997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059026D-9488-2769-5B62-A7E5EC196668}"/>
                  </a:ext>
                </a:extLst>
              </p:cNvPr>
              <p:cNvSpPr/>
              <p:nvPr/>
            </p:nvSpPr>
            <p:spPr>
              <a:xfrm rot="19651903" flipH="1">
                <a:off x="4735369" y="4066219"/>
                <a:ext cx="1432766" cy="288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61000"/>
                    </a:sys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1265A8B-6570-328E-0B6D-C03DC53F2642}"/>
                  </a:ext>
                </a:extLst>
              </p:cNvPr>
              <p:cNvSpPr/>
              <p:nvPr/>
            </p:nvSpPr>
            <p:spPr>
              <a:xfrm rot="2253353" flipH="1" flipV="1">
                <a:off x="3116689" y="3822658"/>
                <a:ext cx="2274466" cy="288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61000"/>
                    </a:sys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2D793C8-6943-6BC6-169C-E093C1FAFFDD}"/>
                </a:ext>
              </a:extLst>
            </p:cNvPr>
            <p:cNvGrpSpPr/>
            <p:nvPr/>
          </p:nvGrpSpPr>
          <p:grpSpPr>
            <a:xfrm>
              <a:off x="3146479" y="2495210"/>
              <a:ext cx="1081375" cy="616575"/>
              <a:chOff x="3013572" y="2859782"/>
              <a:chExt cx="1081375" cy="616575"/>
            </a:xfrm>
          </p:grpSpPr>
          <p:cxnSp>
            <p:nvCxnSpPr>
              <p:cNvPr id="22" name="直接连接符 57">
                <a:extLst>
                  <a:ext uri="{FF2B5EF4-FFF2-40B4-BE49-F238E27FC236}">
                    <a16:creationId xmlns:a16="http://schemas.microsoft.com/office/drawing/2014/main" id="{6DC09FC7-4EB9-6A98-AB34-71C020AD5E0F}"/>
                  </a:ext>
                </a:extLst>
              </p:cNvPr>
              <p:cNvCxnSpPr/>
              <p:nvPr/>
            </p:nvCxnSpPr>
            <p:spPr>
              <a:xfrm>
                <a:off x="4094947" y="2859782"/>
                <a:ext cx="0" cy="616575"/>
              </a:xfrm>
              <a:prstGeom prst="line">
                <a:avLst/>
              </a:prstGeom>
              <a:ln>
                <a:headEnd type="none"/>
                <a:tailEnd type="stealt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58">
                <a:extLst>
                  <a:ext uri="{FF2B5EF4-FFF2-40B4-BE49-F238E27FC236}">
                    <a16:creationId xmlns:a16="http://schemas.microsoft.com/office/drawing/2014/main" id="{D3C8D760-8BC9-CA53-F476-B6E3D7F5D900}"/>
                  </a:ext>
                </a:extLst>
              </p:cNvPr>
              <p:cNvCxnSpPr/>
              <p:nvPr/>
            </p:nvCxnSpPr>
            <p:spPr>
              <a:xfrm flipH="1">
                <a:off x="3013572" y="2859782"/>
                <a:ext cx="1081375" cy="0"/>
              </a:xfrm>
              <a:prstGeom prst="line">
                <a:avLst/>
              </a:prstGeom>
              <a:ln>
                <a:headEnd type="none"/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CF664FE-6C82-BD6E-5F1D-5068F076E5C3}"/>
                </a:ext>
              </a:extLst>
            </p:cNvPr>
            <p:cNvGrpSpPr/>
            <p:nvPr/>
          </p:nvGrpSpPr>
          <p:grpSpPr>
            <a:xfrm flipH="1">
              <a:off x="4875926" y="2911239"/>
              <a:ext cx="1081375" cy="616575"/>
              <a:chOff x="3013572" y="2859782"/>
              <a:chExt cx="1081375" cy="616575"/>
            </a:xfrm>
          </p:grpSpPr>
          <p:cxnSp>
            <p:nvCxnSpPr>
              <p:cNvPr id="20" name="直接连接符 60">
                <a:extLst>
                  <a:ext uri="{FF2B5EF4-FFF2-40B4-BE49-F238E27FC236}">
                    <a16:creationId xmlns:a16="http://schemas.microsoft.com/office/drawing/2014/main" id="{39E2783F-03E6-F1B9-41A1-023825924FC6}"/>
                  </a:ext>
                </a:extLst>
              </p:cNvPr>
              <p:cNvCxnSpPr/>
              <p:nvPr/>
            </p:nvCxnSpPr>
            <p:spPr>
              <a:xfrm>
                <a:off x="4094947" y="2859782"/>
                <a:ext cx="0" cy="616575"/>
              </a:xfrm>
              <a:prstGeom prst="line">
                <a:avLst/>
              </a:prstGeom>
              <a:ln>
                <a:headEnd type="none"/>
                <a:tailEnd type="stealt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61">
                <a:extLst>
                  <a:ext uri="{FF2B5EF4-FFF2-40B4-BE49-F238E27FC236}">
                    <a16:creationId xmlns:a16="http://schemas.microsoft.com/office/drawing/2014/main" id="{8EBF9BB7-1830-D613-160C-552108B08277}"/>
                  </a:ext>
                </a:extLst>
              </p:cNvPr>
              <p:cNvCxnSpPr/>
              <p:nvPr/>
            </p:nvCxnSpPr>
            <p:spPr>
              <a:xfrm flipH="1">
                <a:off x="3013572" y="2859782"/>
                <a:ext cx="1081375" cy="0"/>
              </a:xfrm>
              <a:prstGeom prst="line">
                <a:avLst/>
              </a:prstGeom>
              <a:ln>
                <a:headEnd type="none"/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DBC8B1A-772E-7361-4E2D-921F79711A36}"/>
                </a:ext>
              </a:extLst>
            </p:cNvPr>
            <p:cNvGrpSpPr/>
            <p:nvPr/>
          </p:nvGrpSpPr>
          <p:grpSpPr>
            <a:xfrm rot="1889584">
              <a:off x="4839941" y="3202186"/>
              <a:ext cx="733855" cy="733855"/>
              <a:chOff x="3303065" y="2299580"/>
              <a:chExt cx="872242" cy="872242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50000C4F-5BD5-7CA8-8890-916CA50B9710}"/>
                  </a:ext>
                </a:extLst>
              </p:cNvPr>
              <p:cNvGrpSpPr/>
              <p:nvPr/>
            </p:nvGrpSpPr>
            <p:grpSpPr>
              <a:xfrm>
                <a:off x="3303065" y="2564061"/>
                <a:ext cx="872242" cy="360040"/>
                <a:chOff x="3303065" y="2564061"/>
                <a:chExt cx="872242" cy="360040"/>
              </a:xfrm>
            </p:grpSpPr>
            <p:sp>
              <p:nvSpPr>
                <p:cNvPr id="18" name="椭圆 17">
                  <a:extLst>
                    <a:ext uri="{FF2B5EF4-FFF2-40B4-BE49-F238E27FC236}">
                      <a16:creationId xmlns:a16="http://schemas.microsoft.com/office/drawing/2014/main" id="{75DCBE0D-1E1F-871C-1021-58395D018D0E}"/>
                    </a:ext>
                  </a:extLst>
                </p:cNvPr>
                <p:cNvSpPr/>
                <p:nvPr/>
              </p:nvSpPr>
              <p:spPr bwMode="auto">
                <a:xfrm>
                  <a:off x="3558450" y="2564061"/>
                  <a:ext cx="360040" cy="3600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63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81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08FAF4BB-BA54-824C-D414-866AE43447DF}"/>
                    </a:ext>
                  </a:extLst>
                </p:cNvPr>
                <p:cNvSpPr/>
                <p:nvPr/>
              </p:nvSpPr>
              <p:spPr bwMode="auto">
                <a:xfrm>
                  <a:off x="3303065" y="2746060"/>
                  <a:ext cx="872242" cy="216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61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381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7202DB2F-2497-BF45-1C8D-B5AAE4B47F3F}"/>
                  </a:ext>
                </a:extLst>
              </p:cNvPr>
              <p:cNvSpPr/>
              <p:nvPr/>
            </p:nvSpPr>
            <p:spPr bwMode="auto">
              <a:xfrm rot="5400000">
                <a:off x="3302349" y="2724901"/>
                <a:ext cx="872242" cy="2160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alpha val="61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9D03C5FA-154D-4203-B280-15119D43CFD4}"/>
              </a:ext>
            </a:extLst>
          </p:cNvPr>
          <p:cNvSpPr txBox="1"/>
          <p:nvPr/>
        </p:nvSpPr>
        <p:spPr>
          <a:xfrm>
            <a:off x="625471" y="-273264"/>
            <a:ext cx="7710953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700" dirty="0">
                <a:solidFill>
                  <a:srgbClr val="161D3F">
                    <a:alpha val="31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02</a:t>
            </a:r>
            <a:endParaRPr lang="zh-CN" altLang="en-US" sz="28700" dirty="0">
              <a:solidFill>
                <a:srgbClr val="161D3F">
                  <a:alpha val="31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2D7AF87-241E-4036-B739-FFD4DE0DD549}"/>
              </a:ext>
            </a:extLst>
          </p:cNvPr>
          <p:cNvSpPr/>
          <p:nvPr/>
        </p:nvSpPr>
        <p:spPr>
          <a:xfrm>
            <a:off x="1508997" y="1366152"/>
            <a:ext cx="8921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rPr>
              <a:t>北京大学中国经济学系列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4D9B3C5-0C47-449B-AA25-9A390E90AAFE}"/>
              </a:ext>
            </a:extLst>
          </p:cNvPr>
          <p:cNvSpPr txBox="1"/>
          <p:nvPr/>
        </p:nvSpPr>
        <p:spPr>
          <a:xfrm>
            <a:off x="10264859" y="6154066"/>
            <a:ext cx="630651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中华人民共和国经济史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（周建波）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中国财政学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（刘怡）</a:t>
            </a:r>
          </a:p>
        </p:txBody>
      </p:sp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ACC11D4-9D04-8100-58E9-BD73E065286A}"/>
              </a:ext>
            </a:extLst>
          </p:cNvPr>
          <p:cNvSpPr txBox="1"/>
          <p:nvPr/>
        </p:nvSpPr>
        <p:spPr>
          <a:xfrm>
            <a:off x="1918869" y="400982"/>
            <a:ext cx="7710953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700" dirty="0">
                <a:solidFill>
                  <a:srgbClr val="161D3F">
                    <a:alpha val="31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</a:t>
            </a:r>
            <a:endParaRPr lang="zh-CN" altLang="en-US" sz="28700" dirty="0">
              <a:solidFill>
                <a:srgbClr val="161D3F">
                  <a:alpha val="31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3F09B5-D950-9417-88F1-925C8C340087}"/>
              </a:ext>
            </a:extLst>
          </p:cNvPr>
          <p:cNvSpPr txBox="1"/>
          <p:nvPr/>
        </p:nvSpPr>
        <p:spPr>
          <a:xfrm>
            <a:off x="9189174" y="4979412"/>
            <a:ext cx="7508735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“十四五”职业教育国家规划教材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“十二五”普通高等教育本科国家级规划教材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402648-0A89-5B25-EB2D-FCEE52E19D5E}"/>
              </a:ext>
            </a:extLst>
          </p:cNvPr>
          <p:cNvSpPr/>
          <p:nvPr/>
        </p:nvSpPr>
        <p:spPr>
          <a:xfrm>
            <a:off x="2996734" y="2069311"/>
            <a:ext cx="7725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rPr>
              <a:t>国家级教材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0A5BEF-3082-413B-91DD-29798047AD32}"/>
              </a:ext>
            </a:extLst>
          </p:cNvPr>
          <p:cNvSpPr txBox="1"/>
          <p:nvPr/>
        </p:nvSpPr>
        <p:spPr>
          <a:xfrm>
            <a:off x="3201403" y="4971649"/>
            <a:ext cx="5610087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首届全国优秀教材（高等教育类）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首批“国家级一流本科课程”教材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23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4D355E06-33D5-AC35-F0EA-DB28125307A3}"/>
              </a:ext>
            </a:extLst>
          </p:cNvPr>
          <p:cNvGrpSpPr/>
          <p:nvPr/>
        </p:nvGrpSpPr>
        <p:grpSpPr>
          <a:xfrm>
            <a:off x="1351933" y="2237981"/>
            <a:ext cx="4900585" cy="4244388"/>
            <a:chOff x="867591" y="1555356"/>
            <a:chExt cx="4900585" cy="4244388"/>
          </a:xfrm>
        </p:grpSpPr>
        <p:sp>
          <p:nvSpPr>
            <p:cNvPr id="4" name="图形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9713E12F-0030-61D6-B720-294C2535BD21}"/>
                </a:ext>
              </a:extLst>
            </p:cNvPr>
            <p:cNvSpPr txBox="1"/>
            <p:nvPr/>
          </p:nvSpPr>
          <p:spPr>
            <a:xfrm>
              <a:off x="867591" y="3079703"/>
              <a:ext cx="4900585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86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首届全国优秀教材</a:t>
              </a:r>
              <a:endParaRPr lang="en-US" altLang="zh-CN" sz="3200" b="1" dirty="0">
                <a:solidFill>
                  <a:srgbClr val="00086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86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（高等教育类）</a:t>
              </a:r>
              <a:endParaRPr lang="en-US" altLang="zh-CN" sz="3200" b="1" dirty="0">
                <a:solidFill>
                  <a:srgbClr val="00086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5" name="直接连接符 39">
              <a:extLst>
                <a:ext uri="{FF2B5EF4-FFF2-40B4-BE49-F238E27FC236}">
                  <a16:creationId xmlns:a16="http://schemas.microsoft.com/office/drawing/2014/main" id="{E2C2EFFB-3454-A4CE-BC98-54A093FAC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3972" y="1555356"/>
              <a:ext cx="1466850" cy="122471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F2D4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40">
              <a:extLst>
                <a:ext uri="{FF2B5EF4-FFF2-40B4-BE49-F238E27FC236}">
                  <a16:creationId xmlns:a16="http://schemas.microsoft.com/office/drawing/2014/main" id="{6F8CE8DA-A35B-6D6C-6626-C3F1DA68E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591" y="4706536"/>
              <a:ext cx="1309345" cy="1093208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F2D4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75AA51E-7DB8-444F-8B9B-3C89F5B7F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34" y="2413802"/>
            <a:ext cx="2881146" cy="406856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96D781C6-3FB0-4DEA-B8BE-C4D386583A2F}"/>
              </a:ext>
            </a:extLst>
          </p:cNvPr>
          <p:cNvSpPr txBox="1"/>
          <p:nvPr/>
        </p:nvSpPr>
        <p:spPr>
          <a:xfrm>
            <a:off x="7023439" y="6590691"/>
            <a:ext cx="2096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会计学（第四版）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3DB2E79-73AF-4797-A428-8F0FC0F9D413}"/>
              </a:ext>
            </a:extLst>
          </p:cNvPr>
          <p:cNvSpPr txBox="1"/>
          <p:nvPr/>
        </p:nvSpPr>
        <p:spPr>
          <a:xfrm>
            <a:off x="6600375" y="6990801"/>
            <a:ext cx="30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作者：陆正飞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黄慧馨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李琦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9C9CCB1-398D-4BE3-9951-C554AA256A56}"/>
              </a:ext>
            </a:extLst>
          </p:cNvPr>
          <p:cNvSpPr/>
          <p:nvPr/>
        </p:nvSpPr>
        <p:spPr>
          <a:xfrm>
            <a:off x="6652225" y="7352739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第五版预计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F41EFF8-9BB1-42C1-90C7-9FA3C84F57BB}"/>
              </a:ext>
            </a:extLst>
          </p:cNvPr>
          <p:cNvSpPr txBox="1"/>
          <p:nvPr/>
        </p:nvSpPr>
        <p:spPr>
          <a:xfrm>
            <a:off x="7151402" y="1390145"/>
            <a:ext cx="1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一等奖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472D8C2-4F6B-466D-B32F-F7C7401BC75E}"/>
              </a:ext>
            </a:extLst>
          </p:cNvPr>
          <p:cNvSpPr txBox="1"/>
          <p:nvPr/>
        </p:nvSpPr>
        <p:spPr>
          <a:xfrm>
            <a:off x="12813954" y="1390877"/>
            <a:ext cx="18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二等奖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F9FA4B4-A74D-4144-A967-E445B0395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803" y="2413802"/>
            <a:ext cx="2915092" cy="406550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B9EF70DE-2DE5-4F43-A5F5-A22F11F9F81C}"/>
              </a:ext>
            </a:extLst>
          </p:cNvPr>
          <p:cNvSpPr txBox="1"/>
          <p:nvPr/>
        </p:nvSpPr>
        <p:spPr>
          <a:xfrm>
            <a:off x="12631611" y="6590691"/>
            <a:ext cx="2915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物流学概论（第五版）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77F5EA8-FC3D-4CB1-A066-F32336C4CB91}"/>
              </a:ext>
            </a:extLst>
          </p:cNvPr>
          <p:cNvSpPr txBox="1"/>
          <p:nvPr/>
        </p:nvSpPr>
        <p:spPr>
          <a:xfrm>
            <a:off x="13002826" y="6990801"/>
            <a:ext cx="30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作者：崔介何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31EB58C-ED4C-47C4-AEC3-E7CB66806E48}"/>
              </a:ext>
            </a:extLst>
          </p:cNvPr>
          <p:cNvSpPr/>
          <p:nvPr/>
        </p:nvSpPr>
        <p:spPr>
          <a:xfrm>
            <a:off x="12450656" y="7350171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第六版预计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</p:spTree>
    <p:extLst>
      <p:ext uri="{BB962C8B-B14F-4D97-AF65-F5344CB8AC3E}">
        <p14:creationId xmlns:p14="http://schemas.microsoft.com/office/powerpoint/2010/main" val="30925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4D355E06-33D5-AC35-F0EA-DB28125307A3}"/>
              </a:ext>
            </a:extLst>
          </p:cNvPr>
          <p:cNvGrpSpPr/>
          <p:nvPr/>
        </p:nvGrpSpPr>
        <p:grpSpPr>
          <a:xfrm>
            <a:off x="235652" y="2151303"/>
            <a:ext cx="4900585" cy="4244388"/>
            <a:chOff x="867591" y="1555356"/>
            <a:chExt cx="4900585" cy="4244388"/>
          </a:xfrm>
        </p:grpSpPr>
        <p:sp>
          <p:nvSpPr>
            <p:cNvPr id="4" name="图形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9713E12F-0030-61D6-B720-294C2535BD21}"/>
                </a:ext>
              </a:extLst>
            </p:cNvPr>
            <p:cNvSpPr txBox="1"/>
            <p:nvPr/>
          </p:nvSpPr>
          <p:spPr>
            <a:xfrm>
              <a:off x="867591" y="3079703"/>
              <a:ext cx="4900585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86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首批“国家级一流本科</a:t>
              </a:r>
              <a:endParaRPr lang="en-US" altLang="zh-CN" sz="3200" b="1" dirty="0">
                <a:solidFill>
                  <a:srgbClr val="00086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86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课程”教材</a:t>
              </a:r>
            </a:p>
          </p:txBody>
        </p:sp>
        <p:cxnSp>
          <p:nvCxnSpPr>
            <p:cNvPr id="5" name="直接连接符 39">
              <a:extLst>
                <a:ext uri="{FF2B5EF4-FFF2-40B4-BE49-F238E27FC236}">
                  <a16:creationId xmlns:a16="http://schemas.microsoft.com/office/drawing/2014/main" id="{E2C2EFFB-3454-A4CE-BC98-54A093FAC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3972" y="1555356"/>
              <a:ext cx="1466850" cy="122471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F2D4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40">
              <a:extLst>
                <a:ext uri="{FF2B5EF4-FFF2-40B4-BE49-F238E27FC236}">
                  <a16:creationId xmlns:a16="http://schemas.microsoft.com/office/drawing/2014/main" id="{6F8CE8DA-A35B-6D6C-6626-C3F1DA68E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591" y="4706536"/>
              <a:ext cx="1309345" cy="1093208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F2D4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FF8808F8-92CD-456B-AFDD-1362EF4D7DB0}"/>
              </a:ext>
            </a:extLst>
          </p:cNvPr>
          <p:cNvSpPr txBox="1"/>
          <p:nvPr/>
        </p:nvSpPr>
        <p:spPr>
          <a:xfrm>
            <a:off x="13736969" y="6345779"/>
            <a:ext cx="3628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内部控制与风险管理（第二版）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1F62DD0-7446-4FE4-B6C6-F4034AC93C6D}"/>
              </a:ext>
            </a:extLst>
          </p:cNvPr>
          <p:cNvSpPr/>
          <p:nvPr/>
        </p:nvSpPr>
        <p:spPr>
          <a:xfrm>
            <a:off x="8720608" y="6342009"/>
            <a:ext cx="4544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管理会计学：理论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思政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endParaRPr lang="en-US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ECF0B66-6246-481F-B206-3E0463122D15}"/>
              </a:ext>
            </a:extLst>
          </p:cNvPr>
          <p:cNvSpPr/>
          <p:nvPr/>
        </p:nvSpPr>
        <p:spPr>
          <a:xfrm>
            <a:off x="4730170" y="6331369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宏观经济学：理论与中国实践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6D6E7EF-9353-4315-8D51-889137427168}"/>
              </a:ext>
            </a:extLst>
          </p:cNvPr>
          <p:cNvSpPr txBox="1"/>
          <p:nvPr/>
        </p:nvSpPr>
        <p:spPr>
          <a:xfrm>
            <a:off x="14758381" y="6781230"/>
            <a:ext cx="201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作者：王清刚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133B796-1D8D-41ED-8135-75B08FAD3A08}"/>
              </a:ext>
            </a:extLst>
          </p:cNvPr>
          <p:cNvSpPr txBox="1"/>
          <p:nvPr/>
        </p:nvSpPr>
        <p:spPr>
          <a:xfrm>
            <a:off x="9984481" y="6742119"/>
            <a:ext cx="342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作者：颉茂华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E4A43DE-B46B-4963-9B62-2677C50CD68A}"/>
              </a:ext>
            </a:extLst>
          </p:cNvPr>
          <p:cNvSpPr txBox="1"/>
          <p:nvPr/>
        </p:nvSpPr>
        <p:spPr>
          <a:xfrm>
            <a:off x="5314367" y="6731479"/>
            <a:ext cx="241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作者：王春超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王贤彬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911EBC5-95B5-414C-9D53-B7F3FF231D8D}"/>
              </a:ext>
            </a:extLst>
          </p:cNvPr>
          <p:cNvSpPr/>
          <p:nvPr/>
        </p:nvSpPr>
        <p:spPr>
          <a:xfrm>
            <a:off x="14651085" y="71426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46745EC-23D0-4647-8DFE-17D79A2E0384}"/>
              </a:ext>
            </a:extLst>
          </p:cNvPr>
          <p:cNvSpPr/>
          <p:nvPr/>
        </p:nvSpPr>
        <p:spPr>
          <a:xfrm>
            <a:off x="9919653" y="7142677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254A4E4-77CD-4CB7-BB5B-19A09816290F}"/>
              </a:ext>
            </a:extLst>
          </p:cNvPr>
          <p:cNvSpPr/>
          <p:nvPr/>
        </p:nvSpPr>
        <p:spPr>
          <a:xfrm>
            <a:off x="5511366" y="7131589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A1B200-D29E-4A7A-B5F4-D986F6E85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694" y="1951733"/>
            <a:ext cx="3053409" cy="42487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57A3D3-9A16-4EFD-AE47-6CB4998936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18" y="1951733"/>
            <a:ext cx="3022972" cy="42487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128745-D684-43D7-9CD8-5F99E4A9C5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48" y="1962263"/>
            <a:ext cx="3118357" cy="42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4D355E06-33D5-AC35-F0EA-DB28125307A3}"/>
              </a:ext>
            </a:extLst>
          </p:cNvPr>
          <p:cNvGrpSpPr/>
          <p:nvPr/>
        </p:nvGrpSpPr>
        <p:grpSpPr>
          <a:xfrm>
            <a:off x="1351933" y="2237981"/>
            <a:ext cx="4900585" cy="4244388"/>
            <a:chOff x="867591" y="1555356"/>
            <a:chExt cx="4900585" cy="4244388"/>
          </a:xfrm>
        </p:grpSpPr>
        <p:sp>
          <p:nvSpPr>
            <p:cNvPr id="4" name="图形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9713E12F-0030-61D6-B720-294C2535BD21}"/>
                </a:ext>
              </a:extLst>
            </p:cNvPr>
            <p:cNvSpPr txBox="1"/>
            <p:nvPr/>
          </p:nvSpPr>
          <p:spPr>
            <a:xfrm>
              <a:off x="867591" y="3079703"/>
              <a:ext cx="4900585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86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“十四五”职业教育</a:t>
              </a:r>
              <a:endParaRPr lang="en-US" altLang="zh-CN" sz="3200" b="1" dirty="0">
                <a:solidFill>
                  <a:srgbClr val="00086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86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国家规划教材</a:t>
              </a:r>
            </a:p>
          </p:txBody>
        </p:sp>
        <p:cxnSp>
          <p:nvCxnSpPr>
            <p:cNvPr id="5" name="直接连接符 39">
              <a:extLst>
                <a:ext uri="{FF2B5EF4-FFF2-40B4-BE49-F238E27FC236}">
                  <a16:creationId xmlns:a16="http://schemas.microsoft.com/office/drawing/2014/main" id="{E2C2EFFB-3454-A4CE-BC98-54A093FAC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3972" y="1555356"/>
              <a:ext cx="1466850" cy="122471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F2D4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40">
              <a:extLst>
                <a:ext uri="{FF2B5EF4-FFF2-40B4-BE49-F238E27FC236}">
                  <a16:creationId xmlns:a16="http://schemas.microsoft.com/office/drawing/2014/main" id="{6F8CE8DA-A35B-6D6C-6626-C3F1DA68E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591" y="4706536"/>
              <a:ext cx="1309345" cy="1093208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F2D4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6D781C6-3FB0-4DEA-B8BE-C4D386583A2F}"/>
              </a:ext>
            </a:extLst>
          </p:cNvPr>
          <p:cNvSpPr txBox="1"/>
          <p:nvPr/>
        </p:nvSpPr>
        <p:spPr>
          <a:xfrm>
            <a:off x="7830143" y="6135195"/>
            <a:ext cx="4848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会计报表编制与分析（第四版）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3DB2E79-73AF-4797-A428-8F0FC0F9D413}"/>
              </a:ext>
            </a:extLst>
          </p:cNvPr>
          <p:cNvSpPr txBox="1"/>
          <p:nvPr/>
        </p:nvSpPr>
        <p:spPr>
          <a:xfrm>
            <a:off x="8753257" y="6545787"/>
            <a:ext cx="30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作者：赵国忠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9C9CCB1-398D-4BE3-9951-C554AA256A56}"/>
              </a:ext>
            </a:extLst>
          </p:cNvPr>
          <p:cNvSpPr/>
          <p:nvPr/>
        </p:nvSpPr>
        <p:spPr>
          <a:xfrm>
            <a:off x="8753257" y="6925601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60E2E2-10B0-4854-9B71-19CF3E325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32" y="1296520"/>
            <a:ext cx="3360146" cy="47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4D355E06-33D5-AC35-F0EA-DB28125307A3}"/>
              </a:ext>
            </a:extLst>
          </p:cNvPr>
          <p:cNvGrpSpPr/>
          <p:nvPr/>
        </p:nvGrpSpPr>
        <p:grpSpPr>
          <a:xfrm>
            <a:off x="87988" y="1525663"/>
            <a:ext cx="4900585" cy="4671531"/>
            <a:chOff x="828287" y="1555356"/>
            <a:chExt cx="4900585" cy="4671531"/>
          </a:xfrm>
        </p:grpSpPr>
        <p:sp>
          <p:nvSpPr>
            <p:cNvPr id="4" name="图形" descr="7b0a20202020227461726765744d6f64756c65223a20226b6f6e6c696e65666f6e7473220a7d0a">
              <a:extLst>
                <a:ext uri="{FF2B5EF4-FFF2-40B4-BE49-F238E27FC236}">
                  <a16:creationId xmlns:a16="http://schemas.microsoft.com/office/drawing/2014/main" id="{9713E12F-0030-61D6-B720-294C2535BD21}"/>
                </a:ext>
              </a:extLst>
            </p:cNvPr>
            <p:cNvSpPr txBox="1"/>
            <p:nvPr/>
          </p:nvSpPr>
          <p:spPr>
            <a:xfrm>
              <a:off x="828287" y="3506846"/>
              <a:ext cx="4900585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86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“十二五”普通高等教育本科国家级规划教材</a:t>
              </a:r>
            </a:p>
          </p:txBody>
        </p:sp>
        <p:cxnSp>
          <p:nvCxnSpPr>
            <p:cNvPr id="5" name="直接连接符 39">
              <a:extLst>
                <a:ext uri="{FF2B5EF4-FFF2-40B4-BE49-F238E27FC236}">
                  <a16:creationId xmlns:a16="http://schemas.microsoft.com/office/drawing/2014/main" id="{E2C2EFFB-3454-A4CE-BC98-54A093FAC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3972" y="1555356"/>
              <a:ext cx="1466850" cy="122471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F2D4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40">
              <a:extLst>
                <a:ext uri="{FF2B5EF4-FFF2-40B4-BE49-F238E27FC236}">
                  <a16:creationId xmlns:a16="http://schemas.microsoft.com/office/drawing/2014/main" id="{6F8CE8DA-A35B-6D6C-6626-C3F1DA68E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287" y="5133679"/>
              <a:ext cx="1309345" cy="1093208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F2D45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B8C76C2-4380-4DE0-80D1-7C7BEA38B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77" y="1029378"/>
            <a:ext cx="2140735" cy="29883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9D0723C-82A4-439B-830D-D5F0C4161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50" y="1029378"/>
            <a:ext cx="2148566" cy="2988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48D6C-821F-470E-BAC3-DC461DEE6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823" y="1029378"/>
            <a:ext cx="2138835" cy="29883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C848614-84CC-44F5-8C3B-472C4B639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292" y="1029378"/>
            <a:ext cx="2125212" cy="298833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A2734C3-C0AB-4766-ACF3-24D90EC536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r="16361" b="2460"/>
          <a:stretch/>
        </p:blipFill>
        <p:spPr>
          <a:xfrm>
            <a:off x="4982177" y="4639813"/>
            <a:ext cx="2140735" cy="311281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C70C21-B9EF-439B-9779-4B8AB79B7A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"/>
          <a:stretch/>
        </p:blipFill>
        <p:spPr>
          <a:xfrm>
            <a:off x="7521142" y="4639410"/>
            <a:ext cx="2323450" cy="311322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440D48F-CBC4-4DB1-ACC7-04D12AD4C5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12" y="4639410"/>
            <a:ext cx="2207943" cy="31132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850653B-4F3D-4070-BE8E-7F8393E440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76" y="4639410"/>
            <a:ext cx="2230246" cy="31132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9274EDD-A7E8-4704-A2B5-9E9FEBED69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292" y="4639409"/>
            <a:ext cx="2179804" cy="3113221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B526F978-DB51-4037-BC26-4716411EF374}"/>
              </a:ext>
            </a:extLst>
          </p:cNvPr>
          <p:cNvSpPr/>
          <p:nvPr/>
        </p:nvSpPr>
        <p:spPr>
          <a:xfrm>
            <a:off x="4632924" y="53423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第四版预计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F7D4F0F-2B74-454C-842A-58162288F446}"/>
              </a:ext>
            </a:extLst>
          </p:cNvPr>
          <p:cNvSpPr/>
          <p:nvPr/>
        </p:nvSpPr>
        <p:spPr>
          <a:xfrm>
            <a:off x="13511842" y="53423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改编版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C179C34-8854-4C63-8964-9B6C240F67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876" y="1029378"/>
            <a:ext cx="2097096" cy="298833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564C664-682D-451F-8180-3D20EBE21C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34" y="4998581"/>
            <a:ext cx="1974736" cy="2754049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6E36C7D-08D6-4330-8C1C-B4BFE0CA1D02}"/>
              </a:ext>
            </a:extLst>
          </p:cNvPr>
          <p:cNvSpPr/>
          <p:nvPr/>
        </p:nvSpPr>
        <p:spPr>
          <a:xfrm>
            <a:off x="1999782" y="7819814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第六版预计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月出版</a:t>
            </a:r>
          </a:p>
        </p:txBody>
      </p:sp>
    </p:spTree>
    <p:extLst>
      <p:ext uri="{BB962C8B-B14F-4D97-AF65-F5344CB8AC3E}">
        <p14:creationId xmlns:p14="http://schemas.microsoft.com/office/powerpoint/2010/main" val="274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ACC11D4-9D04-8100-58E9-BD73E065286A}"/>
              </a:ext>
            </a:extLst>
          </p:cNvPr>
          <p:cNvSpPr txBox="1"/>
          <p:nvPr/>
        </p:nvSpPr>
        <p:spPr>
          <a:xfrm>
            <a:off x="386952" y="-275912"/>
            <a:ext cx="7710953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700" dirty="0">
                <a:solidFill>
                  <a:srgbClr val="161D3F">
                    <a:alpha val="31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lang="zh-CN" altLang="en-US" sz="28700" dirty="0">
              <a:solidFill>
                <a:srgbClr val="161D3F">
                  <a:alpha val="31000"/>
                </a:srgb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402648-0A89-5B25-EB2D-FCEE52E19D5E}"/>
              </a:ext>
            </a:extLst>
          </p:cNvPr>
          <p:cNvSpPr/>
          <p:nvPr/>
        </p:nvSpPr>
        <p:spPr>
          <a:xfrm>
            <a:off x="1464817" y="1392417"/>
            <a:ext cx="7725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/>
                <a:cs typeface="思源黑体 CN Medium" panose="020B0600000000000000" charset="-122"/>
                <a:sym typeface="思源黑体 CN Medium" panose="020B0600000000000000" charset="-122"/>
              </a:rPr>
              <a:t>省部级教材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64DF62-0D83-4487-962A-D8E19962C9C3}"/>
              </a:ext>
            </a:extLst>
          </p:cNvPr>
          <p:cNvSpPr/>
          <p:nvPr/>
        </p:nvSpPr>
        <p:spPr>
          <a:xfrm>
            <a:off x="641267" y="3898279"/>
            <a:ext cx="4412730" cy="434759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92C3C7-94E6-4B63-B25C-52762B605907}"/>
              </a:ext>
            </a:extLst>
          </p:cNvPr>
          <p:cNvSpPr txBox="1"/>
          <p:nvPr/>
        </p:nvSpPr>
        <p:spPr>
          <a:xfrm>
            <a:off x="651147" y="4828207"/>
            <a:ext cx="4412730" cy="21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F1D27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北京高等教育精品教材</a:t>
            </a:r>
            <a:endParaRPr lang="zh-CN" altLang="en-US" sz="4800" b="1" dirty="0">
              <a:solidFill>
                <a:srgbClr val="F1D27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4" name="Group 49">
            <a:extLst>
              <a:ext uri="{FF2B5EF4-FFF2-40B4-BE49-F238E27FC236}">
                <a16:creationId xmlns:a16="http://schemas.microsoft.com/office/drawing/2014/main" id="{6E797D55-C7E5-471D-BD4D-2A1464005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089676"/>
              </p:ext>
            </p:extLst>
          </p:nvPr>
        </p:nvGraphicFramePr>
        <p:xfrm>
          <a:off x="6131862" y="1778701"/>
          <a:ext cx="9429122" cy="6942096"/>
        </p:xfrm>
        <a:graphic>
          <a:graphicData uri="http://schemas.openxmlformats.org/drawingml/2006/table">
            <a:tbl>
              <a:tblPr/>
              <a:tblGrid>
                <a:gridCol w="496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国际贸易（第二版）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李权，北京大学教授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67897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产业组织理论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黄桂田，北京大学经济学院教授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301301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经济学教程</a:t>
                      </a:r>
                      <a:r>
                        <a:rPr kumimoji="1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中国经济分析（第二版）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刘伟，中国人民大学教授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197298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行为经济学原理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董志勇，北京大学经济学院教授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340764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金融伦理学（第二版）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王曙光，北京大学经济学院教授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873331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财产保险（第三版）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王绪瑾，北京工商大学教授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958657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保险经济学（第三版）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王国军，对外经济贸易大学教授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885902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政府采购管理（第二版）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马海涛，中央财经大学教授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280568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政府预算管理（第二版）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李燕，中央财经大学教授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424637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风险管理（第二版）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刘新立，北京大学经济学院副教授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48405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公司财务（第二版）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刘力，北京大学光华管理学院金融学教授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42102"/>
                  </a:ext>
                </a:extLst>
              </a:tr>
              <a:tr h="578508"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现代企业管理（第二版）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itchFamily="18" charset="0"/>
                        </a:rPr>
                        <a:t>安景文，中国矿业大学（北京）教授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012165"/>
                  </a:ext>
                </a:extLst>
              </a:tr>
            </a:tbl>
          </a:graphicData>
        </a:graphic>
      </p:graphicFrame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C7F975DD-3DE1-45A5-B630-EBC467E5B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02453"/>
              </p:ext>
            </p:extLst>
          </p:nvPr>
        </p:nvGraphicFramePr>
        <p:xfrm>
          <a:off x="6131863" y="1200193"/>
          <a:ext cx="9429121" cy="578508"/>
        </p:xfrm>
        <a:graphic>
          <a:graphicData uri="http://schemas.openxmlformats.org/drawingml/2006/table">
            <a:tbl>
              <a:tblPr/>
              <a:tblGrid>
                <a:gridCol w="4973563">
                  <a:extLst>
                    <a:ext uri="{9D8B030D-6E8A-4147-A177-3AD203B41FA5}">
                      <a16:colId xmlns:a16="http://schemas.microsoft.com/office/drawing/2014/main" val="3230800613"/>
                    </a:ext>
                  </a:extLst>
                </a:gridCol>
                <a:gridCol w="4455558">
                  <a:extLst>
                    <a:ext uri="{9D8B030D-6E8A-4147-A177-3AD203B41FA5}">
                      <a16:colId xmlns:a16="http://schemas.microsoft.com/office/drawing/2014/main" val="282192705"/>
                    </a:ext>
                  </a:extLst>
                </a:gridCol>
              </a:tblGrid>
              <a:tr h="578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书名</a:t>
                      </a:r>
                    </a:p>
                  </a:txBody>
                  <a:tcPr marL="96704" marR="96704" marT="48351" marB="48351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作者</a:t>
                      </a:r>
                    </a:p>
                  </a:txBody>
                  <a:tcPr marL="96704" marR="96704" marT="48351" marB="48351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8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4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5833</TotalTime>
  <Words>1079</Words>
  <Application>Microsoft Office PowerPoint</Application>
  <PresentationFormat>自定义</PresentationFormat>
  <Paragraphs>205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Roboto Condensed</vt:lpstr>
      <vt:lpstr>等线</vt:lpstr>
      <vt:lpstr>等线 Light</vt:lpstr>
      <vt:lpstr>黑体</vt:lpstr>
      <vt:lpstr>隶书</vt:lpstr>
      <vt:lpstr>思源黑体</vt:lpstr>
      <vt:lpstr>思源黑体 CN Bold</vt:lpstr>
      <vt:lpstr>思源黑体 CN Medium</vt:lpstr>
      <vt:lpstr>思源黑体 CN Normal</vt:lpstr>
      <vt:lpstr>思源黑体 CN Regular</vt:lpstr>
      <vt:lpstr>宋体</vt:lpstr>
      <vt:lpstr>Microsoft YaHei</vt:lpstr>
      <vt:lpstr>微软雅黑 Light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刘士微</dc:creator>
  <cp:lastModifiedBy>YanGG</cp:lastModifiedBy>
  <cp:revision>547</cp:revision>
  <dcterms:created xsi:type="dcterms:W3CDTF">2017-08-18T03:02:00Z</dcterms:created>
  <dcterms:modified xsi:type="dcterms:W3CDTF">2023-06-26T12:11:57Z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